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Caveat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Caveat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ave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1f888ed90_0_3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1f888ed90_0_3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1f888ed9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1f888ed9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1f888ed90_0_2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1f888ed90_0_2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1f888ed9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1f888ed9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1f888ed9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1f888ed9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1f888ed90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1f888ed90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1f888ed90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1f888ed90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1f888ed90_0_3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1f888ed90_0_3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1f888ed90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1f888ed90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289950" y="626875"/>
            <a:ext cx="7893000" cy="12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Real-Time</a:t>
            </a:r>
            <a:r>
              <a:rPr lang="en-GB" sz="3000">
                <a:latin typeface="Times New Roman"/>
                <a:ea typeface="Times New Roman"/>
                <a:cs typeface="Times New Roman"/>
                <a:sym typeface="Times New Roman"/>
              </a:rPr>
              <a:t> Sign Language Interpretation Using Image Recognition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60000" y="2914425"/>
            <a:ext cx="4087200" cy="9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Times New Roman"/>
                <a:ea typeface="Times New Roman"/>
                <a:cs typeface="Times New Roman"/>
                <a:sym typeface="Times New Roman"/>
              </a:rPr>
              <a:t>Yuktha Priya Masupalli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latin typeface="Times New Roman"/>
                <a:ea typeface="Times New Roman"/>
                <a:cs typeface="Times New Roman"/>
                <a:sym typeface="Times New Roman"/>
              </a:rPr>
              <a:t>J01221806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4058" l="27398" r="22713" t="5558"/>
          <a:stretch/>
        </p:blipFill>
        <p:spPr>
          <a:xfrm>
            <a:off x="5173850" y="1922425"/>
            <a:ext cx="2139701" cy="23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6400">
                <a:solidFill>
                  <a:srgbClr val="FF9900"/>
                </a:solidFill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6400">
              <a:solidFill>
                <a:srgbClr val="FF99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349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668675" y="1205650"/>
            <a:ext cx="71547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 language is a manual type of communication commonly used by deaf and mute people. It is not a universal language, so many deaf/mute people from different regions speak different sign languages. So, this project aims to improve the communication between deaf/mute people from different areas and those who cannot understand sign language. 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deep learning methods which can improve the  classification accuracy of sign language gestures.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Problem Statement Vector Icon 26454423 Vector Art at Vecteezy"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2324" t="0"/>
          <a:stretch/>
        </p:blipFill>
        <p:spPr>
          <a:xfrm>
            <a:off x="4321275" y="4002300"/>
            <a:ext cx="1153500" cy="1004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534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37750" y="1354075"/>
            <a:ext cx="58473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30"/>
              <a:buFont typeface="Times New Roman"/>
              <a:buChar char="●"/>
            </a:pPr>
            <a:r>
              <a:rPr lang="en-GB" sz="1829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829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today’s world, communication barriers for the hearing impaired persist, especially with those unfamiliar with sign language. </a:t>
            </a:r>
            <a:endParaRPr sz="1829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30"/>
              <a:buFont typeface="Times New Roman"/>
              <a:buChar char="●"/>
            </a:pPr>
            <a:r>
              <a:rPr lang="en-GB" sz="1829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proposes a real-time American Sign Language (ASL) interpreter using deep learning and image recognition. </a:t>
            </a:r>
            <a:endParaRPr sz="1829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30"/>
              <a:buFont typeface="Times New Roman"/>
              <a:buChar char="●"/>
            </a:pPr>
            <a:r>
              <a:rPr lang="en-GB" sz="1829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addresses inclusivity and accessibility, laying the groundwork for future advancements like multi-language support and emotion detection.”</a:t>
            </a:r>
            <a:endParaRPr sz="1829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12490" r="17496" t="7859"/>
          <a:stretch/>
        </p:blipFill>
        <p:spPr>
          <a:xfrm>
            <a:off x="6315175" y="1354075"/>
            <a:ext cx="2160150" cy="270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224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37450" y="1322650"/>
            <a:ext cx="58809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Millions of individuals worldwide face communication barriers due to hearing impairments. Approximately 430 million people experience disabling hearing loss, often leading to social isolation and discrimination.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deaf community relies heavily on sign language, yet many people lack proficiency in it, resulting in significant communication challenges.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system that can recognize ASL gestures in real-time and translate them to text or audio, enhancing communication between deaf and hearing individuals.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508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350" y="1462700"/>
            <a:ext cx="2724750" cy="28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543300" y="1489825"/>
            <a:ext cx="7530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human interpreters are often expensive and not always available, especially in emergencies.</a:t>
            </a:r>
            <a:endParaRPr sz="20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mobile applications struggle with real-time recognition and nuanced gestures, frequently failing to support American Sign Language (ASL) effectively.</a:t>
            </a:r>
            <a:endParaRPr sz="20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Wearable technology faces adoption barriers due to high costs and technical complexities.</a:t>
            </a:r>
            <a:endParaRPr sz="20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80150" y="1431325"/>
            <a:ext cx="7477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this project is to develop an intuitive real-time ASL interpreter using image recognition technology.</a:t>
            </a:r>
            <a:endParaRPr sz="20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will capture user gestures via a camera, process these images through deep learning algorithms, and convert them into text or audio output, facilitating seamless communication between deaf and hearing individuals.</a:t>
            </a:r>
            <a:endParaRPr sz="20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36650"/>
            <a:ext cx="85206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 Learning Techniques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543300" y="1364450"/>
            <a:ext cx="76728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 (CNNs)</a:t>
            </a: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Excellent for image recognition tasks. They learn spatial hierarchies of features, making them ideal for recognizing gestures in sign language.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using TensorFlow or PyTorch.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Recurrent Neural Networks (RNNs)</a:t>
            </a: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networks can process sequences of images, capturing temporal dependencies crucial for understanding dynamic gestures.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78125"/>
            <a:ext cx="50292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269900" y="1293125"/>
            <a:ext cx="49707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 Gesture Image Data:</a:t>
            </a: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High-resolution Hand Gesture images should make up the majority of the dataset. A variety of alphabets and numbers which are labeled with hand gestures averaging about 1200 images must be covered by these photographs. Here, I am using ASL Dataset from kaggle.</a:t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93C47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Labels:</a:t>
            </a:r>
            <a:r>
              <a:rPr lang="en-GB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the supervised learning approach to work, accurate alphabets and numeric labels are essential. The precise labels that each hand gesture image depicts will be identified by a clear label. To enable model training, a reliable and consistent labeling procedure will be adopted.</a:t>
            </a:r>
            <a:endParaRPr>
              <a:solidFill>
                <a:srgbClr val="00FFFF"/>
              </a:solidFill>
              <a:highlight>
                <a:srgbClr val="FFD96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5994" y="-8"/>
            <a:ext cx="3546883" cy="4882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>
              <a:solidFill>
                <a:srgbClr val="FF99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5"/>
            <a:ext cx="6816900" cy="1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Text-to-speech integration for translating signs into audible speech.</a:t>
            </a:r>
            <a:endParaRPr sz="20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 detection to enhance communication nuances.</a:t>
            </a:r>
            <a:endParaRPr sz="20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00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for multiple sign languages for broader inclusivity.</a:t>
            </a:r>
            <a:endParaRPr sz="2000">
              <a:solidFill>
                <a:srgbClr val="00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