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59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62A6-A2E7-2094-5698-EE4D1CBB8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73BA0-3E6D-6DCE-BE73-663E62041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5A3D-6953-00F4-6679-249D9422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DC4-5F68-421A-83CD-5921C73B8F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FCF85-967A-43CA-E245-07C5284D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B08B-DCB4-6A52-510D-3A1D5773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6FB-05B3-406D-A619-D63A6C33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1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E363-A785-D419-02CA-5420E8D1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18D78-F8E4-2F8B-6E1B-99566E0F4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D1B68-B616-87C8-A28D-F281729E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DC4-5F68-421A-83CD-5921C73B8F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75180-176D-C8C8-9BCE-399F3F1D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CD4EB-B64D-4A3E-3EAE-FE3D4B7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6FB-05B3-406D-A619-D63A6C33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4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A1015-1A13-BEC0-C56B-A440C8F9C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32BC3-4B1A-F894-BDC0-CD2B41293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FD41F-415C-094E-9CB8-218AB943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DC4-5F68-421A-83CD-5921C73B8F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254B-0E0F-87E0-4457-533C67A6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F0265-97C3-02F5-D2B6-ECC76048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6FB-05B3-406D-A619-D63A6C33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2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092F-BF1A-17DC-9028-4CF5846F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69C1-C97B-D05F-B9FD-2B85E934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8372-7BD6-C556-CED6-40EBAE8E5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DC4-5F68-421A-83CD-5921C73B8F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3AAB1-C2CA-9ACD-AB8B-A8DE4710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C804-DBC4-BB19-9F52-247FC1BC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6FB-05B3-406D-A619-D63A6C33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9F57-1442-F70D-3CEC-E7C5300E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9E252-6F59-2F42-F0C9-09DCFD87D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C1C46-6EB5-E8AF-A88A-02D596C7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DC4-5F68-421A-83CD-5921C73B8F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F00-33FD-CBB7-2871-6145793F2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B7F92-A7D9-4FD8-3EF2-E541A922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6FB-05B3-406D-A619-D63A6C33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5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5196-3429-74E0-A00E-F4D123FF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8AB8-2C19-9A9E-98EA-C33C17F5E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F2C31-154E-907C-5457-AAD226A3E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4214A-C41C-018F-EFE3-40E30660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DC4-5F68-421A-83CD-5921C73B8F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D70FB-DA6B-3C9D-96E2-25E32A01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82908-1BF7-F94D-212A-F8354BB21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6FB-05B3-406D-A619-D63A6C33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0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4874-8062-D63F-BD9B-EF895601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38D06-4DD0-7B44-C380-AB30F1CA9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4DF1F-79E8-D510-0E0B-FCDBA556D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74EA6-7D5E-191F-A06D-E891C40AA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A54F0-51AF-31EE-FF25-9E24C4C54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02095-23A5-AD5C-B81D-7F1E1E99C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DC4-5F68-421A-83CD-5921C73B8F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94D8D-9AE6-7C23-EE3F-622E5430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C7DF6-A548-B907-B098-91E26E21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6FB-05B3-406D-A619-D63A6C33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4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447E-2A86-61C0-9715-34E3DD9C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23967-F4C1-AB2B-8751-FEAAB40E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DC4-5F68-421A-83CD-5921C73B8F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BC50C-B54A-7B02-720B-90A5E28B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77641-2F7B-6E34-7502-F8A8CA44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6FB-05B3-406D-A619-D63A6C33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E2012-0BA6-F607-4120-3E07A89C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DC4-5F68-421A-83CD-5921C73B8F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87506-DE42-23B5-9AFC-916070A1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FD8BB-23A5-0464-0BE1-0440F85E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6FB-05B3-406D-A619-D63A6C33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7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FE5F-C53D-29B9-1C7B-AE6D242FD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A1CBD-48DB-2042-1AB6-64AAC77F4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B30DC-32C3-0258-0F6F-5FD2ED72C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97D21-1D75-6524-8415-FC09A764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DC4-5F68-421A-83CD-5921C73B8F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7E1B-9C47-C063-74F9-9EA6554C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AFFDF-D851-758C-01C5-76429F4C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6FB-05B3-406D-A619-D63A6C33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2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8433-04F5-FCDB-5667-9AFA7AF1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96634-5A76-F4F8-F1B7-D94F85463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536EE-8BFE-3B8D-BDF2-64336CE1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CDB3F-8EBB-91FA-7AE8-A3B9AB1C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CADC4-5F68-421A-83CD-5921C73B8F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DF787-1007-B1F1-4909-2AA11F7C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19215-4D35-321C-15D2-1E0B1D53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F66FB-05B3-406D-A619-D63A6C33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8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62291-56BD-9516-7DAA-000E874F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9291E-EC01-62B4-0D1C-EAABB8688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2E88-0ECB-4DED-E27F-146E8561D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CADC4-5F68-421A-83CD-5921C73B8F4D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AD14E-2E1A-C9C0-B2B0-52CB082D9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A4910-054D-974A-6D22-F15DE9F40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F66FB-05B3-406D-A619-D63A6C33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8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utoShape 2" descr="8,700+ Rebirth Stock Photos, Pictures ...">
            <a:extLst>
              <a:ext uri="{FF2B5EF4-FFF2-40B4-BE49-F238E27FC236}">
                <a16:creationId xmlns:a16="http://schemas.microsoft.com/office/drawing/2014/main" id="{F0D3F7AB-E9DB-765B-C962-6650CC74DFC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145136" y="1028700"/>
            <a:ext cx="9947305" cy="10906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Reincarnation(rebirth)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person walking towards a light&#10;&#10;Description automatically generated">
            <a:extLst>
              <a:ext uri="{FF2B5EF4-FFF2-40B4-BE49-F238E27FC236}">
                <a16:creationId xmlns:a16="http://schemas.microsoft.com/office/drawing/2014/main" id="{8DC1B055-6584-E851-4137-A16428AA66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4" b="18717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  <p:sp>
        <p:nvSpPr>
          <p:cNvPr id="5" name="AutoShape 4" descr="Anatta and the Process of Rebirth in ...">
            <a:extLst>
              <a:ext uri="{FF2B5EF4-FFF2-40B4-BE49-F238E27FC236}">
                <a16:creationId xmlns:a16="http://schemas.microsoft.com/office/drawing/2014/main" id="{6A4CCE85-7725-2DA4-90AF-5BC80AE8D4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6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9732E-9607-EEC6-F757-57F01FC1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040" y="1493520"/>
            <a:ext cx="5179952" cy="3039070"/>
          </a:xfrm>
        </p:spPr>
        <p:txBody>
          <a:bodyPr anchor="b">
            <a:no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believe in Rebirth?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person jumping in the air&#10;&#10;Description automatically generated">
            <a:extLst>
              <a:ext uri="{FF2B5EF4-FFF2-40B4-BE49-F238E27FC236}">
                <a16:creationId xmlns:a16="http://schemas.microsoft.com/office/drawing/2014/main" id="{989FCA09-AA52-B212-FECE-17590862F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2193787"/>
            <a:ext cx="4170530" cy="250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36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DB4C9-123D-4CE8-EFCA-4ADB114F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1" y="502020"/>
            <a:ext cx="6145152" cy="164297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Reincarnation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5825-58E8-2BF3-222F-458A5CC60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Reincarnation is the religious concept that the soul or spirit can be reborn into new bodies over multiple lifetimes</a:t>
            </a:r>
            <a:r>
              <a:rPr lang="en-US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ainting of a group of people&#10;&#10;Description automatically generated">
            <a:extLst>
              <a:ext uri="{FF2B5EF4-FFF2-40B4-BE49-F238E27FC236}">
                <a16:creationId xmlns:a16="http://schemas.microsoft.com/office/drawing/2014/main" id="{BE85F144-7B75-6A8E-6D18-87C1AFB28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481" y="457633"/>
            <a:ext cx="4305642" cy="594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2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B3835-9389-ECB7-5162-A9F7546FD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Beliefs in Hinduism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C815A-4EFC-8976-20D1-F5D2A603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Hinduism views reincarnation as a fundamental concept.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cycle of birth,death and rebirth  is called ‘Samsara’.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Samsara is a continuous cycle in which the soul is reborn over and over again according to the law of action and reaction.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ainting of a religious figure&#10;&#10;Description automatically generated">
            <a:extLst>
              <a:ext uri="{FF2B5EF4-FFF2-40B4-BE49-F238E27FC236}">
                <a16:creationId xmlns:a16="http://schemas.microsoft.com/office/drawing/2014/main" id="{396A39AF-9493-97F4-A05C-AA887C1FF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7" r="-2" b="16239"/>
          <a:stretch/>
        </p:blipFill>
        <p:spPr>
          <a:xfrm>
            <a:off x="7075967" y="1365963"/>
            <a:ext cx="4170530" cy="4157966"/>
          </a:xfrm>
          <a:prstGeom prst="rect">
            <a:avLst/>
          </a:prstGeom>
        </p:spPr>
      </p:pic>
      <p:sp>
        <p:nvSpPr>
          <p:cNvPr id="4" name="AutoShape 2" descr="shantidevi">
            <a:extLst>
              <a:ext uri="{FF2B5EF4-FFF2-40B4-BE49-F238E27FC236}">
                <a16:creationId xmlns:a16="http://schemas.microsoft.com/office/drawing/2014/main" id="{5CF132CD-D13D-E0C6-0A93-3DE62E6141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0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56D84-5215-2250-CA24-30BD0F48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8F8F-B17C-9181-1186-BB4F7195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“Just as a man discards old clothes and buys new ones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 discards worn out bodies and enters new ones.”</a:t>
            </a:r>
          </a:p>
          <a:p>
            <a:pPr marL="0" indent="0" algn="r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Bhagavatgita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71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68590-5BDF-B112-BA17-73AD04000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story of Shanti Devi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B443-3AE4-7AA7-7130-CB2FC9767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Shanti Devi claimed to remember her past life in Mathura. </a:t>
            </a:r>
          </a:p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recalled details from her previous </a:t>
            </a:r>
            <a:r>
              <a:rPr lang="en-US" sz="1900" dirty="0" err="1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life,leading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verification of her claims.</a:t>
            </a:r>
          </a:p>
          <a:p>
            <a:r>
              <a:rPr lang="en-US" sz="19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past life name was Shanti Devi who born as ‘</a:t>
            </a:r>
            <a:r>
              <a:rPr lang="en-US" sz="1900" dirty="0" err="1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lugdi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in </a:t>
            </a:r>
            <a:r>
              <a:rPr lang="en-US" sz="1900" dirty="0" err="1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presentlife</a:t>
            </a:r>
            <a:r>
              <a:rPr lang="en-US" sz="19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around 1925.</a:t>
            </a:r>
          </a:p>
          <a:p>
            <a:endParaRPr lang="en-US" sz="19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person with glasses and a person with glasses&#10;&#10;Description automatically generated">
            <a:extLst>
              <a:ext uri="{FF2B5EF4-FFF2-40B4-BE49-F238E27FC236}">
                <a16:creationId xmlns:a16="http://schemas.microsoft.com/office/drawing/2014/main" id="{5139CA5C-12CB-F537-2CA6-54C70A1CD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2" y="1655064"/>
            <a:ext cx="4369112" cy="24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5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8987A7-F863-609B-DB12-9AC0A54C3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story of Mahatma Gandhi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DA3BA-FD22-6643-5B2E-676179897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Gandhi believed in the principle of Karma.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His teachings often revolved around the concept of reincarnation.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 was very curious about shanti devi story and asked her to meet in person.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made a ‘Committee of Inquiry’ of 15 members to prove the story of rebirth</a:t>
            </a:r>
            <a:r>
              <a:rPr lang="en-US" sz="2000" b="0" i="0">
                <a:effectLst/>
                <a:latin typeface="Open Sans" panose="020F0502020204030204" pitchFamily="34" charset="0"/>
              </a:rPr>
              <a:t>. </a:t>
            </a:r>
            <a:endParaRPr lang="en-US" sz="2000"/>
          </a:p>
        </p:txBody>
      </p:sp>
      <p:pic>
        <p:nvPicPr>
          <p:cNvPr id="5" name="Picture 4" descr="A person with glasses smiling&#10;&#10;Description automatically generated">
            <a:extLst>
              <a:ext uri="{FF2B5EF4-FFF2-40B4-BE49-F238E27FC236}">
                <a16:creationId xmlns:a16="http://schemas.microsoft.com/office/drawing/2014/main" id="{4EB6D18B-B375-8155-DD94-639BE836F9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4" r="2" b="2026"/>
          <a:stretch/>
        </p:blipFill>
        <p:spPr>
          <a:xfrm>
            <a:off x="8109502" y="10"/>
            <a:ext cx="408249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4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FF231-7DEA-9E37-E726-E3B52500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1311-9E73-875E-3966-E6C9DF61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Reincarnation remains a deeply rooted belief in Indian culture and spirituality.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diverse stories and beliefs enrich India’s cultural tapestry.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Through real-life examples like shanti devi we see how beliefs in past lives and karma continue to influence beliefs,behaviours, and cultural practices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812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19269-544F-2096-5100-4D4D4987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2510152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b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F403CAA-4B67-3023-1869-8ABB65143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4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270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Open Sans</vt:lpstr>
      <vt:lpstr>Times New Roman</vt:lpstr>
      <vt:lpstr>Office Theme</vt:lpstr>
      <vt:lpstr>Reincarnation(rebirth)</vt:lpstr>
      <vt:lpstr>Do you believe in Rebirth?</vt:lpstr>
      <vt:lpstr>Introduction  to Reincarnation</vt:lpstr>
      <vt:lpstr>Beliefs in Hinduism</vt:lpstr>
      <vt:lpstr>Samsara</vt:lpstr>
      <vt:lpstr>The story of Shanti Devi</vt:lpstr>
      <vt:lpstr>The story of Mahatma Gandhi</vt:lpstr>
      <vt:lpstr>CONCLUSION</vt:lpstr>
      <vt:lpstr> 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Reincarnation(rebirth)</dc:title>
  <dc:creator>Yuktha Reddy, Bandi (Contractor)</dc:creator>
  <cp:lastModifiedBy>Yuktha Reddy, Bandi (Contractor)</cp:lastModifiedBy>
  <cp:revision>1</cp:revision>
  <dcterms:created xsi:type="dcterms:W3CDTF">2024-04-16T04:45:02Z</dcterms:created>
  <dcterms:modified xsi:type="dcterms:W3CDTF">2024-04-16T06:16:50Z</dcterms:modified>
</cp:coreProperties>
</file>