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955F-474D-9F0E-FE2E99E0719F}"/>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955F-474D-9F0E-FE2E99E0719F}"/>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955F-474D-9F0E-FE2E99E0719F}"/>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955F-474D-9F0E-FE2E99E0719F}"/>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955F-474D-9F0E-FE2E99E0719F}"/>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 </a:t>
            </a:r>
            <a:r>
              <a:rPr lang="en-IN" sz="2400" dirty="0"/>
              <a:t>YUKTHA G R</a:t>
            </a:r>
            <a:endParaRPr lang="en-US" sz="2400" dirty="0"/>
          </a:p>
          <a:p>
            <a:r>
              <a:rPr lang="en-US" sz="2400" dirty="0"/>
              <a:t>REGISTER NO: </a:t>
            </a:r>
            <a:r>
              <a:rPr lang="en-IN" sz="2400" dirty="0"/>
              <a:t>6AE5E2B85B54FCDBDB949ECBB09E22C5</a:t>
            </a:r>
            <a:endParaRPr lang="en-US" sz="2400" dirty="0"/>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2989</Words>
  <Application>Microsoft Office PowerPoint</Application>
  <PresentationFormat>Widescreen</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Yuktha Ganesh</cp:lastModifiedBy>
  <cp:revision>16</cp:revision>
  <dcterms:created xsi:type="dcterms:W3CDTF">2024-03-29T15:07:00Z</dcterms:created>
  <dcterms:modified xsi:type="dcterms:W3CDTF">2024-09-08T07:23:06Z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