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186"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kthiraj S N" userId="2dd79431ec83ca0d" providerId="LiveId" clId="{2CCBD59B-89C6-4D2E-B564-10BB97ACE3BA}"/>
    <pc:docChg chg="custSel addSld modSld">
      <pc:chgData name="Yukthiraj S N" userId="2dd79431ec83ca0d" providerId="LiveId" clId="{2CCBD59B-89C6-4D2E-B564-10BB97ACE3BA}" dt="2025-07-19T07:04:21.615" v="14" actId="27636"/>
      <pc:docMkLst>
        <pc:docMk/>
      </pc:docMkLst>
      <pc:sldChg chg="addSp modSp new mod">
        <pc:chgData name="Yukthiraj S N" userId="2dd79431ec83ca0d" providerId="LiveId" clId="{2CCBD59B-89C6-4D2E-B564-10BB97ACE3BA}" dt="2025-07-19T07:04:21.615" v="14" actId="27636"/>
        <pc:sldMkLst>
          <pc:docMk/>
          <pc:sldMk cId="2508639008" sldId="259"/>
        </pc:sldMkLst>
        <pc:spChg chg="mod">
          <ac:chgData name="Yukthiraj S N" userId="2dd79431ec83ca0d" providerId="LiveId" clId="{2CCBD59B-89C6-4D2E-B564-10BB97ACE3BA}" dt="2025-07-19T07:04:21.615" v="14" actId="27636"/>
          <ac:spMkLst>
            <pc:docMk/>
            <pc:sldMk cId="2508639008" sldId="259"/>
            <ac:spMk id="2" creationId="{E891AB84-1D12-7FEA-DFBB-4EC238264BA2}"/>
          </ac:spMkLst>
        </pc:spChg>
        <pc:picChg chg="add mod">
          <ac:chgData name="Yukthiraj S N" userId="2dd79431ec83ca0d" providerId="LiveId" clId="{2CCBD59B-89C6-4D2E-B564-10BB97ACE3BA}" dt="2025-07-19T07:04:03.419" v="5" actId="14100"/>
          <ac:picMkLst>
            <pc:docMk/>
            <pc:sldMk cId="2508639008" sldId="259"/>
            <ac:picMk id="3" creationId="{C5CE0817-62A8-DDD9-6197-34BE0AAAE27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LLM Recommender - Data Flow Diagram (DFD)</a:t>
            </a:r>
          </a:p>
        </p:txBody>
      </p:sp>
      <p:sp>
        <p:nvSpPr>
          <p:cNvPr id="3" name="Subtitle 2"/>
          <p:cNvSpPr>
            <a:spLocks noGrp="1"/>
          </p:cNvSpPr>
          <p:nvPr>
            <p:ph type="subTitle" idx="1"/>
          </p:nvPr>
        </p:nvSpPr>
        <p:spPr/>
        <p:txBody>
          <a:bodyPr/>
          <a:lstStyle/>
          <a:p>
            <a:r>
              <a:t>Caze Labs | Avial-AI-002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Overview</a:t>
            </a:r>
          </a:p>
        </p:txBody>
      </p:sp>
      <p:sp>
        <p:nvSpPr>
          <p:cNvPr id="3" name="Content Placeholder 2"/>
          <p:cNvSpPr>
            <a:spLocks noGrp="1"/>
          </p:cNvSpPr>
          <p:nvPr>
            <p:ph idx="1"/>
          </p:nvPr>
        </p:nvSpPr>
        <p:spPr/>
        <p:txBody>
          <a:bodyPr/>
          <a:lstStyle/>
          <a:p>
            <a:r>
              <a:t>The LLM Recommender takes user input (prompt or file), processes it, and suggests the most suitable large language models (LLMs) for the use case. The backend handles parsing, summarization (if needed), and recommendation based on a metadata database.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Flow Diagram (DFD)</a:t>
            </a:r>
          </a:p>
        </p:txBody>
      </p:sp>
      <p:pic>
        <p:nvPicPr>
          <p:cNvPr id="3" name="Picture 2" descr="025c680a-105d-47cf-9920-6f801385fce1.png"/>
          <p:cNvPicPr>
            <a:picLocks noChangeAspect="1"/>
          </p:cNvPicPr>
          <p:nvPr/>
        </p:nvPicPr>
        <p:blipFill>
          <a:blip r:embed="rId2"/>
          <a:stretch>
            <a:fillRect/>
          </a:stretch>
        </p:blipFill>
        <p:spPr>
          <a:xfrm>
            <a:off x="914400" y="1371600"/>
            <a:ext cx="6236813" cy="4114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AB84-1D12-7FEA-DFBB-4EC238264BA2}"/>
              </a:ext>
            </a:extLst>
          </p:cNvPr>
          <p:cNvSpPr>
            <a:spLocks noGrp="1"/>
          </p:cNvSpPr>
          <p:nvPr>
            <p:ph type="title"/>
          </p:nvPr>
        </p:nvSpPr>
        <p:spPr/>
        <p:txBody>
          <a:bodyPr>
            <a:normAutofit fontScale="90000"/>
          </a:bodyPr>
          <a:lstStyle/>
          <a:p>
            <a:r>
              <a:rPr lang="en-US" dirty="0" err="1"/>
              <a:t>Pase</a:t>
            </a:r>
            <a:r>
              <a:rPr lang="en-US" dirty="0"/>
              <a:t> 2</a:t>
            </a:r>
            <a:br>
              <a:rPr lang="en-US" dirty="0"/>
            </a:br>
            <a:endParaRPr lang="en-IN" dirty="0"/>
          </a:p>
        </p:txBody>
      </p:sp>
      <p:pic>
        <p:nvPicPr>
          <p:cNvPr id="3" name="Picture 2">
            <a:extLst>
              <a:ext uri="{FF2B5EF4-FFF2-40B4-BE49-F238E27FC236}">
                <a16:creationId xmlns:a16="http://schemas.microsoft.com/office/drawing/2014/main" id="{C5CE0817-62A8-DDD9-6197-34BE0AAAE27C}"/>
              </a:ext>
            </a:extLst>
          </p:cNvPr>
          <p:cNvPicPr>
            <a:picLocks noChangeAspect="1"/>
          </p:cNvPicPr>
          <p:nvPr/>
        </p:nvPicPr>
        <p:blipFill>
          <a:blip r:embed="rId2"/>
          <a:stretch>
            <a:fillRect/>
          </a:stretch>
        </p:blipFill>
        <p:spPr>
          <a:xfrm>
            <a:off x="456843" y="1417638"/>
            <a:ext cx="8230313" cy="5357234"/>
          </a:xfrm>
          <a:prstGeom prst="rect">
            <a:avLst/>
          </a:prstGeom>
        </p:spPr>
      </p:pic>
    </p:spTree>
    <p:extLst>
      <p:ext uri="{BB962C8B-B14F-4D97-AF65-F5344CB8AC3E}">
        <p14:creationId xmlns:p14="http://schemas.microsoft.com/office/powerpoint/2010/main" val="2508639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72</Words>
  <Application>Microsoft Office PowerPoint</Application>
  <PresentationFormat>On-screen Show (4:3)</PresentationFormat>
  <Paragraphs>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LLM Recommender - Data Flow Diagram (DFD)</vt:lpstr>
      <vt:lpstr>System Overview</vt:lpstr>
      <vt:lpstr>Data Flow Diagram (DFD)</vt:lpstr>
      <vt:lpstr>Pase 2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Yukthiraj S N</cp:lastModifiedBy>
  <cp:revision>1</cp:revision>
  <dcterms:created xsi:type="dcterms:W3CDTF">2013-01-27T09:14:16Z</dcterms:created>
  <dcterms:modified xsi:type="dcterms:W3CDTF">2025-07-19T07:04:32Z</dcterms:modified>
  <cp:category/>
</cp:coreProperties>
</file>