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1253-23D6-4803-9494-A45ED2EB79C4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77D62-6B1B-4628-95D2-D22E8FDA3CC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1253-23D6-4803-9494-A45ED2EB79C4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7D62-6B1B-4628-95D2-D22E8FDA3C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1253-23D6-4803-9494-A45ED2EB79C4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7D62-6B1B-4628-95D2-D22E8FDA3C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1253-23D6-4803-9494-A45ED2EB79C4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77D62-6B1B-4628-95D2-D22E8FDA3CCE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1253-23D6-4803-9494-A45ED2EB79C4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77D62-6B1B-4628-95D2-D22E8FDA3CC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1253-23D6-4803-9494-A45ED2EB79C4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77D62-6B1B-4628-95D2-D22E8FDA3CC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1253-23D6-4803-9494-A45ED2EB79C4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77D62-6B1B-4628-95D2-D22E8FDA3CCE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1253-23D6-4803-9494-A45ED2EB79C4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77D62-6B1B-4628-95D2-D22E8FDA3CC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1253-23D6-4803-9494-A45ED2EB79C4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77D62-6B1B-4628-95D2-D22E8FDA3CC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1253-23D6-4803-9494-A45ED2EB79C4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77D62-6B1B-4628-95D2-D22E8FDA3CC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1253-23D6-4803-9494-A45ED2EB79C4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77D62-6B1B-4628-95D2-D22E8FDA3CCE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DB51253-23D6-4803-9494-A45ED2EB79C4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AD477D62-6B1B-4628-95D2-D22E8FDA3CCE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3568" y="2060848"/>
            <a:ext cx="7543800" cy="1786136"/>
          </a:xfrm>
        </p:spPr>
        <p:txBody>
          <a:bodyPr/>
          <a:lstStyle/>
          <a:p>
            <a:r>
              <a:rPr lang="en-IN" sz="5400" b="1" dirty="0" smtClean="0"/>
              <a:t>BATTLE OF NEIGHBOURHOODS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1792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03648" y="2348880"/>
            <a:ext cx="6096000" cy="3657599"/>
          </a:xfrm>
        </p:spPr>
        <p:txBody>
          <a:bodyPr>
            <a:normAutofit lnSpcReduction="10000"/>
          </a:bodyPr>
          <a:lstStyle/>
          <a:p>
            <a:pPr marL="18288" indent="0">
              <a:buNone/>
            </a:pPr>
            <a:r>
              <a:rPr lang="en-IN" sz="3200" dirty="0">
                <a:effectLst/>
              </a:rPr>
              <a:t>This capstone project is for IBM Data Science course. In this project I am assuming myself as an entrepreneur to start a chain for ‘Thai Restaurant’ as people in Toronto like Thai food. Which place is suitable for the start-up restaurant in Toronto?  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3568" y="404664"/>
            <a:ext cx="7543800" cy="914400"/>
          </a:xfrm>
        </p:spPr>
        <p:txBody>
          <a:bodyPr/>
          <a:lstStyle/>
          <a:p>
            <a:pPr algn="ctr"/>
            <a:r>
              <a:rPr lang="en-IN" u="sng" dirty="0" smtClean="0"/>
              <a:t>INTRODUCTION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400991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1680" y="2132856"/>
            <a:ext cx="6096000" cy="3657599"/>
          </a:xfrm>
        </p:spPr>
        <p:txBody>
          <a:bodyPr>
            <a:normAutofit lnSpcReduction="10000"/>
          </a:bodyPr>
          <a:lstStyle/>
          <a:p>
            <a:pPr marL="18288" indent="0">
              <a:buNone/>
            </a:pPr>
            <a:r>
              <a:rPr lang="en-IN" sz="2400" dirty="0">
                <a:effectLst/>
              </a:rPr>
              <a:t>The aim of this problem is to find the most suitable place to open the Thai restaurant in Toronto where I should setup my first restaurant. By using Data Science tools I will be solving this problem by clustering the restaurants according to the neighbourhood, the areas having less number of restaurants or opening at a new place with no Thai restaurants. Which place is profitable? 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548680"/>
            <a:ext cx="7543800" cy="914400"/>
          </a:xfrm>
        </p:spPr>
        <p:txBody>
          <a:bodyPr/>
          <a:lstStyle/>
          <a:p>
            <a:pPr algn="ctr"/>
            <a:r>
              <a:rPr lang="en-IN" u="sng" dirty="0" smtClean="0"/>
              <a:t>BUSINESS PROBLEM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10074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700808"/>
            <a:ext cx="8568952" cy="4968552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en-IN" dirty="0">
                <a:effectLst/>
              </a:rPr>
              <a:t>For this project we need the following data:</a:t>
            </a:r>
          </a:p>
          <a:p>
            <a:pPr lvl="0"/>
            <a:r>
              <a:rPr lang="en-IN" dirty="0">
                <a:effectLst/>
              </a:rPr>
              <a:t>Toronto city data that contains neighbourhoods and boroughs along with latitude and longitude.</a:t>
            </a:r>
          </a:p>
          <a:p>
            <a:pPr marL="18288" indent="0">
              <a:buNone/>
            </a:pPr>
            <a:r>
              <a:rPr lang="en-IN" dirty="0" smtClean="0">
                <a:effectLst/>
              </a:rPr>
              <a:t>         1.  Data </a:t>
            </a:r>
            <a:r>
              <a:rPr lang="en-IN" dirty="0">
                <a:effectLst/>
              </a:rPr>
              <a:t>source for neighbourhoods and </a:t>
            </a:r>
            <a:r>
              <a:rPr lang="en-IN" dirty="0" smtClean="0">
                <a:effectLst/>
              </a:rPr>
              <a:t>borough:               </a:t>
            </a:r>
            <a:r>
              <a:rPr lang="en-IN" dirty="0">
                <a:effectLst/>
              </a:rPr>
              <a:t> </a:t>
            </a:r>
          </a:p>
          <a:p>
            <a:pPr marL="18288" indent="0">
              <a:buNone/>
            </a:pPr>
            <a:r>
              <a:rPr lang="en-IN" dirty="0">
                <a:effectLst/>
              </a:rPr>
              <a:t> </a:t>
            </a:r>
            <a:r>
              <a:rPr lang="en-IN" dirty="0" smtClean="0">
                <a:effectLst/>
              </a:rPr>
              <a:t> </a:t>
            </a:r>
            <a:r>
              <a:rPr lang="en-IN" u="sng" dirty="0">
                <a:effectLst/>
                <a:hlinkClick r:id="rId2"/>
              </a:rPr>
              <a:t>https://en.wikipedia.org/wiki/List_of_postal_codes_of_Canada:_M</a:t>
            </a:r>
            <a:endParaRPr lang="en-IN" dirty="0">
              <a:effectLst/>
            </a:endParaRPr>
          </a:p>
          <a:p>
            <a:pPr marL="18288" lvl="0" indent="0">
              <a:buNone/>
            </a:pPr>
            <a:r>
              <a:rPr lang="en-IN" dirty="0" smtClean="0">
                <a:effectLst/>
              </a:rPr>
              <a:t>          2. Data </a:t>
            </a:r>
            <a:r>
              <a:rPr lang="en-IN" dirty="0">
                <a:effectLst/>
              </a:rPr>
              <a:t>source for latitude and </a:t>
            </a:r>
            <a:r>
              <a:rPr lang="en-IN" dirty="0" smtClean="0">
                <a:effectLst/>
              </a:rPr>
              <a:t>longitude:</a:t>
            </a:r>
          </a:p>
          <a:p>
            <a:pPr marL="18288" lvl="0" indent="0">
              <a:buNone/>
            </a:pPr>
            <a:r>
              <a:rPr lang="en-IN" dirty="0">
                <a:effectLst/>
              </a:rPr>
              <a:t> </a:t>
            </a:r>
            <a:r>
              <a:rPr lang="en-IN" dirty="0" smtClean="0">
                <a:effectLst/>
              </a:rPr>
              <a:t>   http</a:t>
            </a:r>
            <a:r>
              <a:rPr lang="en-IN" dirty="0">
                <a:effectLst/>
              </a:rPr>
              <a:t>://</a:t>
            </a:r>
            <a:r>
              <a:rPr lang="en-IN" dirty="0" smtClean="0">
                <a:effectLst/>
              </a:rPr>
              <a:t>cocl.us/Geospatial_data</a:t>
            </a:r>
            <a:r>
              <a:rPr lang="en-IN" dirty="0">
                <a:effectLst/>
              </a:rPr>
              <a:t> </a:t>
            </a:r>
            <a:endParaRPr lang="en-IN" dirty="0" smtClean="0">
              <a:effectLst/>
            </a:endParaRPr>
          </a:p>
          <a:p>
            <a:pPr marL="18288" lvl="0" indent="0">
              <a:buNone/>
            </a:pPr>
            <a:endParaRPr lang="en-IN" dirty="0">
              <a:effectLst/>
            </a:endParaRPr>
          </a:p>
          <a:p>
            <a:pPr lvl="0"/>
            <a:r>
              <a:rPr lang="en-IN" dirty="0">
                <a:effectLst/>
              </a:rPr>
              <a:t>Thai Restaurant in each neighbourhood of Toronto</a:t>
            </a:r>
          </a:p>
          <a:p>
            <a:pPr marL="18288" lvl="0" indent="0">
              <a:buNone/>
            </a:pPr>
            <a:r>
              <a:rPr lang="en-IN" dirty="0" smtClean="0">
                <a:effectLst/>
              </a:rPr>
              <a:t>    Data </a:t>
            </a:r>
            <a:r>
              <a:rPr lang="en-IN" dirty="0">
                <a:effectLst/>
              </a:rPr>
              <a:t>source: Foursquare API</a:t>
            </a:r>
          </a:p>
          <a:p>
            <a:pPr marL="18288" lvl="0" indent="0">
              <a:buNone/>
            </a:pPr>
            <a:r>
              <a:rPr lang="en-IN" dirty="0" smtClean="0">
                <a:effectLst/>
              </a:rPr>
              <a:t>    This </a:t>
            </a:r>
            <a:r>
              <a:rPr lang="en-IN" dirty="0">
                <a:effectLst/>
              </a:rPr>
              <a:t>will provide all the venues in each neighbourhood. We can </a:t>
            </a:r>
            <a:r>
              <a:rPr lang="en-IN" dirty="0" smtClean="0">
                <a:effectLst/>
              </a:rPr>
              <a:t>use</a:t>
            </a:r>
          </a:p>
          <a:p>
            <a:pPr marL="18288" lvl="0" indent="0">
              <a:buNone/>
            </a:pPr>
            <a:r>
              <a:rPr lang="en-IN" dirty="0">
                <a:effectLst/>
              </a:rPr>
              <a:t> </a:t>
            </a:r>
            <a:r>
              <a:rPr lang="en-IN" dirty="0" smtClean="0">
                <a:effectLst/>
              </a:rPr>
              <a:t>   only </a:t>
            </a:r>
            <a:r>
              <a:rPr lang="en-IN" dirty="0">
                <a:effectLst/>
              </a:rPr>
              <a:t>Thai restaurant venues of our choice.</a:t>
            </a:r>
            <a:endParaRPr lang="en-IN" dirty="0">
              <a:effectLst/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548680"/>
            <a:ext cx="7543800" cy="914400"/>
          </a:xfrm>
        </p:spPr>
        <p:txBody>
          <a:bodyPr/>
          <a:lstStyle/>
          <a:p>
            <a:pPr algn="ctr"/>
            <a:r>
              <a:rPr lang="en-IN" u="sng" dirty="0" smtClean="0"/>
              <a:t>DATA SECTION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150940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844824"/>
            <a:ext cx="7776864" cy="4536504"/>
          </a:xfrm>
        </p:spPr>
        <p:txBody>
          <a:bodyPr>
            <a:normAutofit lnSpcReduction="10000"/>
          </a:bodyPr>
          <a:lstStyle/>
          <a:p>
            <a:r>
              <a:rPr lang="en-US" dirty="0">
                <a:effectLst/>
              </a:rPr>
              <a:t>We begin by collecting the Toronto city data from </a:t>
            </a:r>
            <a:r>
              <a:rPr lang="en-US" u="sng" dirty="0" smtClean="0">
                <a:effectLst/>
              </a:rPr>
              <a:t>https</a:t>
            </a:r>
            <a:r>
              <a:rPr lang="en-US" u="sng" dirty="0">
                <a:effectLst/>
              </a:rPr>
              <a:t>://en.wikipedia.org/wiki/List_of_postal_codes_of_Canada:_</a:t>
            </a:r>
            <a:r>
              <a:rPr lang="en-US" u="sng" dirty="0" smtClean="0">
                <a:effectLst/>
              </a:rPr>
              <a:t>M</a:t>
            </a:r>
          </a:p>
          <a:p>
            <a:pPr marL="18288" indent="0">
              <a:buNone/>
            </a:pPr>
            <a:r>
              <a:rPr lang="en-US" dirty="0" smtClean="0">
                <a:effectLst/>
              </a:rPr>
              <a:t>    </a:t>
            </a:r>
            <a:r>
              <a:rPr lang="en-IN" dirty="0">
                <a:effectLst/>
              </a:rPr>
              <a:t>'http://cocl.us/</a:t>
            </a:r>
            <a:r>
              <a:rPr lang="en-IN" dirty="0" err="1">
                <a:effectLst/>
              </a:rPr>
              <a:t>Geospatial_data</a:t>
            </a:r>
            <a:r>
              <a:rPr lang="en-IN" dirty="0">
                <a:effectLst/>
              </a:rPr>
              <a:t>'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We will find all venues for each neighborhood using </a:t>
            </a:r>
            <a:r>
              <a:rPr lang="en-US" dirty="0" err="1">
                <a:effectLst/>
              </a:rPr>
              <a:t>FourSquare</a:t>
            </a:r>
            <a:r>
              <a:rPr lang="en-US" dirty="0">
                <a:effectLst/>
              </a:rPr>
              <a:t> API.</a:t>
            </a:r>
          </a:p>
          <a:p>
            <a:r>
              <a:rPr lang="en-US" dirty="0">
                <a:effectLst/>
              </a:rPr>
              <a:t>We will then filter out all Thai </a:t>
            </a:r>
            <a:r>
              <a:rPr lang="en-US" dirty="0" err="1">
                <a:effectLst/>
              </a:rPr>
              <a:t>Restuarant</a:t>
            </a:r>
            <a:r>
              <a:rPr lang="en-US" dirty="0">
                <a:effectLst/>
              </a:rPr>
              <a:t> venues.</a:t>
            </a:r>
          </a:p>
          <a:p>
            <a:r>
              <a:rPr lang="en-US" dirty="0">
                <a:effectLst/>
              </a:rPr>
              <a:t>We will cluster the restaurants according to the </a:t>
            </a:r>
            <a:r>
              <a:rPr lang="en-US" dirty="0" err="1">
                <a:effectLst/>
              </a:rPr>
              <a:t>neighbourhood</a:t>
            </a:r>
            <a:r>
              <a:rPr lang="en-US" dirty="0">
                <a:effectLst/>
              </a:rPr>
              <a:t>.</a:t>
            </a:r>
          </a:p>
          <a:p>
            <a:r>
              <a:rPr lang="en-US" dirty="0">
                <a:effectLst/>
              </a:rPr>
              <a:t>We will </a:t>
            </a:r>
            <a:r>
              <a:rPr lang="en-US" dirty="0" err="1">
                <a:effectLst/>
              </a:rPr>
              <a:t>analyse</a:t>
            </a:r>
            <a:r>
              <a:rPr lang="en-US" dirty="0">
                <a:effectLst/>
              </a:rPr>
              <a:t> each cluster to find out which area is having less number of Thai restaurant</a:t>
            </a:r>
          </a:p>
          <a:p>
            <a:r>
              <a:rPr lang="en-US" dirty="0">
                <a:effectLst/>
              </a:rPr>
              <a:t>We will visualize the neighborhoods using python's Folium library.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6" y="548680"/>
            <a:ext cx="7543800" cy="914400"/>
          </a:xfrm>
        </p:spPr>
        <p:txBody>
          <a:bodyPr/>
          <a:lstStyle/>
          <a:p>
            <a:pPr algn="ctr"/>
            <a:r>
              <a:rPr lang="en-IN" u="sng" dirty="0" smtClean="0"/>
              <a:t>METHODOLOGY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21301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3608" y="1988840"/>
            <a:ext cx="7056784" cy="4032448"/>
          </a:xfrm>
        </p:spPr>
        <p:txBody>
          <a:bodyPr>
            <a:normAutofit/>
          </a:bodyPr>
          <a:lstStyle/>
          <a:p>
            <a:r>
              <a:rPr lang="en-IN" dirty="0">
                <a:effectLst/>
              </a:rPr>
              <a:t>So we have answer to every question in methodology. From this analysis we come to know that in </a:t>
            </a:r>
            <a:r>
              <a:rPr lang="en-IN" u="sng" dirty="0">
                <a:effectLst/>
              </a:rPr>
              <a:t>cluster 2</a:t>
            </a:r>
            <a:r>
              <a:rPr lang="en-IN" dirty="0">
                <a:effectLst/>
              </a:rPr>
              <a:t> with green dots has less number of Thai restaurants we have great chance to establish the restaurant in that cluster near </a:t>
            </a:r>
            <a:r>
              <a:rPr lang="en-IN" u="sng" dirty="0">
                <a:effectLst/>
              </a:rPr>
              <a:t>RUNNYMEDE ROAD, DUNDAS STREET WEST, HIGH PARK/ THE JUNCTION SOUTH </a:t>
            </a:r>
            <a:r>
              <a:rPr lang="en-IN" dirty="0">
                <a:effectLst/>
              </a:rPr>
              <a:t>etc.</a:t>
            </a:r>
          </a:p>
          <a:p>
            <a:r>
              <a:rPr lang="en-IN" dirty="0">
                <a:effectLst/>
              </a:rPr>
              <a:t>We have analyse whole data of Toronto city according to the given data if there is any improvement in the data then the results will be different.    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6" y="548680"/>
            <a:ext cx="7543800" cy="936104"/>
          </a:xfrm>
        </p:spPr>
        <p:txBody>
          <a:bodyPr/>
          <a:lstStyle/>
          <a:p>
            <a:pPr algn="ctr"/>
            <a:r>
              <a:rPr lang="en-IN" u="sng" dirty="0" smtClean="0"/>
              <a:t>CONCLUSION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3366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23</TotalTime>
  <Words>324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Elemental</vt:lpstr>
      <vt:lpstr>BATTLE OF NEIGHBOURHOODS</vt:lpstr>
      <vt:lpstr>INTRODUCTION</vt:lpstr>
      <vt:lpstr>BUSINESS PROBLEM</vt:lpstr>
      <vt:lpstr>DATA SECTION</vt:lpstr>
      <vt:lpstr>METHODOLOGY</vt:lpstr>
      <vt:lpstr>CONCLUSION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NEIGHBOURHOODS</dc:title>
  <dc:creator>Sarthak</dc:creator>
  <cp:lastModifiedBy>Sarthak</cp:lastModifiedBy>
  <cp:revision>3</cp:revision>
  <dcterms:created xsi:type="dcterms:W3CDTF">2020-04-25T06:30:39Z</dcterms:created>
  <dcterms:modified xsi:type="dcterms:W3CDTF">2020-04-25T06:53:44Z</dcterms:modified>
</cp:coreProperties>
</file>