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4" r:id="rId10"/>
    <p:sldId id="297" r:id="rId11"/>
    <p:sldId id="299" r:id="rId12"/>
    <p:sldId id="300" r:id="rId13"/>
    <p:sldId id="301" r:id="rId14"/>
    <p:sldId id="265" r:id="rId15"/>
    <p:sldId id="266" r:id="rId16"/>
    <p:sldId id="298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5" r:id="rId4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Ericsson Capital TT" panose="02000503000000020004" pitchFamily="2" charset="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6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402FD-344C-4226-9F6F-77CFBFD8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56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3B7A-AADE-4740-9158-6C2F99B6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78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6BBD67C-B148-41F6-8AE5-39DA92379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2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019592-D17E-4BF3-A0CC-DE7DE4C238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5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1D322-F73B-47CE-82BF-6A2995A9E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2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2443B52-2CFC-40E8-B9BF-DFE435BFDE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C473C76-9AAC-4F1F-A5A6-A0059DE0EF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2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C9D3-6FD1-4F31-A88E-6F8639647B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9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BEC846-B71C-4320-A4C0-5F3CF572F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9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45B700-3890-4F8B-B172-001D4E40F3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8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541E0F-63F1-42F5-B475-42A195E70F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BE7A89-5DC9-49E2-9102-827A73FD4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1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9FA3B71-18AA-4EB0-BA7F-B0834BA9F5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FBBCCB5-83B2-4B49-B816-9BD7F611D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4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843B388-28EB-40F7-A057-BB19BCA02E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27C439-6E1F-4D18-BCA2-0C1D1996C7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5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D4C641D-B7DC-4CD6-A5E7-0B887BCB50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62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1AED0-EB62-4818-B2E4-1F68EAA737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4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8C9D480-98B0-4395-98EE-0E1667B5DF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7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48533C-2ED7-41C7-846A-885FF2DCE6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34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5076D75-6053-4AF5-A6B6-7173F39FCD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4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3AF94D-BC0D-4CC2-94E9-2E5EC69307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3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E97E1A-CEBF-4EE8-9D6C-C1C5D13180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8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25AD1C5-E880-4F51-8947-2A05E19675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DACCD1-7451-4645-9EDF-BCB7573C6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9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63DF8A8-D30C-43E5-B12F-D320ADBB12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6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731BC7F-8417-4DE2-BCF5-50E5DFCA049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BAB0AE9-D071-4300-B451-C46ACB3A6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5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14F0E2-CE29-41F6-A250-BA9088CF0A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90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F1030A-3E0A-4281-9AFE-D39E76C61C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7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017232-4D79-4F92-9D2B-4B6095941E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09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68D98D4-F819-4FCB-9A99-56E5BF3D06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13AF23D-0635-4603-9A1B-51567E144A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0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2101C7-FBE7-4ED6-9B39-9A560733A79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4D81E3-5CF9-4833-9824-A58166730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0073A8-728C-46F4-A723-852734CDCE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9FD2FA-F13E-4A41-A494-238A647B6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5E63F0C-26A0-41B7-8AA4-71317677C9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EE9E4-5FAC-4765-84A0-986B2FDFCD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2016-02-19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518A08B-D3DF-468D-B162-44993588E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Arial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59777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49256-6026-4551-9E17-BA189A019FA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6A5170-E744-4F30-A5DD-5452EAF3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1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2016-02-19  |  Page </a:t>
            </a:r>
            <a:fld id="{E6125907-3E96-4596-BABD-A91C20313D11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thways-demoherokuapp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ickson.blogspot.co.il/2015/11/deepartio-deep-learning-for-a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dato-demo-composite-recommender.s3-us-west-2.amazonaws.com/index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ANALYSIS – WHAT &amp;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/>
          <a:stretch/>
        </p:blipFill>
        <p:spPr bwMode="auto">
          <a:xfrm>
            <a:off x="651164" y="990599"/>
            <a:ext cx="743246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0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RAPIDMINER - EXAMPLE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995363"/>
            <a:ext cx="66770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92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59286"/>
            <a:ext cx="5230491" cy="37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21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- CONFIDENCE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5565"/>
            <a:ext cx="8001000" cy="44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82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7343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34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0" y="533400"/>
            <a:ext cx="7462837" cy="544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9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519113"/>
            <a:ext cx="804862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5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7813827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69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04825"/>
            <a:ext cx="745807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86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66865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92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61999"/>
            <a:ext cx="769733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35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976313"/>
            <a:ext cx="78771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1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5788"/>
            <a:ext cx="78581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19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1975"/>
            <a:ext cx="76581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02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1342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2307149"/>
            <a:ext cx="568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sentifier.s3-website-us-west-2.amazonaws.com/index.html</a:t>
            </a:r>
          </a:p>
        </p:txBody>
      </p:sp>
    </p:spTree>
    <p:extLst>
      <p:ext uri="{BB962C8B-B14F-4D97-AF65-F5344CB8AC3E}">
        <p14:creationId xmlns:p14="http://schemas.microsoft.com/office/powerpoint/2010/main" val="321866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014413"/>
            <a:ext cx="74771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3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09043"/>
            <a:ext cx="7324725" cy="559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2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3818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5502" y="2514600"/>
            <a:ext cx="379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http://pathways-demoherokuapp.com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128713"/>
            <a:ext cx="74580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684296"/>
            <a:ext cx="7500937" cy="531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bickson.blogspot.co.il/2015/11/deepartio-deep-learning-for-art.html</a:t>
            </a:r>
            <a:endParaRPr lang="en-US" dirty="0" smtClean="0"/>
          </a:p>
          <a:p>
            <a:r>
              <a:rPr lang="en-US" dirty="0"/>
              <a:t>https://deepart.io/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Deep Learning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010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971550"/>
            <a:ext cx="77533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96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52538"/>
            <a:ext cx="73342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6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5775"/>
            <a:ext cx="77343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4838700" y="914400"/>
            <a:ext cx="3810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86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fresh-image.s3-website-us-west-2.amazonaws.com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02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42988"/>
            <a:ext cx="76009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77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947571"/>
            <a:ext cx="7519987" cy="521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81000"/>
            <a:ext cx="74961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429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2168693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 action="ppaction://hlinkfile"/>
              </a:rPr>
              <a:t>dato-demo-composite-recommender.s3-us-west-2.amazonaws.com/index.html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990600"/>
            <a:ext cx="74485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9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923925"/>
            <a:ext cx="79724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46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5857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6600" y="5522952"/>
            <a:ext cx="251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Prescriptive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9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990600"/>
            <a:ext cx="73247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78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59037"/>
            <a:ext cx="7391400" cy="520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778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250"/>
            <a:ext cx="80772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8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914400"/>
            <a:ext cx="79057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18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8009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2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0"/>
          <a:stretch/>
        </p:blipFill>
        <p:spPr bwMode="auto">
          <a:xfrm>
            <a:off x="457200" y="2209800"/>
            <a:ext cx="7924800" cy="244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1" y="304800"/>
            <a:ext cx="8153400" cy="1085371"/>
          </a:xfrm>
        </p:spPr>
        <p:txBody>
          <a:bodyPr/>
          <a:lstStyle/>
          <a:p>
            <a:r>
              <a:rPr lang="en-US" dirty="0" smtClean="0"/>
              <a:t>CREATING A MODEL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2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3914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0362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872</TotalTime>
  <Words>189</Words>
  <Application>Microsoft Office PowerPoint</Application>
  <PresentationFormat>On-screen Show (4:3)</PresentationFormat>
  <Paragraphs>166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Ericsson Capital TT</vt:lpstr>
      <vt:lpstr>PresentationTemplate2011</vt:lpstr>
      <vt:lpstr>PREDICTIVE ANALYSIS – WHAT &amp; WHY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MODEL PIPELINE</vt:lpstr>
      <vt:lpstr>PowerPoint Presentation</vt:lpstr>
      <vt:lpstr>PowerPoint Presentation</vt:lpstr>
      <vt:lpstr>RAPIDMINER - EXAMPLE</vt:lpstr>
      <vt:lpstr>DECISION TREE</vt:lpstr>
      <vt:lpstr>OUTPUT - CONFIDENCE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 example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Yukti Kaura</dc:creator>
  <dc:description>Rev PA1</dc:description>
  <cp:lastModifiedBy>Yukti Kaura</cp:lastModifiedBy>
  <cp:revision>89</cp:revision>
  <dcterms:created xsi:type="dcterms:W3CDTF">2016-02-17T05:29:05Z</dcterms:created>
  <dcterms:modified xsi:type="dcterms:W3CDTF">2016-10-18T13:40:40Z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  <property fmtid="{D5CDD505-2E9C-101B-9397-08002B2CF9AE}" pid="3" name="x">
    <vt:lpwstr>1</vt:lpwstr>
  </property>
  <property fmtid="{D5CDD505-2E9C-101B-9397-08002B2CF9AE}" pid="4" name="Pages">
    <vt:bool>true</vt:bool>
  </property>
  <property fmtid="{D5CDD505-2E9C-101B-9397-08002B2CF9AE}" pid="5" name="SecurityClass">
    <vt:lpwstr>Ericsson Internal</vt:lpwstr>
  </property>
  <property fmtid="{D5CDD505-2E9C-101B-9397-08002B2CF9AE}" pid="6" name="txtConfLabel">
    <vt:lpwstr>Ericsson Internal</vt:lpwstr>
  </property>
  <property fmtid="{D5CDD505-2E9C-101B-9397-08002B2CF9AE}" pid="7" name="DocumentType">
    <vt:lpwstr>Presentation2011</vt:lpwstr>
  </property>
  <property fmtid="{D5CDD505-2E9C-101B-9397-08002B2CF9AE}" pid="8" name="TemplateName">
    <vt:lpwstr>CXC 173 2731/1</vt:lpwstr>
  </property>
  <property fmtid="{D5CDD505-2E9C-101B-9397-08002B2CF9AE}" pid="9" name="TemplateVersion">
    <vt:lpwstr>R1A</vt:lpwstr>
  </property>
  <property fmtid="{D5CDD505-2E9C-101B-9397-08002B2CF9AE}" pid="10" name="DocumentType2">
    <vt:lpwstr>Presentation2011</vt:lpwstr>
  </property>
  <property fmtid="{D5CDD505-2E9C-101B-9397-08002B2CF9AE}" pid="11" name="TemplateName2">
    <vt:lpwstr>CXC 173 2731/1</vt:lpwstr>
  </property>
  <property fmtid="{D5CDD505-2E9C-101B-9397-08002B2CF9AE}" pid="12" name="TemplateVersion2">
    <vt:lpwstr>R1A</vt:lpwstr>
  </property>
  <property fmtid="{D5CDD505-2E9C-101B-9397-08002B2CF9AE}" pid="13" name="UsedFont">
    <vt:lpwstr>Ericsson Capital TT</vt:lpwstr>
  </property>
  <property fmtid="{D5CDD505-2E9C-101B-9397-08002B2CF9AE}" pid="14" name="PackageNo">
    <vt:lpwstr>LXA 119 603</vt:lpwstr>
  </property>
  <property fmtid="{D5CDD505-2E9C-101B-9397-08002B2CF9AE}" pid="15" name="PackageVersion">
    <vt:lpwstr>R3A</vt:lpwstr>
  </property>
  <property fmtid="{D5CDD505-2E9C-101B-9397-08002B2CF9AE}" pid="16" name="White">
    <vt:bool>true</vt:bool>
  </property>
  <property fmtid="{D5CDD505-2E9C-101B-9397-08002B2CF9AE}" pid="17" name="chkTaglines">
    <vt:bool>false</vt:bool>
  </property>
  <property fmtid="{D5CDD505-2E9C-101B-9397-08002B2CF9AE}" pid="18" name="chkMetaData">
    <vt:bool>false</vt:bool>
  </property>
  <property fmtid="{D5CDD505-2E9C-101B-9397-08002B2CF9AE}" pid="19" name="Prepared">
    <vt:lpwstr/>
  </property>
  <property fmtid="{D5CDD505-2E9C-101B-9397-08002B2CF9AE}" pid="20" name="ApprovedBy">
    <vt:lpwstr/>
  </property>
  <property fmtid="{D5CDD505-2E9C-101B-9397-08002B2CF9AE}" pid="21" name="DocNo">
    <vt:lpwstr/>
  </property>
  <property fmtid="{D5CDD505-2E9C-101B-9397-08002B2CF9AE}" pid="22" name="Checked">
    <vt:lpwstr/>
  </property>
  <property fmtid="{D5CDD505-2E9C-101B-9397-08002B2CF9AE}" pid="23" name="Revision">
    <vt:lpwstr>PA1</vt:lpwstr>
  </property>
  <property fmtid="{D5CDD505-2E9C-101B-9397-08002B2CF9AE}" pid="24" name="DocName">
    <vt:lpwstr/>
  </property>
  <property fmtid="{D5CDD505-2E9C-101B-9397-08002B2CF9AE}" pid="25" name="Title">
    <vt:lpwstr/>
  </property>
  <property fmtid="{D5CDD505-2E9C-101B-9397-08002B2CF9AE}" pid="26" name="Date">
    <vt:lpwstr>2016-02-19</vt:lpwstr>
  </property>
  <property fmtid="{D5CDD505-2E9C-101B-9397-08002B2CF9AE}" pid="27" name="Reference">
    <vt:lpwstr/>
  </property>
  <property fmtid="{D5CDD505-2E9C-101B-9397-08002B2CF9AE}" pid="28" name="Keyword">
    <vt:lpwstr/>
  </property>
  <property fmtid="{D5CDD505-2E9C-101B-9397-08002B2CF9AE}" pid="29" name="optUseConfClass">
    <vt:bool>true</vt:bool>
  </property>
  <property fmtid="{D5CDD505-2E9C-101B-9397-08002B2CF9AE}" pid="30" name="optUseConfLabel">
    <vt:bool>false</vt:bool>
  </property>
  <property fmtid="{D5CDD505-2E9C-101B-9397-08002B2CF9AE}" pid="31" name="FooterType">
    <vt:lpwstr>PresTemp</vt:lpwstr>
  </property>
  <property fmtid="{D5CDD505-2E9C-101B-9397-08002B2CF9AE}" pid="32" name="optFooterCVLDocNo">
    <vt:bool>true</vt:bool>
  </property>
  <property fmtid="{D5CDD505-2E9C-101B-9397-08002B2CF9AE}" pid="33" name="optFooterCVLCopyright">
    <vt:bool>false</vt:bool>
  </property>
  <property fmtid="{D5CDD505-2E9C-101B-9397-08002B2CF9AE}" pid="34" name="optEnterText1">
    <vt:bool>false</vt:bool>
  </property>
  <property fmtid="{D5CDD505-2E9C-101B-9397-08002B2CF9AE}" pid="35" name="LeftFooterField">
    <vt:lpwstr/>
  </property>
  <property fmtid="{D5CDD505-2E9C-101B-9397-08002B2CF9AE}" pid="36" name="optFooterCVLConfLabel">
    <vt:bool>true</vt:bool>
  </property>
  <property fmtid="{D5CDD505-2E9C-101B-9397-08002B2CF9AE}" pid="37" name="optEnterText2">
    <vt:bool>false</vt:bool>
  </property>
  <property fmtid="{D5CDD505-2E9C-101B-9397-08002B2CF9AE}" pid="38" name="MiddleFooterField">
    <vt:lpwstr>Ericsson Internal</vt:lpwstr>
  </property>
  <property fmtid="{D5CDD505-2E9C-101B-9397-08002B2CF9AE}" pid="39" name="optFooterCVLTitle">
    <vt:bool>true</vt:bool>
  </property>
  <property fmtid="{D5CDD505-2E9C-101B-9397-08002B2CF9AE}" pid="40" name="optFooterCVLPrep">
    <vt:bool>false</vt:bool>
  </property>
  <property fmtid="{D5CDD505-2E9C-101B-9397-08002B2CF9AE}" pid="41" name="optEnterText3">
    <vt:bool>false</vt:bool>
  </property>
  <property fmtid="{D5CDD505-2E9C-101B-9397-08002B2CF9AE}" pid="42" name="RightFooterField">
    <vt:lpwstr/>
  </property>
  <property fmtid="{D5CDD505-2E9C-101B-9397-08002B2CF9AE}" pid="43" name="optFooterCVLDate">
    <vt:bool>true</vt:bool>
  </property>
  <property fmtid="{D5CDD505-2E9C-101B-9397-08002B2CF9AE}" pid="44" name="optEnterText4">
    <vt:bool>false</vt:bool>
  </property>
  <property fmtid="{D5CDD505-2E9C-101B-9397-08002B2CF9AE}" pid="45" name="RightFooterField2">
    <vt:lpwstr>2016-02-19</vt:lpwstr>
  </property>
  <property fmtid="{D5CDD505-2E9C-101B-9397-08002B2CF9AE}" pid="46" name="TotalNumb">
    <vt:bool>false</vt:bool>
  </property>
  <property fmtid="{D5CDD505-2E9C-101B-9397-08002B2CF9AE}" pid="47" name="EmbeddedFonts">
    <vt:bool>true</vt:bool>
  </property>
</Properties>
</file>