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2" r:id="rId4"/>
    <p:sldId id="265" r:id="rId5"/>
    <p:sldId id="264" r:id="rId6"/>
    <p:sldId id="263" r:id="rId7"/>
    <p:sldId id="261" r:id="rId8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1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2"/>
            <p14:sldId id="265"/>
            <p14:sldId id="264"/>
            <p14:sldId id="26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70" d="100"/>
          <a:sy n="70" d="100"/>
        </p:scale>
        <p:origin x="-1152" y="-10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Highcharts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2016-07-31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2016-07-31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Highcharts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2016-07-31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54FA-7792-41DB-87D7-48B85A36BFBD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Highcharts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2016-07-31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D14E4-897C-4C7D-BC3A-C19756BF0DD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Highcharts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2016-07-31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D14E4-897C-4C7D-BC3A-C19756BF0D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Highcharts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2016-07-31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D14E4-897C-4C7D-BC3A-C19756BF0D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Highcharts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1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2016-07-31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54FA-7792-41DB-87D7-48B85A36BFBD}" type="slidenum">
              <a:rPr lang="en-US" smtClean="0"/>
              <a:t>5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Highcharts 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2016-07-31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D14E4-897C-4C7D-BC3A-C19756BF0D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Highcharts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2016-07-31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56450-9D8B-47E9-9A89-15CC716D67A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Highcharts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Highcharts  |  Ericsson Internal  |  2016-07-31  |  Page </a:t>
            </a:r>
            <a:fld id="{F409969F-4CBB-4B06-8235-9F6DB5180F7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ghcharts.com/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tagged/highcharts" TargetMode="External"/><Relationship Id="rId5" Type="http://schemas.openxmlformats.org/officeDocument/2006/relationships/hyperlink" Target="http://api.highcharts.com/highcharts" TargetMode="External"/><Relationship Id="rId4" Type="http://schemas.openxmlformats.org/officeDocument/2006/relationships/hyperlink" Target="http://www.highcharts.com/do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Highcharts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3700" y="3753134"/>
            <a:ext cx="8355014" cy="701677"/>
          </a:xfrm>
        </p:spPr>
        <p:txBody>
          <a:bodyPr/>
          <a:lstStyle/>
          <a:p>
            <a:pPr algn="ctr"/>
            <a:r>
              <a:rPr lang="en-US" sz="2400" dirty="0" smtClean="0"/>
              <a:t>A </a:t>
            </a:r>
            <a:r>
              <a:rPr lang="en-US" sz="2400" dirty="0" err="1"/>
              <a:t>Javascript</a:t>
            </a:r>
            <a:r>
              <a:rPr lang="en-US" sz="2400" dirty="0"/>
              <a:t> library for data </a:t>
            </a:r>
            <a:r>
              <a:rPr lang="en-US" sz="2400" dirty="0" smtClean="0"/>
              <a:t>visualization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393700" y="5270221"/>
            <a:ext cx="8355014" cy="13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None/>
              <a:defRPr sz="3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sz="1800" kern="0" dirty="0" smtClean="0"/>
              <a:t>Presented by: Garima Ahuja</a:t>
            </a:r>
            <a:endParaRPr lang="en-US" sz="1800" kern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Highcharts</a:t>
            </a:r>
            <a:r>
              <a:rPr lang="en-US" dirty="0"/>
              <a:t> is a charting library written in pure JavaScript, offering an easy way of adding interactive charts to your web site or web application.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ESMART </a:t>
            </a:r>
            <a:r>
              <a:rPr lang="en-US" dirty="0"/>
              <a:t>currently </a:t>
            </a:r>
            <a:r>
              <a:rPr lang="en-US" dirty="0" smtClean="0"/>
              <a:t>uses </a:t>
            </a:r>
            <a:r>
              <a:rPr lang="en-US" b="1" dirty="0" smtClean="0"/>
              <a:t>line</a:t>
            </a:r>
            <a:r>
              <a:rPr lang="en-US" b="1" dirty="0"/>
              <a:t>, spline, area, </a:t>
            </a:r>
            <a:r>
              <a:rPr lang="en-US" b="1" dirty="0" err="1"/>
              <a:t>areaspline</a:t>
            </a:r>
            <a:r>
              <a:rPr lang="en-US" b="1" dirty="0"/>
              <a:t>, column, bar, pie, scatter, angular </a:t>
            </a:r>
            <a:r>
              <a:rPr lang="en-US" b="1" dirty="0" smtClean="0"/>
              <a:t>gauges</a:t>
            </a:r>
            <a:r>
              <a:rPr lang="en-US" dirty="0" smtClean="0"/>
              <a:t> types from the wide range of charts available.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HIGHCHARTS?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More customizable than Google Charts</a:t>
            </a:r>
          </a:p>
          <a:p>
            <a:pPr>
              <a:lnSpc>
                <a:spcPct val="150000"/>
              </a:lnSpc>
            </a:pPr>
            <a:r>
              <a:rPr lang="en-US" dirty="0"/>
              <a:t>Less complicated than D3.js or Raphael</a:t>
            </a:r>
          </a:p>
          <a:p>
            <a:pPr>
              <a:lnSpc>
                <a:spcPct val="150000"/>
              </a:lnSpc>
            </a:pPr>
            <a:r>
              <a:rPr lang="en-US" dirty="0"/>
              <a:t>More reliable than other plug and play tools</a:t>
            </a:r>
          </a:p>
          <a:p>
            <a:pPr>
              <a:lnSpc>
                <a:spcPct val="150000"/>
              </a:lnSpc>
            </a:pPr>
            <a:r>
              <a:rPr lang="en-US" dirty="0"/>
              <a:t>You can download the </a:t>
            </a:r>
            <a:r>
              <a:rPr lang="en-US" dirty="0" err="1"/>
              <a:t>Javascript</a:t>
            </a:r>
            <a:r>
              <a:rPr lang="en-US"/>
              <a:t> </a:t>
            </a:r>
            <a:r>
              <a:rPr lang="en-US" smtClean="0"/>
              <a:t>files </a:t>
            </a:r>
            <a:r>
              <a:rPr lang="en-US" dirty="0"/>
              <a:t>and never worry about the service turning </a:t>
            </a:r>
            <a:r>
              <a:rPr lang="en-US" dirty="0" smtClean="0"/>
              <a:t>off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Heavily tested and IE6+ compatible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HIGHCHARTS?</a:t>
            </a:r>
          </a:p>
        </p:txBody>
      </p:sp>
    </p:spTree>
    <p:extLst>
      <p:ext uri="{BB962C8B-B14F-4D97-AF65-F5344CB8AC3E}">
        <p14:creationId xmlns:p14="http://schemas.microsoft.com/office/powerpoint/2010/main" val="3746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701" y="1391817"/>
            <a:ext cx="8351839" cy="4817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Compatibility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Free for non-commercial use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Open source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Pure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Simple Configuration Syntax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Dynamic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Export and </a:t>
            </a:r>
            <a:r>
              <a:rPr lang="en-US" dirty="0" smtClean="0"/>
              <a:t>Print (</a:t>
            </a:r>
            <a:r>
              <a:rPr lang="en-US" dirty="0"/>
              <a:t>PNG, JPG, PDF or </a:t>
            </a:r>
            <a:r>
              <a:rPr lang="en-US" dirty="0" smtClean="0"/>
              <a:t>SVG)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External Data </a:t>
            </a:r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700" y="1986133"/>
            <a:ext cx="8351839" cy="2839491"/>
          </a:xfrm>
        </p:spPr>
        <p:txBody>
          <a:bodyPr/>
          <a:lstStyle/>
          <a:p>
            <a:pPr algn="ctr"/>
            <a:r>
              <a:rPr lang="en-US" dirty="0" err="1" smtClean="0"/>
              <a:t>Esmart</a:t>
            </a:r>
            <a:r>
              <a:rPr lang="en-US" dirty="0" smtClean="0"/>
              <a:t> demo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4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Demos/Examples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4"/>
              </a:rPr>
              <a:t>Documentation/How-to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API Reference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6"/>
              </a:rPr>
              <a:t>Stack Overflow - </a:t>
            </a:r>
            <a:r>
              <a:rPr lang="en-US" dirty="0" err="1">
                <a:hlinkClick r:id="rId6"/>
              </a:rPr>
              <a:t>Highcharts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HIGHCHARTS RESOURCES</a:t>
            </a:r>
          </a:p>
        </p:txBody>
      </p:sp>
    </p:spTree>
    <p:extLst>
      <p:ext uri="{BB962C8B-B14F-4D97-AF65-F5344CB8AC3E}">
        <p14:creationId xmlns:p14="http://schemas.microsoft.com/office/powerpoint/2010/main" val="1778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184</Words>
  <Application>Microsoft Office PowerPoint</Application>
  <PresentationFormat>On-screen Show (4:3)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Ericsson Capital TT</vt:lpstr>
      <vt:lpstr>PresentationTemplate2011</vt:lpstr>
      <vt:lpstr>Highcharts api</vt:lpstr>
      <vt:lpstr>WHAT IS HIGHCHARTS?</vt:lpstr>
      <vt:lpstr>WHY HIGHCHARTS?</vt:lpstr>
      <vt:lpstr>features</vt:lpstr>
      <vt:lpstr>Esmart demo</vt:lpstr>
      <vt:lpstr>HIGHCHARTS 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Highcharts</dc:title>
  <dc:creator>Garima Ahuja</dc:creator>
  <dc:description>Rev PA1</dc:description>
  <cp:lastModifiedBy>Garima Ahuja</cp:lastModifiedBy>
  <cp:revision>121</cp:revision>
  <dcterms:created xsi:type="dcterms:W3CDTF">2011-05-24T09:22:48Z</dcterms:created>
  <dcterms:modified xsi:type="dcterms:W3CDTF">2016-08-01T04:12:02Z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>Highcharts</vt:lpwstr>
  </property>
  <property fmtid="{D5CDD505-2E9C-101B-9397-08002B2CF9AE}" pid="29" name="RightFooterField2">
    <vt:lpwstr>2016-07-31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Garima Ahuja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QUICK GUIDE</vt:lpwstr>
  </property>
  <property fmtid="{D5CDD505-2E9C-101B-9397-08002B2CF9AE}" pid="43" name="Title">
    <vt:lpwstr>Highcharts</vt:lpwstr>
  </property>
  <property fmtid="{D5CDD505-2E9C-101B-9397-08002B2CF9AE}" pid="44" name="Date">
    <vt:lpwstr>2016-07-31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