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5" r:id="rId3"/>
    <p:sldId id="285" r:id="rId4"/>
    <p:sldId id="276" r:id="rId5"/>
    <p:sldId id="267" r:id="rId6"/>
    <p:sldId id="271" r:id="rId7"/>
    <p:sldId id="270" r:id="rId8"/>
    <p:sldId id="268" r:id="rId9"/>
    <p:sldId id="269" r:id="rId10"/>
    <p:sldId id="272" r:id="rId11"/>
    <p:sldId id="263" r:id="rId12"/>
    <p:sldId id="264" r:id="rId13"/>
    <p:sldId id="265" r:id="rId14"/>
    <p:sldId id="266" r:id="rId15"/>
    <p:sldId id="278" r:id="rId16"/>
    <p:sldId id="279" r:id="rId17"/>
    <p:sldId id="280" r:id="rId18"/>
    <p:sldId id="261" r:id="rId19"/>
  </p:sldIdLst>
  <p:sldSz cx="9144000" cy="6858000" type="screen4x3"/>
  <p:notesSz cx="6884988" cy="10018713"/>
  <p:embeddedFontLst>
    <p:embeddedFont>
      <p:font typeface="Ericsson Capital TT" panose="020B0604020202020204" charset="0"/>
      <p:regular r:id="rId22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75"/>
            <p14:sldId id="285"/>
            <p14:sldId id="276"/>
            <p14:sldId id="267"/>
            <p14:sldId id="271"/>
            <p14:sldId id="270"/>
            <p14:sldId id="268"/>
            <p14:sldId id="269"/>
            <p14:sldId id="272"/>
            <p14:sldId id="263"/>
            <p14:sldId id="264"/>
            <p14:sldId id="265"/>
            <p14:sldId id="266"/>
            <p14:sldId id="278"/>
            <p14:sldId id="279"/>
            <p14:sldId id="28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5319" autoAdjust="0"/>
  </p:normalViewPr>
  <p:slideViewPr>
    <p:cSldViewPr snapToGrid="0" snapToObjects="1">
      <p:cViewPr varScale="1">
        <p:scale>
          <a:sx n="74" d="100"/>
          <a:sy n="74" d="100"/>
        </p:scale>
        <p:origin x="-1062" y="-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dirty="0" smtClean="0"/>
              <a:t>2016-06-14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2016-06-14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2016-06-14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9D30-3C6C-43C0-AC6C-C9DB7573B0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2016-06-14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B4B2F9-A2DB-4D2F-8399-82F0AC9BDF87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dirty="0" smtClean="0">
                <a:solidFill>
                  <a:srgbClr val="87888A"/>
                </a:solidFill>
              </a:rPr>
              <a:t>Ericsson Internal  |  2016-06-14  |  Page </a:t>
            </a:r>
            <a:fld id="{487EA81D-DF3B-4D99-BCE8-3C7C70D2C6A1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JAVA 8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(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2" y="1210615"/>
            <a:ext cx="8196506" cy="522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7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Continued…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1056068"/>
            <a:ext cx="8757633" cy="528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47" y="1535470"/>
            <a:ext cx="3381375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068" y="239713"/>
            <a:ext cx="8707271" cy="1085371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3" y="1094705"/>
            <a:ext cx="8332630" cy="53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11" y="1506829"/>
            <a:ext cx="3540727" cy="1880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1223493"/>
            <a:ext cx="8293994" cy="498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1325085"/>
            <a:ext cx="7817475" cy="47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" y="1325084"/>
            <a:ext cx="7959144" cy="507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4" y="1571223"/>
            <a:ext cx="6568225" cy="3374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8952" y="5486400"/>
            <a:ext cx="528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advantage of Lambda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          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     There is a lot more to it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567988"/>
            <a:ext cx="8351839" cy="284946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Defining </a:t>
            </a:r>
            <a:r>
              <a:rPr lang="en-US" dirty="0"/>
              <a:t>methods in Interface</a:t>
            </a:r>
            <a:r>
              <a:rPr lang="en-US" dirty="0" smtClean="0"/>
              <a:t>.</a:t>
            </a:r>
          </a:p>
          <a:p>
            <a:r>
              <a:rPr lang="en-US" dirty="0"/>
              <a:t>Functional Programming.</a:t>
            </a:r>
          </a:p>
          <a:p>
            <a:r>
              <a:rPr lang="en-US" dirty="0"/>
              <a:t>Lambda </a:t>
            </a:r>
            <a:r>
              <a:rPr lang="en-US" dirty="0" smtClean="0"/>
              <a:t>Expressions.</a:t>
            </a:r>
          </a:p>
          <a:p>
            <a:r>
              <a:rPr lang="en-US" dirty="0" smtClean="0"/>
              <a:t>Stream API.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539785" cy="1085371"/>
          </a:xfrm>
        </p:spPr>
        <p:txBody>
          <a:bodyPr/>
          <a:lstStyle/>
          <a:p>
            <a:r>
              <a:rPr lang="en-US" dirty="0" smtClean="0"/>
              <a:t>          FEATURES/updates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1360176"/>
            <a:ext cx="8750299" cy="4048952"/>
          </a:xfrm>
        </p:spPr>
        <p:txBody>
          <a:bodyPr>
            <a:normAutofit/>
          </a:bodyPr>
          <a:lstStyle/>
          <a:p>
            <a:r>
              <a:rPr lang="en-US" dirty="0" smtClean="0"/>
              <a:t>Lets Go through some EXAMPLES OF THESE              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/>
              <a:t>Defining methods in Interface.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" y="1159099"/>
            <a:ext cx="8478258" cy="512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34711"/>
            <a:ext cx="4191000" cy="43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kern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add another method message….??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2" y="2279561"/>
            <a:ext cx="8196506" cy="421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326916"/>
          </a:xfrm>
        </p:spPr>
        <p:txBody>
          <a:bodyPr/>
          <a:lstStyle/>
          <a:p>
            <a:r>
              <a:rPr lang="en-US" sz="1800" dirty="0" smtClean="0"/>
              <a:t>The question is why we require for each method ??</a:t>
            </a:r>
          </a:p>
          <a:p>
            <a:r>
              <a:rPr lang="en-US" sz="1800" dirty="0" smtClean="0"/>
              <a:t>Lets check it out : For printing a array of numbers what all we do..</a:t>
            </a:r>
          </a:p>
          <a:p>
            <a:r>
              <a:rPr lang="en-US" sz="1800" dirty="0" smtClean="0"/>
              <a:t>Method 1: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forEach</a:t>
            </a:r>
            <a:r>
              <a:rPr lang="en-US" sz="3600" dirty="0" smtClean="0"/>
              <a:t> </a:t>
            </a:r>
            <a:r>
              <a:rPr lang="en-US" sz="3600" dirty="0"/>
              <a:t>method in JAVA 8: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" y="2240925"/>
            <a:ext cx="8019582" cy="415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40" y="4585200"/>
            <a:ext cx="33909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Method:2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" y="1017431"/>
            <a:ext cx="8487178" cy="54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13" y="3607158"/>
            <a:ext cx="33909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398" y="1608930"/>
            <a:ext cx="8351839" cy="44233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3: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081825"/>
            <a:ext cx="8626025" cy="552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37" y="1081825"/>
            <a:ext cx="33909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it’s a internal part of collection it is much faster.</a:t>
            </a:r>
          </a:p>
          <a:p>
            <a:r>
              <a:rPr lang="en-US" dirty="0" smtClean="0"/>
              <a:t>Huge amount of data processing can be done faster using this method.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       Advantage of </a:t>
            </a:r>
            <a:r>
              <a:rPr lang="en-US" sz="3600" b="1" dirty="0" err="1" smtClean="0"/>
              <a:t>foreach</a:t>
            </a:r>
            <a:r>
              <a:rPr lang="en-US" sz="3600" b="1" dirty="0" smtClean="0"/>
              <a:t> loop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152</Words>
  <Application>Microsoft Office PowerPoint</Application>
  <PresentationFormat>On-screen Show (4:3)</PresentationFormat>
  <Paragraphs>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Ericsson Capital TT</vt:lpstr>
      <vt:lpstr>PresentationTemplate2011</vt:lpstr>
      <vt:lpstr>        JAVA 8</vt:lpstr>
      <vt:lpstr>          FEATURES/updates</vt:lpstr>
      <vt:lpstr>Lets Go through some EXAMPLES OF THESE               FEATURES</vt:lpstr>
      <vt:lpstr> Defining methods in Interface. </vt:lpstr>
      <vt:lpstr>Continued..</vt:lpstr>
      <vt:lpstr>forEach method in JAVA 8:</vt:lpstr>
      <vt:lpstr>Method:2 </vt:lpstr>
      <vt:lpstr>Method 3:  </vt:lpstr>
      <vt:lpstr>       Advantage of foreach loop </vt:lpstr>
      <vt:lpstr>LAMBDA EXPRESSION (-&gt;)</vt:lpstr>
      <vt:lpstr>Continued…</vt:lpstr>
      <vt:lpstr>Continued…</vt:lpstr>
      <vt:lpstr>PowerPoint Presentation</vt:lpstr>
      <vt:lpstr>Continued …</vt:lpstr>
      <vt:lpstr>Continued..</vt:lpstr>
      <vt:lpstr>Continued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EKRIABH</dc:creator>
  <dc:description>Rev PA1</dc:description>
  <cp:lastModifiedBy>Nabneet Das</cp:lastModifiedBy>
  <cp:revision>131</cp:revision>
  <dcterms:created xsi:type="dcterms:W3CDTF">2011-05-24T09:22:48Z</dcterms:created>
  <dcterms:modified xsi:type="dcterms:W3CDTF">2016-08-03T04:55:31Z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2016-06-14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EKRIABH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2016-06-14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 </vt:lpwstr>
  </property>
</Properties>
</file>