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91" r:id="rId4"/>
    <p:sldId id="279" r:id="rId5"/>
    <p:sldId id="281" r:id="rId6"/>
    <p:sldId id="293" r:id="rId7"/>
    <p:sldId id="292" r:id="rId8"/>
    <p:sldId id="289" r:id="rId9"/>
    <p:sldId id="294" r:id="rId10"/>
    <p:sldId id="290" r:id="rId11"/>
    <p:sldId id="285" r:id="rId12"/>
    <p:sldId id="287" r:id="rId13"/>
    <p:sldId id="267" r:id="rId14"/>
    <p:sldId id="271" r:id="rId15"/>
    <p:sldId id="269" r:id="rId16"/>
    <p:sldId id="270" r:id="rId17"/>
    <p:sldId id="272" r:id="rId18"/>
    <p:sldId id="273" r:id="rId19"/>
    <p:sldId id="274" r:id="rId20"/>
    <p:sldId id="277" r:id="rId21"/>
    <p:sldId id="275" r:id="rId22"/>
    <p:sldId id="296" r:id="rId23"/>
    <p:sldId id="278" r:id="rId24"/>
    <p:sldId id="261" r:id="rId25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28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91"/>
            <p14:sldId id="279"/>
            <p14:sldId id="281"/>
            <p14:sldId id="293"/>
            <p14:sldId id="292"/>
            <p14:sldId id="289"/>
            <p14:sldId id="294"/>
            <p14:sldId id="290"/>
            <p14:sldId id="285"/>
            <p14:sldId id="287"/>
            <p14:sldId id="267"/>
            <p14:sldId id="271"/>
            <p14:sldId id="269"/>
            <p14:sldId id="270"/>
            <p14:sldId id="272"/>
            <p14:sldId id="273"/>
            <p14:sldId id="274"/>
            <p14:sldId id="277"/>
            <p14:sldId id="275"/>
            <p14:sldId id="296"/>
            <p14:sldId id="278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5319" autoAdjust="0"/>
  </p:normalViewPr>
  <p:slideViewPr>
    <p:cSldViewPr snapToGrid="0" snapToObjects="1">
      <p:cViewPr>
        <p:scale>
          <a:sx n="93" d="100"/>
          <a:sy n="93" d="100"/>
        </p:scale>
        <p:origin x="-492" y="34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8E585-C73D-4D64-8AFA-7A13AB4185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089D4-4D6F-45F3-B580-AAC10E15C1A3}">
      <dgm:prSet phldrT="[Text]"/>
      <dgm:spPr/>
      <dgm:t>
        <a:bodyPr/>
        <a:lstStyle/>
        <a:p>
          <a:r>
            <a:rPr lang="en-US" dirty="0" smtClean="0"/>
            <a:t>WE ARE STORING MORE DATA NOW THAN WE EVER HAVE BEFORE</a:t>
          </a:r>
          <a:endParaRPr lang="en-US" dirty="0"/>
        </a:p>
      </dgm:t>
    </dgm:pt>
    <dgm:pt modelId="{2DDE8150-D669-451E-8A5D-F6B57868423E}" type="parTrans" cxnId="{6879F90C-917C-481A-BB5C-EB3A0E9748BD}">
      <dgm:prSet/>
      <dgm:spPr/>
      <dgm:t>
        <a:bodyPr/>
        <a:lstStyle/>
        <a:p>
          <a:endParaRPr lang="en-US"/>
        </a:p>
      </dgm:t>
    </dgm:pt>
    <dgm:pt modelId="{B9E91177-6B36-401C-AEE8-CC3303B72E2F}" type="sibTrans" cxnId="{6879F90C-917C-481A-BB5C-EB3A0E9748BD}">
      <dgm:prSet/>
      <dgm:spPr/>
      <dgm:t>
        <a:bodyPr/>
        <a:lstStyle/>
        <a:p>
          <a:endParaRPr lang="en-US"/>
        </a:p>
      </dgm:t>
    </dgm:pt>
    <dgm:pt modelId="{D3054AF3-D1A7-4E33-9285-EBB23EEC814A}">
      <dgm:prSet phldrT="[Text]"/>
      <dgm:spPr/>
      <dgm:t>
        <a:bodyPr/>
        <a:lstStyle/>
        <a:p>
          <a:r>
            <a:rPr lang="en-US" dirty="0" smtClean="0"/>
            <a:t>CONNECTIONS BETWEEN OUR DATA ARE GROWING ALL THE TIME</a:t>
          </a:r>
          <a:endParaRPr lang="en-US" dirty="0"/>
        </a:p>
      </dgm:t>
    </dgm:pt>
    <dgm:pt modelId="{A7A754DB-DEC6-491E-83B8-D16F972349F8}" type="parTrans" cxnId="{230A4CE9-4DE0-47B0-B46D-772C50BC396D}">
      <dgm:prSet/>
      <dgm:spPr/>
      <dgm:t>
        <a:bodyPr/>
        <a:lstStyle/>
        <a:p>
          <a:endParaRPr lang="en-US"/>
        </a:p>
      </dgm:t>
    </dgm:pt>
    <dgm:pt modelId="{CE6AFA41-503A-42C0-97A7-82215FA13734}" type="sibTrans" cxnId="{230A4CE9-4DE0-47B0-B46D-772C50BC396D}">
      <dgm:prSet/>
      <dgm:spPr/>
      <dgm:t>
        <a:bodyPr/>
        <a:lstStyle/>
        <a:p>
          <a:endParaRPr lang="en-US"/>
        </a:p>
      </dgm:t>
    </dgm:pt>
    <dgm:pt modelId="{11B1105B-CBC1-46BC-BF75-D82AA97F27F0}">
      <dgm:prSet phldrT="[Text]"/>
      <dgm:spPr/>
      <dgm:t>
        <a:bodyPr/>
        <a:lstStyle/>
        <a:p>
          <a:r>
            <a:rPr lang="en-US" dirty="0" smtClean="0"/>
            <a:t>WE DON’T MAKE THINGS KNOWING THE STRUCTURE FROM DAY 1</a:t>
          </a:r>
          <a:endParaRPr lang="en-US" dirty="0"/>
        </a:p>
      </dgm:t>
    </dgm:pt>
    <dgm:pt modelId="{D565F8C4-9E3B-4603-AD09-E0B4D535EE76}" type="parTrans" cxnId="{D7A3D326-489D-4C28-8297-7A914593EE14}">
      <dgm:prSet/>
      <dgm:spPr/>
      <dgm:t>
        <a:bodyPr/>
        <a:lstStyle/>
        <a:p>
          <a:endParaRPr lang="en-US"/>
        </a:p>
      </dgm:t>
    </dgm:pt>
    <dgm:pt modelId="{123B10AB-6BCE-4BF7-B683-D386CE765F6F}" type="sibTrans" cxnId="{D7A3D326-489D-4C28-8297-7A914593EE14}">
      <dgm:prSet/>
      <dgm:spPr/>
      <dgm:t>
        <a:bodyPr/>
        <a:lstStyle/>
        <a:p>
          <a:endParaRPr lang="en-US"/>
        </a:p>
      </dgm:t>
    </dgm:pt>
    <dgm:pt modelId="{EBBA6B69-D8D5-48C1-B347-A1C9497B1A1C}">
      <dgm:prSet phldrT="[Text]"/>
      <dgm:spPr/>
      <dgm:t>
        <a:bodyPr/>
        <a:lstStyle/>
        <a:p>
          <a:r>
            <a:rPr lang="en-US" dirty="0" smtClean="0"/>
            <a:t>SERVER ARCHITECTURE IS NOW AT A STAGE WHERE WE CAN TAKE ADVANTAGE OF IT</a:t>
          </a:r>
          <a:endParaRPr lang="en-US" dirty="0"/>
        </a:p>
      </dgm:t>
    </dgm:pt>
    <dgm:pt modelId="{CD3097E5-BC7B-4394-B310-FC8E350C3E24}" type="parTrans" cxnId="{E34BB6F6-AD0A-412C-A532-00264BF94566}">
      <dgm:prSet/>
      <dgm:spPr/>
      <dgm:t>
        <a:bodyPr/>
        <a:lstStyle/>
        <a:p>
          <a:endParaRPr lang="en-US"/>
        </a:p>
      </dgm:t>
    </dgm:pt>
    <dgm:pt modelId="{576E437D-6231-4D8A-9827-D087B91E2923}" type="sibTrans" cxnId="{E34BB6F6-AD0A-412C-A532-00264BF94566}">
      <dgm:prSet/>
      <dgm:spPr/>
      <dgm:t>
        <a:bodyPr/>
        <a:lstStyle/>
        <a:p>
          <a:endParaRPr lang="en-US"/>
        </a:p>
      </dgm:t>
    </dgm:pt>
    <dgm:pt modelId="{AA31B223-7A57-422C-9EFB-6B6872ABD612}" type="pres">
      <dgm:prSet presAssocID="{A898E585-C73D-4D64-8AFA-7A13AB4185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A0EBA-1C36-430F-8335-0B0E2583E980}" type="pres">
      <dgm:prSet presAssocID="{38B089D4-4D6F-45F3-B580-AAC10E15C1A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022D8-33FE-45D4-AFCF-A045058F1614}" type="pres">
      <dgm:prSet presAssocID="{B9E91177-6B36-401C-AEE8-CC3303B72E2F}" presName="sibTrans" presStyleCnt="0"/>
      <dgm:spPr/>
    </dgm:pt>
    <dgm:pt modelId="{DA9B515B-2F87-4706-92F1-668FF2541E4B}" type="pres">
      <dgm:prSet presAssocID="{D3054AF3-D1A7-4E33-9285-EBB23EEC8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A44BA-8F97-4DEA-BFEB-E76538198B42}" type="pres">
      <dgm:prSet presAssocID="{CE6AFA41-503A-42C0-97A7-82215FA13734}" presName="sibTrans" presStyleCnt="0"/>
      <dgm:spPr/>
    </dgm:pt>
    <dgm:pt modelId="{5C800001-CB10-413A-876D-BB4DB962FEF2}" type="pres">
      <dgm:prSet presAssocID="{11B1105B-CBC1-46BC-BF75-D82AA97F27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9D987-0F5F-4C5E-B59C-537CF1D57C97}" type="pres">
      <dgm:prSet presAssocID="{123B10AB-6BCE-4BF7-B683-D386CE765F6F}" presName="sibTrans" presStyleCnt="0"/>
      <dgm:spPr/>
    </dgm:pt>
    <dgm:pt modelId="{C7DDFC06-F699-4C4A-A349-59B68DBECF1A}" type="pres">
      <dgm:prSet presAssocID="{EBBA6B69-D8D5-48C1-B347-A1C9497B1A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1D69C-E445-4728-8DD8-F4ACDB493903}" type="presOf" srcId="{D3054AF3-D1A7-4E33-9285-EBB23EEC814A}" destId="{DA9B515B-2F87-4706-92F1-668FF2541E4B}" srcOrd="0" destOrd="0" presId="urn:microsoft.com/office/officeart/2005/8/layout/default"/>
    <dgm:cxn modelId="{2F2EFFCC-40D1-41C8-A97C-366BBDBAAC5A}" type="presOf" srcId="{38B089D4-4D6F-45F3-B580-AAC10E15C1A3}" destId="{A26A0EBA-1C36-430F-8335-0B0E2583E980}" srcOrd="0" destOrd="0" presId="urn:microsoft.com/office/officeart/2005/8/layout/default"/>
    <dgm:cxn modelId="{E34BB6F6-AD0A-412C-A532-00264BF94566}" srcId="{A898E585-C73D-4D64-8AFA-7A13AB41850B}" destId="{EBBA6B69-D8D5-48C1-B347-A1C9497B1A1C}" srcOrd="3" destOrd="0" parTransId="{CD3097E5-BC7B-4394-B310-FC8E350C3E24}" sibTransId="{576E437D-6231-4D8A-9827-D087B91E2923}"/>
    <dgm:cxn modelId="{6879F90C-917C-481A-BB5C-EB3A0E9748BD}" srcId="{A898E585-C73D-4D64-8AFA-7A13AB41850B}" destId="{38B089D4-4D6F-45F3-B580-AAC10E15C1A3}" srcOrd="0" destOrd="0" parTransId="{2DDE8150-D669-451E-8A5D-F6B57868423E}" sibTransId="{B9E91177-6B36-401C-AEE8-CC3303B72E2F}"/>
    <dgm:cxn modelId="{230A4CE9-4DE0-47B0-B46D-772C50BC396D}" srcId="{A898E585-C73D-4D64-8AFA-7A13AB41850B}" destId="{D3054AF3-D1A7-4E33-9285-EBB23EEC814A}" srcOrd="1" destOrd="0" parTransId="{A7A754DB-DEC6-491E-83B8-D16F972349F8}" sibTransId="{CE6AFA41-503A-42C0-97A7-82215FA13734}"/>
    <dgm:cxn modelId="{B5659A9B-74CF-4E52-9A56-5FE2AE65C217}" type="presOf" srcId="{A898E585-C73D-4D64-8AFA-7A13AB41850B}" destId="{AA31B223-7A57-422C-9EFB-6B6872ABD612}" srcOrd="0" destOrd="0" presId="urn:microsoft.com/office/officeart/2005/8/layout/default"/>
    <dgm:cxn modelId="{D7A3D326-489D-4C28-8297-7A914593EE14}" srcId="{A898E585-C73D-4D64-8AFA-7A13AB41850B}" destId="{11B1105B-CBC1-46BC-BF75-D82AA97F27F0}" srcOrd="2" destOrd="0" parTransId="{D565F8C4-9E3B-4603-AD09-E0B4D535EE76}" sibTransId="{123B10AB-6BCE-4BF7-B683-D386CE765F6F}"/>
    <dgm:cxn modelId="{E846DBF3-2D39-4939-A39C-1605DC218342}" type="presOf" srcId="{11B1105B-CBC1-46BC-BF75-D82AA97F27F0}" destId="{5C800001-CB10-413A-876D-BB4DB962FEF2}" srcOrd="0" destOrd="0" presId="urn:microsoft.com/office/officeart/2005/8/layout/default"/>
    <dgm:cxn modelId="{4EEF9348-63DB-4D57-8B04-6FFBE60FAEA3}" type="presOf" srcId="{EBBA6B69-D8D5-48C1-B347-A1C9497B1A1C}" destId="{C7DDFC06-F699-4C4A-A349-59B68DBECF1A}" srcOrd="0" destOrd="0" presId="urn:microsoft.com/office/officeart/2005/8/layout/default"/>
    <dgm:cxn modelId="{A0C912D4-035A-46F1-86A2-75DFC63EC419}" type="presParOf" srcId="{AA31B223-7A57-422C-9EFB-6B6872ABD612}" destId="{A26A0EBA-1C36-430F-8335-0B0E2583E980}" srcOrd="0" destOrd="0" presId="urn:microsoft.com/office/officeart/2005/8/layout/default"/>
    <dgm:cxn modelId="{2AD11E7F-C3B0-4531-BD76-0F9496C91078}" type="presParOf" srcId="{AA31B223-7A57-422C-9EFB-6B6872ABD612}" destId="{62F022D8-33FE-45D4-AFCF-A045058F1614}" srcOrd="1" destOrd="0" presId="urn:microsoft.com/office/officeart/2005/8/layout/default"/>
    <dgm:cxn modelId="{C5D48C8A-A632-4240-A3D6-227E2509DA94}" type="presParOf" srcId="{AA31B223-7A57-422C-9EFB-6B6872ABD612}" destId="{DA9B515B-2F87-4706-92F1-668FF2541E4B}" srcOrd="2" destOrd="0" presId="urn:microsoft.com/office/officeart/2005/8/layout/default"/>
    <dgm:cxn modelId="{1F822B6A-61A1-4E17-A6D1-5C57DBB2B1AD}" type="presParOf" srcId="{AA31B223-7A57-422C-9EFB-6B6872ABD612}" destId="{E96A44BA-8F97-4DEA-BFEB-E76538198B42}" srcOrd="3" destOrd="0" presId="urn:microsoft.com/office/officeart/2005/8/layout/default"/>
    <dgm:cxn modelId="{8A629760-AB68-46FA-9D2B-68238EC41786}" type="presParOf" srcId="{AA31B223-7A57-422C-9EFB-6B6872ABD612}" destId="{5C800001-CB10-413A-876D-BB4DB962FEF2}" srcOrd="4" destOrd="0" presId="urn:microsoft.com/office/officeart/2005/8/layout/default"/>
    <dgm:cxn modelId="{FE839F6C-0D1A-4759-AD2D-A75468282FF5}" type="presParOf" srcId="{AA31B223-7A57-422C-9EFB-6B6872ABD612}" destId="{7BD9D987-0F5F-4C5E-B59C-537CF1D57C97}" srcOrd="5" destOrd="0" presId="urn:microsoft.com/office/officeart/2005/8/layout/default"/>
    <dgm:cxn modelId="{5D2DA1AD-6481-42D1-A384-1D916653FBD8}" type="presParOf" srcId="{AA31B223-7A57-422C-9EFB-6B6872ABD612}" destId="{C7DDFC06-F699-4C4A-A349-59B68DBECF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A2162-FA16-4312-B8A7-DE9802E3771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B85FB-9EE6-484D-ADA8-FC7A4B99DA36}">
      <dgm:prSet phldrT="[Text]"/>
      <dgm:spPr/>
      <dgm:t>
        <a:bodyPr/>
        <a:lstStyle/>
        <a:p>
          <a:r>
            <a:rPr lang="en-US" dirty="0" smtClean="0"/>
            <a:t>LARGE DATA VOLUMES</a:t>
          </a:r>
          <a:endParaRPr lang="en-US" dirty="0"/>
        </a:p>
      </dgm:t>
    </dgm:pt>
    <dgm:pt modelId="{6C9D256E-6650-45FE-81AF-17A41DE6F9C4}" type="parTrans" cxnId="{32D02161-0CAA-477D-A1AD-F092B8D4B17F}">
      <dgm:prSet/>
      <dgm:spPr/>
      <dgm:t>
        <a:bodyPr/>
        <a:lstStyle/>
        <a:p>
          <a:endParaRPr lang="en-US"/>
        </a:p>
      </dgm:t>
    </dgm:pt>
    <dgm:pt modelId="{2F49D7F0-5057-46B0-9D29-2A9DBEE0E112}" type="sibTrans" cxnId="{32D02161-0CAA-477D-A1AD-F092B8D4B17F}">
      <dgm:prSet/>
      <dgm:spPr/>
      <dgm:t>
        <a:bodyPr/>
        <a:lstStyle/>
        <a:p>
          <a:endParaRPr lang="en-US"/>
        </a:p>
      </dgm:t>
    </dgm:pt>
    <dgm:pt modelId="{FE34518F-E7BF-48F3-BB73-C9D82802E3AE}">
      <dgm:prSet phldrT="[Text]"/>
      <dgm:spPr/>
      <dgm:t>
        <a:bodyPr/>
        <a:lstStyle/>
        <a:p>
          <a:r>
            <a:rPr lang="en-US" dirty="0" smtClean="0"/>
            <a:t>MASSIVELY DISTRIBUTED ARCHITECTURE REQUIRED TO STORE THE DATA</a:t>
          </a:r>
          <a:endParaRPr lang="en-US" dirty="0"/>
        </a:p>
      </dgm:t>
    </dgm:pt>
    <dgm:pt modelId="{EE10DF4C-9F0F-4D5B-A56C-D002C80D3AAC}" type="parTrans" cxnId="{FB9547C7-4122-4BDA-8955-836214619FF5}">
      <dgm:prSet/>
      <dgm:spPr/>
      <dgm:t>
        <a:bodyPr/>
        <a:lstStyle/>
        <a:p>
          <a:endParaRPr lang="en-US"/>
        </a:p>
      </dgm:t>
    </dgm:pt>
    <dgm:pt modelId="{44ADCB77-CCF2-4159-8387-3CFB27EE745B}" type="sibTrans" cxnId="{FB9547C7-4122-4BDA-8955-836214619FF5}">
      <dgm:prSet/>
      <dgm:spPr/>
      <dgm:t>
        <a:bodyPr/>
        <a:lstStyle/>
        <a:p>
          <a:endParaRPr lang="en-US"/>
        </a:p>
      </dgm:t>
    </dgm:pt>
    <dgm:pt modelId="{A4BF5674-498D-489B-8246-E2F45F549F38}">
      <dgm:prSet phldrT="[Text]"/>
      <dgm:spPr/>
      <dgm:t>
        <a:bodyPr/>
        <a:lstStyle/>
        <a:p>
          <a:r>
            <a:rPr lang="en-US" dirty="0" smtClean="0"/>
            <a:t>EXTREME QUERY WORKLOAD</a:t>
          </a:r>
          <a:endParaRPr lang="en-US" dirty="0"/>
        </a:p>
      </dgm:t>
    </dgm:pt>
    <dgm:pt modelId="{D443CE1B-4590-4E87-98CB-C01E39851C4B}" type="parTrans" cxnId="{B999F490-5E2A-4279-BAA2-6BDC04390FDF}">
      <dgm:prSet/>
      <dgm:spPr/>
      <dgm:t>
        <a:bodyPr/>
        <a:lstStyle/>
        <a:p>
          <a:endParaRPr lang="en-US"/>
        </a:p>
      </dgm:t>
    </dgm:pt>
    <dgm:pt modelId="{932EB6E3-A7C1-4AC9-8113-2E8EB04D316A}" type="sibTrans" cxnId="{B999F490-5E2A-4279-BAA2-6BDC04390FDF}">
      <dgm:prSet/>
      <dgm:spPr/>
      <dgm:t>
        <a:bodyPr/>
        <a:lstStyle/>
        <a:p>
          <a:endParaRPr lang="en-US"/>
        </a:p>
      </dgm:t>
    </dgm:pt>
    <dgm:pt modelId="{C9660A77-F0F5-40D5-8C58-FCCEBC5AAD1F}">
      <dgm:prSet phldrT="[Text]"/>
      <dgm:spPr/>
      <dgm:t>
        <a:bodyPr/>
        <a:lstStyle/>
        <a:p>
          <a:r>
            <a:rPr lang="en-US" dirty="0" smtClean="0"/>
            <a:t>IMPOSSIBLE TO EFFICIENTLY DO JOINS AT THAT SCALE WITH AN RDBMS</a:t>
          </a:r>
          <a:endParaRPr lang="en-US" dirty="0"/>
        </a:p>
      </dgm:t>
    </dgm:pt>
    <dgm:pt modelId="{FC7F2848-327D-4C6E-A10B-5A861F6D237B}" type="parTrans" cxnId="{55FDF851-85F8-48E2-8C48-12BF5A62EE53}">
      <dgm:prSet/>
      <dgm:spPr/>
      <dgm:t>
        <a:bodyPr/>
        <a:lstStyle/>
        <a:p>
          <a:endParaRPr lang="en-US"/>
        </a:p>
      </dgm:t>
    </dgm:pt>
    <dgm:pt modelId="{CA747CE3-8EEF-4114-B834-C0A30B426AA2}" type="sibTrans" cxnId="{55FDF851-85F8-48E2-8C48-12BF5A62EE53}">
      <dgm:prSet/>
      <dgm:spPr/>
      <dgm:t>
        <a:bodyPr/>
        <a:lstStyle/>
        <a:p>
          <a:endParaRPr lang="en-US"/>
        </a:p>
      </dgm:t>
    </dgm:pt>
    <dgm:pt modelId="{174321A6-7607-45B3-8F17-55A364A28673}">
      <dgm:prSet phldrT="[Text]"/>
      <dgm:spPr/>
      <dgm:t>
        <a:bodyPr/>
        <a:lstStyle/>
        <a:p>
          <a:r>
            <a:rPr lang="en-US" dirty="0" smtClean="0"/>
            <a:t>SCHEMA EVOLUTION</a:t>
          </a:r>
          <a:endParaRPr lang="en-US" dirty="0"/>
        </a:p>
      </dgm:t>
    </dgm:pt>
    <dgm:pt modelId="{F0810C46-23CD-49F8-ABD0-F777912FC292}" type="parTrans" cxnId="{8A67BFD9-630A-4BEE-98CD-EAFE3CA1A556}">
      <dgm:prSet/>
      <dgm:spPr/>
      <dgm:t>
        <a:bodyPr/>
        <a:lstStyle/>
        <a:p>
          <a:endParaRPr lang="en-US"/>
        </a:p>
      </dgm:t>
    </dgm:pt>
    <dgm:pt modelId="{0F0B9390-AE7B-4E44-8EB7-030079D050C7}" type="sibTrans" cxnId="{8A67BFD9-630A-4BEE-98CD-EAFE3CA1A556}">
      <dgm:prSet/>
      <dgm:spPr/>
      <dgm:t>
        <a:bodyPr/>
        <a:lstStyle/>
        <a:p>
          <a:endParaRPr lang="en-US"/>
        </a:p>
      </dgm:t>
    </dgm:pt>
    <dgm:pt modelId="{8180516A-CAA3-46C3-8D39-7BE6F7798D2D}">
      <dgm:prSet phldrT="[Text]"/>
      <dgm:spPr/>
      <dgm:t>
        <a:bodyPr/>
        <a:lstStyle/>
        <a:p>
          <a:r>
            <a:rPr lang="en-US" dirty="0" smtClean="0"/>
            <a:t>SCHEMA FLEXIBILITY IS NOT TRIVIAL AT A LARGE SCALE BUT IT CAN BE WITH NO SQL</a:t>
          </a:r>
          <a:endParaRPr lang="en-US" dirty="0"/>
        </a:p>
      </dgm:t>
    </dgm:pt>
    <dgm:pt modelId="{9DC9E8A5-A092-46FE-9F77-CBACE75C0064}" type="parTrans" cxnId="{3065DDD1-63CF-4F12-A688-BF340FDC2E8E}">
      <dgm:prSet/>
      <dgm:spPr/>
      <dgm:t>
        <a:bodyPr/>
        <a:lstStyle/>
        <a:p>
          <a:endParaRPr lang="en-US"/>
        </a:p>
      </dgm:t>
    </dgm:pt>
    <dgm:pt modelId="{E22791C1-D7FE-4D62-91A4-531202853FD9}" type="sibTrans" cxnId="{3065DDD1-63CF-4F12-A688-BF340FDC2E8E}">
      <dgm:prSet/>
      <dgm:spPr/>
      <dgm:t>
        <a:bodyPr/>
        <a:lstStyle/>
        <a:p>
          <a:endParaRPr lang="en-US"/>
        </a:p>
      </dgm:t>
    </dgm:pt>
    <dgm:pt modelId="{6E87E89B-82FE-450F-A1B3-8D6F435DC483}">
      <dgm:prSet phldrT="[Text]"/>
      <dgm:spPr/>
      <dgm:t>
        <a:bodyPr/>
        <a:lstStyle/>
        <a:p>
          <a:r>
            <a:rPr lang="en-US" dirty="0" smtClean="0"/>
            <a:t>GOOGLE, AMAZON, FACEBOOK, 100K SERVERS</a:t>
          </a:r>
          <a:endParaRPr lang="en-US" dirty="0"/>
        </a:p>
      </dgm:t>
    </dgm:pt>
    <dgm:pt modelId="{04EABD4E-18A3-4F11-ACDA-101FE6E8CDB1}" type="parTrans" cxnId="{182B0505-6425-4A44-A512-C896EE6ED28D}">
      <dgm:prSet/>
      <dgm:spPr/>
      <dgm:t>
        <a:bodyPr/>
        <a:lstStyle/>
        <a:p>
          <a:endParaRPr lang="en-US"/>
        </a:p>
      </dgm:t>
    </dgm:pt>
    <dgm:pt modelId="{7D995EBE-E330-4FE5-9F4F-E76BA5692ADD}" type="sibTrans" cxnId="{182B0505-6425-4A44-A512-C896EE6ED28D}">
      <dgm:prSet/>
      <dgm:spPr/>
      <dgm:t>
        <a:bodyPr/>
        <a:lstStyle/>
        <a:p>
          <a:endParaRPr lang="en-US"/>
        </a:p>
      </dgm:t>
    </dgm:pt>
    <dgm:pt modelId="{5587B7C2-4068-45A3-9145-FAB697456F08}" type="pres">
      <dgm:prSet presAssocID="{05AA2162-FA16-4312-B8A7-DE9802E377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248662-81C1-42D7-8842-CD2BA11B1BAC}" type="pres">
      <dgm:prSet presAssocID="{512B85FB-9EE6-484D-ADA8-FC7A4B99DA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8CF-E427-40A1-9A86-8DA37CE72D21}" type="pres">
      <dgm:prSet presAssocID="{2F49D7F0-5057-46B0-9D29-2A9DBEE0E112}" presName="sibTrans" presStyleCnt="0"/>
      <dgm:spPr/>
    </dgm:pt>
    <dgm:pt modelId="{BA62F6C8-8FB1-4BC4-9E4D-C1722BB47D93}" type="pres">
      <dgm:prSet presAssocID="{A4BF5674-498D-489B-8246-E2F45F549F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100E1-0AFF-4439-8A4A-E9C702303D1C}" type="pres">
      <dgm:prSet presAssocID="{932EB6E3-A7C1-4AC9-8113-2E8EB04D316A}" presName="sibTrans" presStyleCnt="0"/>
      <dgm:spPr/>
    </dgm:pt>
    <dgm:pt modelId="{03D0F283-B35F-4BE2-BE35-B7C88FE7B463}" type="pres">
      <dgm:prSet presAssocID="{174321A6-7607-45B3-8F17-55A364A286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0B9A5-539A-4173-A13B-99DBE76756D1}" type="presOf" srcId="{05AA2162-FA16-4312-B8A7-DE9802E3771B}" destId="{5587B7C2-4068-45A3-9145-FAB697456F08}" srcOrd="0" destOrd="0" presId="urn:microsoft.com/office/officeart/2005/8/layout/hList6"/>
    <dgm:cxn modelId="{3065DDD1-63CF-4F12-A688-BF340FDC2E8E}" srcId="{174321A6-7607-45B3-8F17-55A364A28673}" destId="{8180516A-CAA3-46C3-8D39-7BE6F7798D2D}" srcOrd="0" destOrd="0" parTransId="{9DC9E8A5-A092-46FE-9F77-CBACE75C0064}" sibTransId="{E22791C1-D7FE-4D62-91A4-531202853FD9}"/>
    <dgm:cxn modelId="{8A67BFD9-630A-4BEE-98CD-EAFE3CA1A556}" srcId="{05AA2162-FA16-4312-B8A7-DE9802E3771B}" destId="{174321A6-7607-45B3-8F17-55A364A28673}" srcOrd="2" destOrd="0" parTransId="{F0810C46-23CD-49F8-ABD0-F777912FC292}" sibTransId="{0F0B9390-AE7B-4E44-8EB7-030079D050C7}"/>
    <dgm:cxn modelId="{55FDF851-85F8-48E2-8C48-12BF5A62EE53}" srcId="{A4BF5674-498D-489B-8246-E2F45F549F38}" destId="{C9660A77-F0F5-40D5-8C58-FCCEBC5AAD1F}" srcOrd="0" destOrd="0" parTransId="{FC7F2848-327D-4C6E-A10B-5A861F6D237B}" sibTransId="{CA747CE3-8EEF-4114-B834-C0A30B426AA2}"/>
    <dgm:cxn modelId="{FD118F6D-87A2-4A86-9D9E-7FD4ED0883C5}" type="presOf" srcId="{6E87E89B-82FE-450F-A1B3-8D6F435DC483}" destId="{6C248662-81C1-42D7-8842-CD2BA11B1BAC}" srcOrd="0" destOrd="2" presId="urn:microsoft.com/office/officeart/2005/8/layout/hList6"/>
    <dgm:cxn modelId="{DA73BA28-59BE-48CB-A656-B388B456CD91}" type="presOf" srcId="{A4BF5674-498D-489B-8246-E2F45F549F38}" destId="{BA62F6C8-8FB1-4BC4-9E4D-C1722BB47D93}" srcOrd="0" destOrd="0" presId="urn:microsoft.com/office/officeart/2005/8/layout/hList6"/>
    <dgm:cxn modelId="{182B0505-6425-4A44-A512-C896EE6ED28D}" srcId="{512B85FB-9EE6-484D-ADA8-FC7A4B99DA36}" destId="{6E87E89B-82FE-450F-A1B3-8D6F435DC483}" srcOrd="1" destOrd="0" parTransId="{04EABD4E-18A3-4F11-ACDA-101FE6E8CDB1}" sibTransId="{7D995EBE-E330-4FE5-9F4F-E76BA5692ADD}"/>
    <dgm:cxn modelId="{B10E2EE2-468B-4943-9300-CB9547E2959E}" type="presOf" srcId="{512B85FB-9EE6-484D-ADA8-FC7A4B99DA36}" destId="{6C248662-81C1-42D7-8842-CD2BA11B1BAC}" srcOrd="0" destOrd="0" presId="urn:microsoft.com/office/officeart/2005/8/layout/hList6"/>
    <dgm:cxn modelId="{FB9547C7-4122-4BDA-8955-836214619FF5}" srcId="{512B85FB-9EE6-484D-ADA8-FC7A4B99DA36}" destId="{FE34518F-E7BF-48F3-BB73-C9D82802E3AE}" srcOrd="0" destOrd="0" parTransId="{EE10DF4C-9F0F-4D5B-A56C-D002C80D3AAC}" sibTransId="{44ADCB77-CCF2-4159-8387-3CFB27EE745B}"/>
    <dgm:cxn modelId="{32D02161-0CAA-477D-A1AD-F092B8D4B17F}" srcId="{05AA2162-FA16-4312-B8A7-DE9802E3771B}" destId="{512B85FB-9EE6-484D-ADA8-FC7A4B99DA36}" srcOrd="0" destOrd="0" parTransId="{6C9D256E-6650-45FE-81AF-17A41DE6F9C4}" sibTransId="{2F49D7F0-5057-46B0-9D29-2A9DBEE0E112}"/>
    <dgm:cxn modelId="{1D285AF3-3364-48C6-8017-BEB5C9758C5C}" type="presOf" srcId="{FE34518F-E7BF-48F3-BB73-C9D82802E3AE}" destId="{6C248662-81C1-42D7-8842-CD2BA11B1BAC}" srcOrd="0" destOrd="1" presId="urn:microsoft.com/office/officeart/2005/8/layout/hList6"/>
    <dgm:cxn modelId="{B999F490-5E2A-4279-BAA2-6BDC04390FDF}" srcId="{05AA2162-FA16-4312-B8A7-DE9802E3771B}" destId="{A4BF5674-498D-489B-8246-E2F45F549F38}" srcOrd="1" destOrd="0" parTransId="{D443CE1B-4590-4E87-98CB-C01E39851C4B}" sibTransId="{932EB6E3-A7C1-4AC9-8113-2E8EB04D316A}"/>
    <dgm:cxn modelId="{5A5C51CE-746D-45E1-AB65-C4242166D719}" type="presOf" srcId="{8180516A-CAA3-46C3-8D39-7BE6F7798D2D}" destId="{03D0F283-B35F-4BE2-BE35-B7C88FE7B463}" srcOrd="0" destOrd="1" presId="urn:microsoft.com/office/officeart/2005/8/layout/hList6"/>
    <dgm:cxn modelId="{59E6B2BC-5831-4C5F-951F-EB53F3EC8B4D}" type="presOf" srcId="{174321A6-7607-45B3-8F17-55A364A28673}" destId="{03D0F283-B35F-4BE2-BE35-B7C88FE7B463}" srcOrd="0" destOrd="0" presId="urn:microsoft.com/office/officeart/2005/8/layout/hList6"/>
    <dgm:cxn modelId="{6679E004-3E15-4B37-BC86-A4CD341DCD73}" type="presOf" srcId="{C9660A77-F0F5-40D5-8C58-FCCEBC5AAD1F}" destId="{BA62F6C8-8FB1-4BC4-9E4D-C1722BB47D93}" srcOrd="0" destOrd="1" presId="urn:microsoft.com/office/officeart/2005/8/layout/hList6"/>
    <dgm:cxn modelId="{199063A7-22E2-4D10-A76D-03A9A500EED4}" type="presParOf" srcId="{5587B7C2-4068-45A3-9145-FAB697456F08}" destId="{6C248662-81C1-42D7-8842-CD2BA11B1BAC}" srcOrd="0" destOrd="0" presId="urn:microsoft.com/office/officeart/2005/8/layout/hList6"/>
    <dgm:cxn modelId="{99016370-88B9-4B9D-91D3-2CA0EAB085B2}" type="presParOf" srcId="{5587B7C2-4068-45A3-9145-FAB697456F08}" destId="{316A68CF-E427-40A1-9A86-8DA37CE72D21}" srcOrd="1" destOrd="0" presId="urn:microsoft.com/office/officeart/2005/8/layout/hList6"/>
    <dgm:cxn modelId="{E11931E9-9C51-4DFD-B032-6A2F76A59795}" type="presParOf" srcId="{5587B7C2-4068-45A3-9145-FAB697456F08}" destId="{BA62F6C8-8FB1-4BC4-9E4D-C1722BB47D93}" srcOrd="2" destOrd="0" presId="urn:microsoft.com/office/officeart/2005/8/layout/hList6"/>
    <dgm:cxn modelId="{53BC1B28-D4E0-4614-850C-0296E38E27F3}" type="presParOf" srcId="{5587B7C2-4068-45A3-9145-FAB697456F08}" destId="{B19100E1-0AFF-4439-8A4A-E9C702303D1C}" srcOrd="3" destOrd="0" presId="urn:microsoft.com/office/officeart/2005/8/layout/hList6"/>
    <dgm:cxn modelId="{BE47B1B0-1459-4838-9668-BFDADE1BA80E}" type="presParOf" srcId="{5587B7C2-4068-45A3-9145-FAB697456F08}" destId="{03D0F283-B35F-4BE2-BE35-B7C88FE7B46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0496D-650B-4BC9-B2FE-E2FC3DED3F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914E4-2FC9-4DE8-B251-39E583B4D4D9}">
      <dgm:prSet phldrT="[Text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B6AF291B-3858-4D1F-8381-5E2430E1A376}" type="parTrans" cxnId="{7B437569-2456-4B74-A541-20620C80323F}">
      <dgm:prSet/>
      <dgm:spPr/>
      <dgm:t>
        <a:bodyPr/>
        <a:lstStyle/>
        <a:p>
          <a:endParaRPr lang="en-US"/>
        </a:p>
      </dgm:t>
    </dgm:pt>
    <dgm:pt modelId="{68D1ED46-53C1-4AE3-A6A2-C928B772CBD0}" type="sibTrans" cxnId="{7B437569-2456-4B74-A541-20620C80323F}">
      <dgm:prSet/>
      <dgm:spPr/>
      <dgm:t>
        <a:bodyPr/>
        <a:lstStyle/>
        <a:p>
          <a:endParaRPr lang="en-US"/>
        </a:p>
      </dgm:t>
    </dgm:pt>
    <dgm:pt modelId="{F12A9981-2AE4-40E0-AD62-E50F99C247FD}">
      <dgm:prSet phldrT="[Text]"/>
      <dgm:spPr/>
      <dgm:t>
        <a:bodyPr/>
        <a:lstStyle/>
        <a:p>
          <a:r>
            <a:rPr lang="en-US" dirty="0" smtClean="0"/>
            <a:t>Massive Scalability</a:t>
          </a:r>
          <a:endParaRPr lang="en-US" dirty="0"/>
        </a:p>
      </dgm:t>
    </dgm:pt>
    <dgm:pt modelId="{E89F9CB0-0572-4A82-89B1-C8720DDCA7AE}" type="parTrans" cxnId="{26270127-3FBB-451F-8466-F0AA28744593}">
      <dgm:prSet/>
      <dgm:spPr/>
      <dgm:t>
        <a:bodyPr/>
        <a:lstStyle/>
        <a:p>
          <a:endParaRPr lang="en-US"/>
        </a:p>
      </dgm:t>
    </dgm:pt>
    <dgm:pt modelId="{8D05A43E-BEBF-4458-97D0-42905CDFE376}" type="sibTrans" cxnId="{26270127-3FBB-451F-8466-F0AA28744593}">
      <dgm:prSet/>
      <dgm:spPr/>
      <dgm:t>
        <a:bodyPr/>
        <a:lstStyle/>
        <a:p>
          <a:endParaRPr lang="en-US"/>
        </a:p>
      </dgm:t>
    </dgm:pt>
    <dgm:pt modelId="{AB652080-8422-483C-8182-444B1E403F29}">
      <dgm:prSet phldrT="[Text]"/>
      <dgm:spPr/>
      <dgm:t>
        <a:bodyPr/>
        <a:lstStyle/>
        <a:p>
          <a:r>
            <a:rPr lang="en-US" dirty="0" smtClean="0"/>
            <a:t>High Availability</a:t>
          </a:r>
          <a:endParaRPr lang="en-US" dirty="0"/>
        </a:p>
      </dgm:t>
    </dgm:pt>
    <dgm:pt modelId="{D157B28B-FC07-4BF2-BF6B-E5E7EF9E5508}" type="parTrans" cxnId="{4C8BFE37-C856-480C-B978-73348F8A0E84}">
      <dgm:prSet/>
      <dgm:spPr/>
      <dgm:t>
        <a:bodyPr/>
        <a:lstStyle/>
        <a:p>
          <a:endParaRPr lang="en-US"/>
        </a:p>
      </dgm:t>
    </dgm:pt>
    <dgm:pt modelId="{C0D75883-32EE-43FF-B1A4-1B05754E2FDD}" type="sibTrans" cxnId="{4C8BFE37-C856-480C-B978-73348F8A0E84}">
      <dgm:prSet/>
      <dgm:spPr/>
      <dgm:t>
        <a:bodyPr/>
        <a:lstStyle/>
        <a:p>
          <a:endParaRPr lang="en-US"/>
        </a:p>
      </dgm:t>
    </dgm:pt>
    <dgm:pt modelId="{F1893903-3CC3-443B-B48C-8C4A633137C3}">
      <dgm:prSet phldrT="[Text]"/>
      <dgm:spPr/>
      <dgm:t>
        <a:bodyPr/>
        <a:lstStyle/>
        <a:p>
          <a:r>
            <a:rPr lang="en-US" dirty="0" smtClean="0"/>
            <a:t>Schema Flexibility</a:t>
          </a:r>
          <a:endParaRPr lang="en-US" dirty="0"/>
        </a:p>
      </dgm:t>
    </dgm:pt>
    <dgm:pt modelId="{EFE06142-7B6D-4460-8273-9B2381F6B32B}" type="parTrans" cxnId="{E81D4CDE-9DCC-4519-B552-63AB04D4CD8C}">
      <dgm:prSet/>
      <dgm:spPr/>
      <dgm:t>
        <a:bodyPr/>
        <a:lstStyle/>
        <a:p>
          <a:endParaRPr lang="en-US"/>
        </a:p>
      </dgm:t>
    </dgm:pt>
    <dgm:pt modelId="{03B6F18D-1EC3-498F-8E69-2FC06C049EA9}" type="sibTrans" cxnId="{E81D4CDE-9DCC-4519-B552-63AB04D4CD8C}">
      <dgm:prSet/>
      <dgm:spPr/>
      <dgm:t>
        <a:bodyPr/>
        <a:lstStyle/>
        <a:p>
          <a:endParaRPr lang="en-US"/>
        </a:p>
      </dgm:t>
    </dgm:pt>
    <dgm:pt modelId="{C5FECB14-33E7-4D0C-B22D-AD3842AECCF2}">
      <dgm:prSet phldrT="[Text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A394A40A-4750-4C35-8799-C0A7986777C8}" type="parTrans" cxnId="{DF702551-705A-436C-912D-A8DDFE4FF265}">
      <dgm:prSet/>
      <dgm:spPr/>
      <dgm:t>
        <a:bodyPr/>
        <a:lstStyle/>
        <a:p>
          <a:endParaRPr lang="en-US"/>
        </a:p>
      </dgm:t>
    </dgm:pt>
    <dgm:pt modelId="{95327505-F082-4B2E-8A55-9480D66B88A2}" type="sibTrans" cxnId="{DF702551-705A-436C-912D-A8DDFE4FF265}">
      <dgm:prSet/>
      <dgm:spPr/>
      <dgm:t>
        <a:bodyPr/>
        <a:lstStyle/>
        <a:p>
          <a:endParaRPr lang="en-US"/>
        </a:p>
      </dgm:t>
    </dgm:pt>
    <dgm:pt modelId="{32AC3572-4A6F-463A-8DFD-17B88D05ABF2}">
      <dgm:prSet phldrT="[Text]"/>
      <dgm:spPr/>
      <dgm:t>
        <a:bodyPr/>
        <a:lstStyle/>
        <a:p>
          <a:r>
            <a:rPr lang="en-US" dirty="0" smtClean="0"/>
            <a:t>Limited Query Capabilities</a:t>
          </a:r>
          <a:endParaRPr lang="en-US" dirty="0"/>
        </a:p>
      </dgm:t>
    </dgm:pt>
    <dgm:pt modelId="{D9288970-5463-4810-A76D-A35948A92CBD}" type="parTrans" cxnId="{9E0E1C71-21B0-49F3-B120-B56821C26D02}">
      <dgm:prSet/>
      <dgm:spPr/>
      <dgm:t>
        <a:bodyPr/>
        <a:lstStyle/>
        <a:p>
          <a:endParaRPr lang="en-US"/>
        </a:p>
      </dgm:t>
    </dgm:pt>
    <dgm:pt modelId="{33788EDA-0A72-4637-9E1B-5BDD5EEA347F}" type="sibTrans" cxnId="{9E0E1C71-21B0-49F3-B120-B56821C26D02}">
      <dgm:prSet/>
      <dgm:spPr/>
      <dgm:t>
        <a:bodyPr/>
        <a:lstStyle/>
        <a:p>
          <a:endParaRPr lang="en-US"/>
        </a:p>
      </dgm:t>
    </dgm:pt>
    <dgm:pt modelId="{33F021DA-C559-459C-9463-71EE45ACB97B}">
      <dgm:prSet phldrT="[Text]"/>
      <dgm:spPr/>
      <dgm:t>
        <a:bodyPr/>
        <a:lstStyle/>
        <a:p>
          <a:r>
            <a:rPr lang="en-US" dirty="0" smtClean="0"/>
            <a:t>Not Standardized</a:t>
          </a:r>
          <a:endParaRPr lang="en-US" dirty="0"/>
        </a:p>
      </dgm:t>
    </dgm:pt>
    <dgm:pt modelId="{92FA4A47-D260-4E0C-BD30-DADE859B9BC6}" type="parTrans" cxnId="{ECE09789-8935-4AFB-9FF2-87FB0B45F401}">
      <dgm:prSet/>
      <dgm:spPr/>
      <dgm:t>
        <a:bodyPr/>
        <a:lstStyle/>
        <a:p>
          <a:endParaRPr lang="en-US"/>
        </a:p>
      </dgm:t>
    </dgm:pt>
    <dgm:pt modelId="{1F2603DF-85A0-4C43-B6E6-D95AAB73659E}" type="sibTrans" cxnId="{ECE09789-8935-4AFB-9FF2-87FB0B45F401}">
      <dgm:prSet/>
      <dgm:spPr/>
      <dgm:t>
        <a:bodyPr/>
        <a:lstStyle/>
        <a:p>
          <a:endParaRPr lang="en-US"/>
        </a:p>
      </dgm:t>
    </dgm:pt>
    <dgm:pt modelId="{33191F5A-B899-4C5E-80FC-59E8B7B3A655}">
      <dgm:prSet phldrT="[Text]"/>
      <dgm:spPr/>
      <dgm:t>
        <a:bodyPr/>
        <a:lstStyle/>
        <a:p>
          <a:r>
            <a:rPr lang="en-US" dirty="0" smtClean="0"/>
            <a:t>Still a developing technology</a:t>
          </a:r>
          <a:endParaRPr lang="en-US" dirty="0"/>
        </a:p>
      </dgm:t>
    </dgm:pt>
    <dgm:pt modelId="{E30A3828-66AF-457F-B4C2-85DB6F114135}" type="parTrans" cxnId="{917B583C-925D-4987-A05D-9F8C1B8C6143}">
      <dgm:prSet/>
      <dgm:spPr/>
      <dgm:t>
        <a:bodyPr/>
        <a:lstStyle/>
        <a:p>
          <a:endParaRPr lang="en-US"/>
        </a:p>
      </dgm:t>
    </dgm:pt>
    <dgm:pt modelId="{DCFABA1B-1F5B-49D0-A370-1613706B6A58}" type="sibTrans" cxnId="{917B583C-925D-4987-A05D-9F8C1B8C6143}">
      <dgm:prSet/>
      <dgm:spPr/>
      <dgm:t>
        <a:bodyPr/>
        <a:lstStyle/>
        <a:p>
          <a:endParaRPr lang="en-US"/>
        </a:p>
      </dgm:t>
    </dgm:pt>
    <dgm:pt modelId="{4DD700A9-7AFE-4B76-AB09-351BE538CA6B}">
      <dgm:prSet phldrT="[Text]"/>
      <dgm:spPr/>
      <dgm:t>
        <a:bodyPr/>
        <a:lstStyle/>
        <a:p>
          <a:r>
            <a:rPr lang="en-US" dirty="0" smtClean="0"/>
            <a:t>Lower Cost</a:t>
          </a:r>
          <a:endParaRPr lang="en-US" dirty="0"/>
        </a:p>
      </dgm:t>
    </dgm:pt>
    <dgm:pt modelId="{4917EF53-196F-4163-ACDB-755A29685F69}" type="parTrans" cxnId="{DA5CFC62-29F3-48A3-973B-81463B24F376}">
      <dgm:prSet/>
      <dgm:spPr/>
      <dgm:t>
        <a:bodyPr/>
        <a:lstStyle/>
        <a:p>
          <a:endParaRPr lang="en-US"/>
        </a:p>
      </dgm:t>
    </dgm:pt>
    <dgm:pt modelId="{4C52B336-5656-4929-80D0-C67B48465204}" type="sibTrans" cxnId="{DA5CFC62-29F3-48A3-973B-81463B24F376}">
      <dgm:prSet/>
      <dgm:spPr/>
      <dgm:t>
        <a:bodyPr/>
        <a:lstStyle/>
        <a:p>
          <a:endParaRPr lang="en-US"/>
        </a:p>
      </dgm:t>
    </dgm:pt>
    <dgm:pt modelId="{7FF0A5CA-2188-4627-9715-3434C72200D4}">
      <dgm:prSet phldrT="[Text]"/>
      <dgm:spPr/>
      <dgm:t>
        <a:bodyPr/>
        <a:lstStyle/>
        <a:p>
          <a:r>
            <a:rPr lang="en-US" dirty="0" smtClean="0"/>
            <a:t>High read and write throughput</a:t>
          </a:r>
          <a:endParaRPr lang="en-US" dirty="0"/>
        </a:p>
      </dgm:t>
    </dgm:pt>
    <dgm:pt modelId="{DAA070BB-DCE0-4925-8A87-10060DDB1AF0}" type="parTrans" cxnId="{6C5D0B2D-1F2A-4311-8C9A-A5C6EA4FC552}">
      <dgm:prSet/>
      <dgm:spPr/>
      <dgm:t>
        <a:bodyPr/>
        <a:lstStyle/>
        <a:p>
          <a:endParaRPr lang="en-US"/>
        </a:p>
      </dgm:t>
    </dgm:pt>
    <dgm:pt modelId="{425DD193-3280-4C59-BD48-660EAF379670}" type="sibTrans" cxnId="{6C5D0B2D-1F2A-4311-8C9A-A5C6EA4FC552}">
      <dgm:prSet/>
      <dgm:spPr/>
      <dgm:t>
        <a:bodyPr/>
        <a:lstStyle/>
        <a:p>
          <a:endParaRPr lang="en-US"/>
        </a:p>
      </dgm:t>
    </dgm:pt>
    <dgm:pt modelId="{C24637BE-8A41-41F0-B5EB-745A857F0506}">
      <dgm:prSet phldrT="[Text]"/>
      <dgm:spPr/>
      <dgm:t>
        <a:bodyPr/>
        <a:lstStyle/>
        <a:p>
          <a:r>
            <a:rPr lang="en-US" dirty="0" smtClean="0"/>
            <a:t>it’s faster than SQL</a:t>
          </a:r>
          <a:endParaRPr lang="en-US" dirty="0"/>
        </a:p>
      </dgm:t>
    </dgm:pt>
    <dgm:pt modelId="{29F3B5CA-5A33-40D5-9564-C299EE831814}" type="parTrans" cxnId="{43A491B7-5368-4B3C-9D2B-3A54118F0AD6}">
      <dgm:prSet/>
      <dgm:spPr/>
      <dgm:t>
        <a:bodyPr/>
        <a:lstStyle/>
        <a:p>
          <a:endParaRPr lang="en-US"/>
        </a:p>
      </dgm:t>
    </dgm:pt>
    <dgm:pt modelId="{9F5759B8-F3E4-4521-A8FF-5025DAE66FC2}" type="sibTrans" cxnId="{43A491B7-5368-4B3C-9D2B-3A54118F0AD6}">
      <dgm:prSet/>
      <dgm:spPr/>
      <dgm:t>
        <a:bodyPr/>
        <a:lstStyle/>
        <a:p>
          <a:endParaRPr lang="en-US"/>
        </a:p>
      </dgm:t>
    </dgm:pt>
    <dgm:pt modelId="{FA4827E3-AD88-470A-9366-2F2E63F0DD27}">
      <dgm:prSet phldrT="[Text]"/>
      <dgm:spPr/>
      <dgm:t>
        <a:bodyPr/>
        <a:lstStyle/>
        <a:p>
          <a:r>
            <a:rPr lang="en-US" dirty="0" smtClean="0"/>
            <a:t>Lack of relations from one key to another</a:t>
          </a:r>
          <a:endParaRPr lang="en-US" dirty="0"/>
        </a:p>
      </dgm:t>
    </dgm:pt>
    <dgm:pt modelId="{9E9829B1-0C88-4CB4-AA08-4943D36E15DA}" type="parTrans" cxnId="{25AAEB1D-BCF5-4C3C-AE84-187FA8321452}">
      <dgm:prSet/>
      <dgm:spPr/>
      <dgm:t>
        <a:bodyPr/>
        <a:lstStyle/>
        <a:p>
          <a:endParaRPr lang="en-US"/>
        </a:p>
      </dgm:t>
    </dgm:pt>
    <dgm:pt modelId="{83C519D6-B670-4557-8F97-C6385326B754}" type="sibTrans" cxnId="{25AAEB1D-BCF5-4C3C-AE84-187FA8321452}">
      <dgm:prSet/>
      <dgm:spPr/>
      <dgm:t>
        <a:bodyPr/>
        <a:lstStyle/>
        <a:p>
          <a:endParaRPr lang="en-US"/>
        </a:p>
      </dgm:t>
    </dgm:pt>
    <dgm:pt modelId="{32A75A28-517F-4F63-83DC-97EC860936B6}" type="pres">
      <dgm:prSet presAssocID="{E5F0496D-650B-4BC9-B2FE-E2FC3DED3F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FA8CC-D74E-4B75-89C8-2F3F3CAD12BA}" type="pres">
      <dgm:prSet presAssocID="{17E914E4-2FC9-4DE8-B251-39E583B4D4D9}" presName="parentLin" presStyleCnt="0"/>
      <dgm:spPr/>
    </dgm:pt>
    <dgm:pt modelId="{9D43DDA4-BC2B-4CB5-9CD8-F0827A4FB21E}" type="pres">
      <dgm:prSet presAssocID="{17E914E4-2FC9-4DE8-B251-39E583B4D4D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F66F8B3-86AA-4861-A50A-EB02C5DF01D7}" type="pres">
      <dgm:prSet presAssocID="{17E914E4-2FC9-4DE8-B251-39E583B4D4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7CF13-E36E-4EE8-B6F9-E246947B4091}" type="pres">
      <dgm:prSet presAssocID="{17E914E4-2FC9-4DE8-B251-39E583B4D4D9}" presName="negativeSpace" presStyleCnt="0"/>
      <dgm:spPr/>
    </dgm:pt>
    <dgm:pt modelId="{494260DE-49BD-4A9D-8C84-805D0090CA9A}" type="pres">
      <dgm:prSet presAssocID="{17E914E4-2FC9-4DE8-B251-39E583B4D4D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50847-5E05-4249-80B0-E7014E54F8E2}" type="pres">
      <dgm:prSet presAssocID="{68D1ED46-53C1-4AE3-A6A2-C928B772CBD0}" presName="spaceBetweenRectangles" presStyleCnt="0"/>
      <dgm:spPr/>
    </dgm:pt>
    <dgm:pt modelId="{E326D44D-AA91-417B-9059-6750937563E9}" type="pres">
      <dgm:prSet presAssocID="{C5FECB14-33E7-4D0C-B22D-AD3842AECCF2}" presName="parentLin" presStyleCnt="0"/>
      <dgm:spPr/>
    </dgm:pt>
    <dgm:pt modelId="{6E1A73DE-8B76-4257-B85A-2F42C7FB3013}" type="pres">
      <dgm:prSet presAssocID="{C5FECB14-33E7-4D0C-B22D-AD3842AECC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3DC9DBC-E3D9-4BFD-B45F-F18C717FC265}" type="pres">
      <dgm:prSet presAssocID="{C5FECB14-33E7-4D0C-B22D-AD3842AECC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F88A5-DD2E-4A10-A2CD-B9722209398B}" type="pres">
      <dgm:prSet presAssocID="{C5FECB14-33E7-4D0C-B22D-AD3842AECCF2}" presName="negativeSpace" presStyleCnt="0"/>
      <dgm:spPr/>
    </dgm:pt>
    <dgm:pt modelId="{CEE0E21F-E9ED-4CC3-B6F1-FC3AE393C15A}" type="pres">
      <dgm:prSet presAssocID="{C5FECB14-33E7-4D0C-B22D-AD3842AECCF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948EE-C6D4-4AB1-BC3C-89B09E1B8822}" type="presOf" srcId="{C5FECB14-33E7-4D0C-B22D-AD3842AECCF2}" destId="{A3DC9DBC-E3D9-4BFD-B45F-F18C717FC265}" srcOrd="1" destOrd="0" presId="urn:microsoft.com/office/officeart/2005/8/layout/list1"/>
    <dgm:cxn modelId="{DF702551-705A-436C-912D-A8DDFE4FF265}" srcId="{E5F0496D-650B-4BC9-B2FE-E2FC3DED3F63}" destId="{C5FECB14-33E7-4D0C-B22D-AD3842AECCF2}" srcOrd="1" destOrd="0" parTransId="{A394A40A-4750-4C35-8799-C0A7986777C8}" sibTransId="{95327505-F082-4B2E-8A55-9480D66B88A2}"/>
    <dgm:cxn modelId="{7EC1AC83-7C39-413F-8210-50E761A446A5}" type="presOf" srcId="{4DD700A9-7AFE-4B76-AB09-351BE538CA6B}" destId="{494260DE-49BD-4A9D-8C84-805D0090CA9A}" srcOrd="0" destOrd="2" presId="urn:microsoft.com/office/officeart/2005/8/layout/list1"/>
    <dgm:cxn modelId="{DA5CFC62-29F3-48A3-973B-81463B24F376}" srcId="{17E914E4-2FC9-4DE8-B251-39E583B4D4D9}" destId="{4DD700A9-7AFE-4B76-AB09-351BE538CA6B}" srcOrd="2" destOrd="0" parTransId="{4917EF53-196F-4163-ACDB-755A29685F69}" sibTransId="{4C52B336-5656-4929-80D0-C67B48465204}"/>
    <dgm:cxn modelId="{ECE09789-8935-4AFB-9FF2-87FB0B45F401}" srcId="{C5FECB14-33E7-4D0C-B22D-AD3842AECCF2}" destId="{33F021DA-C559-459C-9463-71EE45ACB97B}" srcOrd="1" destOrd="0" parTransId="{92FA4A47-D260-4E0C-BD30-DADE859B9BC6}" sibTransId="{1F2603DF-85A0-4C43-B6E6-D95AAB73659E}"/>
    <dgm:cxn modelId="{F3D8D8AB-7044-4887-9D5C-50E60C91A38D}" type="presOf" srcId="{F1893903-3CC3-443B-B48C-8C4A633137C3}" destId="{494260DE-49BD-4A9D-8C84-805D0090CA9A}" srcOrd="0" destOrd="3" presId="urn:microsoft.com/office/officeart/2005/8/layout/list1"/>
    <dgm:cxn modelId="{643A1107-BE24-40C0-91A3-27F3EC57127F}" type="presOf" srcId="{17E914E4-2FC9-4DE8-B251-39E583B4D4D9}" destId="{9D43DDA4-BC2B-4CB5-9CD8-F0827A4FB21E}" srcOrd="0" destOrd="0" presId="urn:microsoft.com/office/officeart/2005/8/layout/list1"/>
    <dgm:cxn modelId="{0904586E-E1B7-45F9-886F-88ED72BA1CC4}" type="presOf" srcId="{E5F0496D-650B-4BC9-B2FE-E2FC3DED3F63}" destId="{32A75A28-517F-4F63-83DC-97EC860936B6}" srcOrd="0" destOrd="0" presId="urn:microsoft.com/office/officeart/2005/8/layout/list1"/>
    <dgm:cxn modelId="{26270127-3FBB-451F-8466-F0AA28744593}" srcId="{17E914E4-2FC9-4DE8-B251-39E583B4D4D9}" destId="{F12A9981-2AE4-40E0-AD62-E50F99C247FD}" srcOrd="0" destOrd="0" parTransId="{E89F9CB0-0572-4A82-89B1-C8720DDCA7AE}" sibTransId="{8D05A43E-BEBF-4458-97D0-42905CDFE376}"/>
    <dgm:cxn modelId="{E81D4CDE-9DCC-4519-B552-63AB04D4CD8C}" srcId="{17E914E4-2FC9-4DE8-B251-39E583B4D4D9}" destId="{F1893903-3CC3-443B-B48C-8C4A633137C3}" srcOrd="3" destOrd="0" parTransId="{EFE06142-7B6D-4460-8273-9B2381F6B32B}" sibTransId="{03B6F18D-1EC3-498F-8E69-2FC06C049EA9}"/>
    <dgm:cxn modelId="{2D62D5CD-8C1A-4994-B5CB-39F79395B18F}" type="presOf" srcId="{C5FECB14-33E7-4D0C-B22D-AD3842AECCF2}" destId="{6E1A73DE-8B76-4257-B85A-2F42C7FB3013}" srcOrd="0" destOrd="0" presId="urn:microsoft.com/office/officeart/2005/8/layout/list1"/>
    <dgm:cxn modelId="{9E0E1C71-21B0-49F3-B120-B56821C26D02}" srcId="{C5FECB14-33E7-4D0C-B22D-AD3842AECCF2}" destId="{32AC3572-4A6F-463A-8DFD-17B88D05ABF2}" srcOrd="0" destOrd="0" parTransId="{D9288970-5463-4810-A76D-A35948A92CBD}" sibTransId="{33788EDA-0A72-4637-9E1B-5BDD5EEA347F}"/>
    <dgm:cxn modelId="{115D6F04-0227-4D13-9959-214F40DD1446}" type="presOf" srcId="{F12A9981-2AE4-40E0-AD62-E50F99C247FD}" destId="{494260DE-49BD-4A9D-8C84-805D0090CA9A}" srcOrd="0" destOrd="0" presId="urn:microsoft.com/office/officeart/2005/8/layout/list1"/>
    <dgm:cxn modelId="{25AAEB1D-BCF5-4C3C-AE84-187FA8321452}" srcId="{17E914E4-2FC9-4DE8-B251-39E583B4D4D9}" destId="{FA4827E3-AD88-470A-9366-2F2E63F0DD27}" srcOrd="4" destOrd="0" parTransId="{9E9829B1-0C88-4CB4-AA08-4943D36E15DA}" sibTransId="{83C519D6-B670-4557-8F97-C6385326B754}"/>
    <dgm:cxn modelId="{6C5D0B2D-1F2A-4311-8C9A-A5C6EA4FC552}" srcId="{17E914E4-2FC9-4DE8-B251-39E583B4D4D9}" destId="{7FF0A5CA-2188-4627-9715-3434C72200D4}" srcOrd="5" destOrd="0" parTransId="{DAA070BB-DCE0-4925-8A87-10060DDB1AF0}" sibTransId="{425DD193-3280-4C59-BD48-660EAF379670}"/>
    <dgm:cxn modelId="{DFB99410-5975-438E-9F59-51240985F994}" type="presOf" srcId="{32AC3572-4A6F-463A-8DFD-17B88D05ABF2}" destId="{CEE0E21F-E9ED-4CC3-B6F1-FC3AE393C15A}" srcOrd="0" destOrd="0" presId="urn:microsoft.com/office/officeart/2005/8/layout/list1"/>
    <dgm:cxn modelId="{4A6D6641-41E9-494F-9F65-E401CBF5A38B}" type="presOf" srcId="{33191F5A-B899-4C5E-80FC-59E8B7B3A655}" destId="{CEE0E21F-E9ED-4CC3-B6F1-FC3AE393C15A}" srcOrd="0" destOrd="2" presId="urn:microsoft.com/office/officeart/2005/8/layout/list1"/>
    <dgm:cxn modelId="{85CC5E41-2DEE-432C-827B-FEA7DACEF94D}" type="presOf" srcId="{33F021DA-C559-459C-9463-71EE45ACB97B}" destId="{CEE0E21F-E9ED-4CC3-B6F1-FC3AE393C15A}" srcOrd="0" destOrd="1" presId="urn:microsoft.com/office/officeart/2005/8/layout/list1"/>
    <dgm:cxn modelId="{7B437569-2456-4B74-A541-20620C80323F}" srcId="{E5F0496D-650B-4BC9-B2FE-E2FC3DED3F63}" destId="{17E914E4-2FC9-4DE8-B251-39E583B4D4D9}" srcOrd="0" destOrd="0" parTransId="{B6AF291B-3858-4D1F-8381-5E2430E1A376}" sibTransId="{68D1ED46-53C1-4AE3-A6A2-C928B772CBD0}"/>
    <dgm:cxn modelId="{917B583C-925D-4987-A05D-9F8C1B8C6143}" srcId="{C5FECB14-33E7-4D0C-B22D-AD3842AECCF2}" destId="{33191F5A-B899-4C5E-80FC-59E8B7B3A655}" srcOrd="2" destOrd="0" parTransId="{E30A3828-66AF-457F-B4C2-85DB6F114135}" sibTransId="{DCFABA1B-1F5B-49D0-A370-1613706B6A58}"/>
    <dgm:cxn modelId="{C9B4D026-1816-469F-AE20-B04D48B55146}" type="presOf" srcId="{FA4827E3-AD88-470A-9366-2F2E63F0DD27}" destId="{494260DE-49BD-4A9D-8C84-805D0090CA9A}" srcOrd="0" destOrd="4" presId="urn:microsoft.com/office/officeart/2005/8/layout/list1"/>
    <dgm:cxn modelId="{6156FF64-4FF6-4959-9235-420D59918249}" type="presOf" srcId="{7FF0A5CA-2188-4627-9715-3434C72200D4}" destId="{494260DE-49BD-4A9D-8C84-805D0090CA9A}" srcOrd="0" destOrd="5" presId="urn:microsoft.com/office/officeart/2005/8/layout/list1"/>
    <dgm:cxn modelId="{4A6C60CF-C45D-489B-84DB-B8A80BB0FAD3}" type="presOf" srcId="{C24637BE-8A41-41F0-B5EB-745A857F0506}" destId="{494260DE-49BD-4A9D-8C84-805D0090CA9A}" srcOrd="0" destOrd="6" presId="urn:microsoft.com/office/officeart/2005/8/layout/list1"/>
    <dgm:cxn modelId="{D282E5F1-D8CF-447C-A255-3FAE65BC5DEC}" type="presOf" srcId="{17E914E4-2FC9-4DE8-B251-39E583B4D4D9}" destId="{8F66F8B3-86AA-4861-A50A-EB02C5DF01D7}" srcOrd="1" destOrd="0" presId="urn:microsoft.com/office/officeart/2005/8/layout/list1"/>
    <dgm:cxn modelId="{096E10AE-F6A0-4C7A-8E56-057398B14A95}" type="presOf" srcId="{AB652080-8422-483C-8182-444B1E403F29}" destId="{494260DE-49BD-4A9D-8C84-805D0090CA9A}" srcOrd="0" destOrd="1" presId="urn:microsoft.com/office/officeart/2005/8/layout/list1"/>
    <dgm:cxn modelId="{43A491B7-5368-4B3C-9D2B-3A54118F0AD6}" srcId="{17E914E4-2FC9-4DE8-B251-39E583B4D4D9}" destId="{C24637BE-8A41-41F0-B5EB-745A857F0506}" srcOrd="6" destOrd="0" parTransId="{29F3B5CA-5A33-40D5-9564-C299EE831814}" sibTransId="{9F5759B8-F3E4-4521-A8FF-5025DAE66FC2}"/>
    <dgm:cxn modelId="{4C8BFE37-C856-480C-B978-73348F8A0E84}" srcId="{17E914E4-2FC9-4DE8-B251-39E583B4D4D9}" destId="{AB652080-8422-483C-8182-444B1E403F29}" srcOrd="1" destOrd="0" parTransId="{D157B28B-FC07-4BF2-BF6B-E5E7EF9E5508}" sibTransId="{C0D75883-32EE-43FF-B1A4-1B05754E2FDD}"/>
    <dgm:cxn modelId="{4FEC92B1-8757-4ACD-8AE9-296D38EC153F}" type="presParOf" srcId="{32A75A28-517F-4F63-83DC-97EC860936B6}" destId="{2C1FA8CC-D74E-4B75-89C8-2F3F3CAD12BA}" srcOrd="0" destOrd="0" presId="urn:microsoft.com/office/officeart/2005/8/layout/list1"/>
    <dgm:cxn modelId="{2AC61FE7-0A53-4C59-BA79-49FA22BFC4F9}" type="presParOf" srcId="{2C1FA8CC-D74E-4B75-89C8-2F3F3CAD12BA}" destId="{9D43DDA4-BC2B-4CB5-9CD8-F0827A4FB21E}" srcOrd="0" destOrd="0" presId="urn:microsoft.com/office/officeart/2005/8/layout/list1"/>
    <dgm:cxn modelId="{F902C77E-EA8C-47AC-914B-62AED781DF58}" type="presParOf" srcId="{2C1FA8CC-D74E-4B75-89C8-2F3F3CAD12BA}" destId="{8F66F8B3-86AA-4861-A50A-EB02C5DF01D7}" srcOrd="1" destOrd="0" presId="urn:microsoft.com/office/officeart/2005/8/layout/list1"/>
    <dgm:cxn modelId="{271E956A-2307-40C9-A85F-0D278AA9A5D6}" type="presParOf" srcId="{32A75A28-517F-4F63-83DC-97EC860936B6}" destId="{DC97CF13-E36E-4EE8-B6F9-E246947B4091}" srcOrd="1" destOrd="0" presId="urn:microsoft.com/office/officeart/2005/8/layout/list1"/>
    <dgm:cxn modelId="{56F6FDDC-AA72-42F9-BB05-9579DAF5D8C3}" type="presParOf" srcId="{32A75A28-517F-4F63-83DC-97EC860936B6}" destId="{494260DE-49BD-4A9D-8C84-805D0090CA9A}" srcOrd="2" destOrd="0" presId="urn:microsoft.com/office/officeart/2005/8/layout/list1"/>
    <dgm:cxn modelId="{2EAB1082-8E09-4C76-B4E0-2F532EEFBB21}" type="presParOf" srcId="{32A75A28-517F-4F63-83DC-97EC860936B6}" destId="{62950847-5E05-4249-80B0-E7014E54F8E2}" srcOrd="3" destOrd="0" presId="urn:microsoft.com/office/officeart/2005/8/layout/list1"/>
    <dgm:cxn modelId="{723BDC8E-57EF-4124-802A-F81E1C3F2A0B}" type="presParOf" srcId="{32A75A28-517F-4F63-83DC-97EC860936B6}" destId="{E326D44D-AA91-417B-9059-6750937563E9}" srcOrd="4" destOrd="0" presId="urn:microsoft.com/office/officeart/2005/8/layout/list1"/>
    <dgm:cxn modelId="{7FC07133-9DD2-4B4E-86DA-755262A1F18A}" type="presParOf" srcId="{E326D44D-AA91-417B-9059-6750937563E9}" destId="{6E1A73DE-8B76-4257-B85A-2F42C7FB3013}" srcOrd="0" destOrd="0" presId="urn:microsoft.com/office/officeart/2005/8/layout/list1"/>
    <dgm:cxn modelId="{89E6FB20-3B08-464A-A4F2-5A5CAE493ADB}" type="presParOf" srcId="{E326D44D-AA91-417B-9059-6750937563E9}" destId="{A3DC9DBC-E3D9-4BFD-B45F-F18C717FC265}" srcOrd="1" destOrd="0" presId="urn:microsoft.com/office/officeart/2005/8/layout/list1"/>
    <dgm:cxn modelId="{36FD371B-2955-4EDA-9522-9782ACB3F68A}" type="presParOf" srcId="{32A75A28-517F-4F63-83DC-97EC860936B6}" destId="{103F88A5-DD2E-4A10-A2CD-B9722209398B}" srcOrd="5" destOrd="0" presId="urn:microsoft.com/office/officeart/2005/8/layout/list1"/>
    <dgm:cxn modelId="{C28CDC3D-3373-4770-BC2C-0B400967D12A}" type="presParOf" srcId="{32A75A28-517F-4F63-83DC-97EC860936B6}" destId="{CEE0E21F-E9ED-4CC3-B6F1-FC3AE393C1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143980-BF8D-4960-8135-E44E0A5847C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0B345-FC6F-4FB7-8A0E-8DD008B4C9F0}">
      <dgm:prSet phldrT="[Text]"/>
      <dgm:spPr/>
      <dgm:t>
        <a:bodyPr/>
        <a:lstStyle/>
        <a:p>
          <a:r>
            <a:rPr lang="en-US" dirty="0" smtClean="0"/>
            <a:t>Emerging Trends in NoSQL Databases</a:t>
          </a:r>
          <a:endParaRPr lang="en-US" dirty="0"/>
        </a:p>
      </dgm:t>
    </dgm:pt>
    <dgm:pt modelId="{B30819F3-32A1-456B-8948-4C76E78511E8}" type="parTrans" cxnId="{2616FDE5-9B17-42BA-8ABD-A239892CEF83}">
      <dgm:prSet/>
      <dgm:spPr/>
      <dgm:t>
        <a:bodyPr/>
        <a:lstStyle/>
        <a:p>
          <a:endParaRPr lang="en-US"/>
        </a:p>
      </dgm:t>
    </dgm:pt>
    <dgm:pt modelId="{3AD58080-5368-4898-AE68-71F453BCD54B}" type="sibTrans" cxnId="{2616FDE5-9B17-42BA-8ABD-A239892CEF83}">
      <dgm:prSet/>
      <dgm:spPr/>
      <dgm:t>
        <a:bodyPr/>
        <a:lstStyle/>
        <a:p>
          <a:endParaRPr lang="en-US"/>
        </a:p>
      </dgm:t>
    </dgm:pt>
    <dgm:pt modelId="{C70495C3-42C1-497E-80D4-76BC6FBA98D3}">
      <dgm:prSet phldrT="[Text]"/>
      <dgm:spPr/>
      <dgm:t>
        <a:bodyPr/>
        <a:lstStyle/>
        <a:p>
          <a:r>
            <a:rPr lang="en-US" dirty="0" smtClean="0"/>
            <a:t>BIGTABLE</a:t>
          </a:r>
        </a:p>
        <a:p>
          <a:r>
            <a:rPr lang="en-US" dirty="0" smtClean="0"/>
            <a:t>e.g. </a:t>
          </a:r>
          <a:r>
            <a:rPr lang="en-US" dirty="0" err="1" smtClean="0"/>
            <a:t>Hbase</a:t>
          </a:r>
          <a:r>
            <a:rPr lang="en-US" dirty="0" smtClean="0"/>
            <a:t>, </a:t>
          </a:r>
          <a:r>
            <a:rPr lang="en-US" dirty="0" err="1" smtClean="0"/>
            <a:t>Hypertable</a:t>
          </a:r>
          <a:r>
            <a:rPr lang="en-US" dirty="0" smtClean="0"/>
            <a:t>, Cassandra etc.</a:t>
          </a:r>
          <a:endParaRPr lang="en-US" dirty="0"/>
        </a:p>
      </dgm:t>
    </dgm:pt>
    <dgm:pt modelId="{05F5DE87-4200-4589-800F-EF9F381BDD39}" type="parTrans" cxnId="{DB22160B-55B6-47CC-B610-3BE9B845C3EE}">
      <dgm:prSet/>
      <dgm:spPr/>
      <dgm:t>
        <a:bodyPr/>
        <a:lstStyle/>
        <a:p>
          <a:endParaRPr lang="en-US"/>
        </a:p>
      </dgm:t>
    </dgm:pt>
    <dgm:pt modelId="{48653FA4-9AC8-46E5-94C4-DC5073882BA2}" type="sibTrans" cxnId="{DB22160B-55B6-47CC-B610-3BE9B845C3EE}">
      <dgm:prSet/>
      <dgm:spPr/>
      <dgm:t>
        <a:bodyPr/>
        <a:lstStyle/>
        <a:p>
          <a:endParaRPr lang="en-US"/>
        </a:p>
      </dgm:t>
    </dgm:pt>
    <dgm:pt modelId="{BECEF64C-8299-44A3-A5CC-9D0A07D3F385}">
      <dgm:prSet phldrT="[Text]"/>
      <dgm:spPr/>
      <dgm:t>
        <a:bodyPr/>
        <a:lstStyle/>
        <a:p>
          <a:r>
            <a:rPr lang="en-US" dirty="0" smtClean="0"/>
            <a:t>KEY VALUE</a:t>
          </a:r>
        </a:p>
        <a:p>
          <a:r>
            <a:rPr lang="en-US" dirty="0" err="1" smtClean="0"/>
            <a:t>e.G</a:t>
          </a:r>
          <a:r>
            <a:rPr lang="en-US" dirty="0" smtClean="0"/>
            <a:t> </a:t>
          </a:r>
          <a:r>
            <a:rPr lang="en-US" dirty="0" err="1" smtClean="0"/>
            <a:t>Dynomite</a:t>
          </a:r>
          <a:r>
            <a:rPr lang="en-US" dirty="0" smtClean="0"/>
            <a:t>, </a:t>
          </a:r>
          <a:r>
            <a:rPr lang="en-US" dirty="0" err="1" smtClean="0"/>
            <a:t>Voldermort</a:t>
          </a:r>
          <a:r>
            <a:rPr lang="en-US" dirty="0" smtClean="0"/>
            <a:t>, Tokyo etc.</a:t>
          </a:r>
          <a:endParaRPr lang="en-US" dirty="0"/>
        </a:p>
      </dgm:t>
    </dgm:pt>
    <dgm:pt modelId="{1CA98AC9-CF4F-470D-8FEA-13E7062320E7}" type="parTrans" cxnId="{55714713-B5AE-48E3-B868-EF5941583A1C}">
      <dgm:prSet/>
      <dgm:spPr/>
      <dgm:t>
        <a:bodyPr/>
        <a:lstStyle/>
        <a:p>
          <a:endParaRPr lang="en-US"/>
        </a:p>
      </dgm:t>
    </dgm:pt>
    <dgm:pt modelId="{F847AA03-D13A-4736-9C91-FF8F214D9479}" type="sibTrans" cxnId="{55714713-B5AE-48E3-B868-EF5941583A1C}">
      <dgm:prSet/>
      <dgm:spPr/>
      <dgm:t>
        <a:bodyPr/>
        <a:lstStyle/>
        <a:p>
          <a:endParaRPr lang="en-US"/>
        </a:p>
      </dgm:t>
    </dgm:pt>
    <dgm:pt modelId="{50DE9F97-9B63-44E2-910C-A2331CACF286}">
      <dgm:prSet phldrT="[Text]"/>
      <dgm:spPr/>
      <dgm:t>
        <a:bodyPr/>
        <a:lstStyle/>
        <a:p>
          <a:r>
            <a:rPr lang="en-US" b="0" i="0" dirty="0" smtClean="0"/>
            <a:t>GRAPHDB</a:t>
          </a:r>
        </a:p>
        <a:p>
          <a:r>
            <a:rPr lang="en-US" b="0" i="0" dirty="0" smtClean="0"/>
            <a:t>e.g. </a:t>
          </a:r>
          <a:r>
            <a:rPr lang="en-US" b="0" i="0" dirty="0" err="1" smtClean="0"/>
            <a:t>AllegroGraph</a:t>
          </a:r>
          <a:r>
            <a:rPr lang="en-US" b="0" i="0" dirty="0" smtClean="0"/>
            <a:t>, Neo4j etc. </a:t>
          </a:r>
          <a:endParaRPr lang="en-US" dirty="0"/>
        </a:p>
      </dgm:t>
    </dgm:pt>
    <dgm:pt modelId="{53B45370-D0B2-484B-A9DE-C06A3D6C1FDC}" type="parTrans" cxnId="{C4F04135-F345-49B0-B98E-CA9ED0805504}">
      <dgm:prSet/>
      <dgm:spPr/>
      <dgm:t>
        <a:bodyPr/>
        <a:lstStyle/>
        <a:p>
          <a:endParaRPr lang="en-US"/>
        </a:p>
      </dgm:t>
    </dgm:pt>
    <dgm:pt modelId="{A37C8FDB-E29C-4932-826F-5134B36D85C4}" type="sibTrans" cxnId="{C4F04135-F345-49B0-B98E-CA9ED0805504}">
      <dgm:prSet/>
      <dgm:spPr/>
      <dgm:t>
        <a:bodyPr/>
        <a:lstStyle/>
        <a:p>
          <a:endParaRPr lang="en-US"/>
        </a:p>
      </dgm:t>
    </dgm:pt>
    <dgm:pt modelId="{4C99BBBC-ACC4-415C-ACF7-F1593404CF93}">
      <dgm:prSet phldrT="[Text]"/>
      <dgm:spPr/>
      <dgm:t>
        <a:bodyPr/>
        <a:lstStyle/>
        <a:p>
          <a:r>
            <a:rPr lang="en-US" dirty="0" smtClean="0"/>
            <a:t>DOCUMENT</a:t>
          </a:r>
        </a:p>
        <a:p>
          <a:r>
            <a:rPr lang="en-US" dirty="0" smtClean="0"/>
            <a:t>e.g. </a:t>
          </a:r>
          <a:r>
            <a:rPr lang="en-US" dirty="0" err="1" smtClean="0"/>
            <a:t>Redis</a:t>
          </a:r>
          <a:r>
            <a:rPr lang="en-US" dirty="0" smtClean="0"/>
            <a:t>, </a:t>
          </a:r>
          <a:r>
            <a:rPr lang="en-US" dirty="0" err="1" smtClean="0"/>
            <a:t>CouchDB</a:t>
          </a:r>
          <a:r>
            <a:rPr lang="en-US" dirty="0" smtClean="0"/>
            <a:t>,  </a:t>
          </a:r>
          <a:r>
            <a:rPr lang="en-US" dirty="0" err="1" smtClean="0"/>
            <a:t>MonogoDB</a:t>
          </a:r>
          <a:r>
            <a:rPr lang="en-US" dirty="0" smtClean="0"/>
            <a:t> etc.</a:t>
          </a:r>
          <a:endParaRPr lang="en-US" dirty="0"/>
        </a:p>
      </dgm:t>
    </dgm:pt>
    <dgm:pt modelId="{549B43F9-F064-4570-803F-611DDF8EE47B}" type="parTrans" cxnId="{DD62A83D-3853-4AF0-9857-457B673E111A}">
      <dgm:prSet/>
      <dgm:spPr/>
      <dgm:t>
        <a:bodyPr/>
        <a:lstStyle/>
        <a:p>
          <a:endParaRPr lang="en-US"/>
        </a:p>
      </dgm:t>
    </dgm:pt>
    <dgm:pt modelId="{AD4AA4C2-5283-4430-884D-B4578369C8B2}" type="sibTrans" cxnId="{DD62A83D-3853-4AF0-9857-457B673E111A}">
      <dgm:prSet/>
      <dgm:spPr/>
      <dgm:t>
        <a:bodyPr/>
        <a:lstStyle/>
        <a:p>
          <a:endParaRPr lang="en-US"/>
        </a:p>
      </dgm:t>
    </dgm:pt>
    <dgm:pt modelId="{6274829E-2D45-4A24-989A-49306A0588F8}" type="pres">
      <dgm:prSet presAssocID="{A3143980-BF8D-4960-8135-E44E0A5847C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F5D880-F551-4196-A056-3D3C8EEC6868}" type="pres">
      <dgm:prSet presAssocID="{A3143980-BF8D-4960-8135-E44E0A5847CC}" presName="matrix" presStyleCnt="0"/>
      <dgm:spPr/>
    </dgm:pt>
    <dgm:pt modelId="{DF38E6A2-A7CF-4F40-AC8C-5A8175446F9B}" type="pres">
      <dgm:prSet presAssocID="{A3143980-BF8D-4960-8135-E44E0A5847CC}" presName="tile1" presStyleLbl="node1" presStyleIdx="0" presStyleCnt="4"/>
      <dgm:spPr/>
      <dgm:t>
        <a:bodyPr/>
        <a:lstStyle/>
        <a:p>
          <a:endParaRPr lang="en-US"/>
        </a:p>
      </dgm:t>
    </dgm:pt>
    <dgm:pt modelId="{699DC160-C888-4C44-AE73-EF1DE9C7A644}" type="pres">
      <dgm:prSet presAssocID="{A3143980-BF8D-4960-8135-E44E0A5847C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3033C-AB8C-4A5F-914D-0C1F34D5276A}" type="pres">
      <dgm:prSet presAssocID="{A3143980-BF8D-4960-8135-E44E0A5847CC}" presName="tile2" presStyleLbl="node1" presStyleIdx="1" presStyleCnt="4"/>
      <dgm:spPr/>
      <dgm:t>
        <a:bodyPr/>
        <a:lstStyle/>
        <a:p>
          <a:endParaRPr lang="en-US"/>
        </a:p>
      </dgm:t>
    </dgm:pt>
    <dgm:pt modelId="{B15A1979-5F07-4662-A18B-4CA4798F59DD}" type="pres">
      <dgm:prSet presAssocID="{A3143980-BF8D-4960-8135-E44E0A5847C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CA2B2-71D4-4D4C-A737-EEA652388E0F}" type="pres">
      <dgm:prSet presAssocID="{A3143980-BF8D-4960-8135-E44E0A5847CC}" presName="tile3" presStyleLbl="node1" presStyleIdx="2" presStyleCnt="4" custLinFactNeighborX="-8571" custLinFactNeighborY="0"/>
      <dgm:spPr/>
      <dgm:t>
        <a:bodyPr/>
        <a:lstStyle/>
        <a:p>
          <a:endParaRPr lang="en-US"/>
        </a:p>
      </dgm:t>
    </dgm:pt>
    <dgm:pt modelId="{5CD489CF-3063-4727-B6B6-17A61F3257DD}" type="pres">
      <dgm:prSet presAssocID="{A3143980-BF8D-4960-8135-E44E0A5847C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01006-DC07-468C-B660-F3538AB7E0BF}" type="pres">
      <dgm:prSet presAssocID="{A3143980-BF8D-4960-8135-E44E0A5847CC}" presName="tile4" presStyleLbl="node1" presStyleIdx="3" presStyleCnt="4"/>
      <dgm:spPr/>
      <dgm:t>
        <a:bodyPr/>
        <a:lstStyle/>
        <a:p>
          <a:endParaRPr lang="en-US"/>
        </a:p>
      </dgm:t>
    </dgm:pt>
    <dgm:pt modelId="{5F2D7DB3-E80C-4DBB-8591-AC49B5D00747}" type="pres">
      <dgm:prSet presAssocID="{A3143980-BF8D-4960-8135-E44E0A5847C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E3DA1-B6F8-4C95-8AB9-FA341994AFBB}" type="pres">
      <dgm:prSet presAssocID="{A3143980-BF8D-4960-8135-E44E0A5847C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A5E2CD9-57B4-49D4-9CFC-78A036B5B97C}" type="presOf" srcId="{BECEF64C-8299-44A3-A5CC-9D0A07D3F385}" destId="{B15A1979-5F07-4662-A18B-4CA4798F59DD}" srcOrd="1" destOrd="0" presId="urn:microsoft.com/office/officeart/2005/8/layout/matrix1"/>
    <dgm:cxn modelId="{C4F04135-F345-49B0-B98E-CA9ED0805504}" srcId="{C540B345-FC6F-4FB7-8A0E-8DD008B4C9F0}" destId="{50DE9F97-9B63-44E2-910C-A2331CACF286}" srcOrd="2" destOrd="0" parTransId="{53B45370-D0B2-484B-A9DE-C06A3D6C1FDC}" sibTransId="{A37C8FDB-E29C-4932-826F-5134B36D85C4}"/>
    <dgm:cxn modelId="{009A2BFA-2A01-4F62-9647-880B6211341E}" type="presOf" srcId="{4C99BBBC-ACC4-415C-ACF7-F1593404CF93}" destId="{45901006-DC07-468C-B660-F3538AB7E0BF}" srcOrd="0" destOrd="0" presId="urn:microsoft.com/office/officeart/2005/8/layout/matrix1"/>
    <dgm:cxn modelId="{8C6F0D96-3CA7-4948-AD32-F7434888ADDF}" type="presOf" srcId="{BECEF64C-8299-44A3-A5CC-9D0A07D3F385}" destId="{2893033C-AB8C-4A5F-914D-0C1F34D5276A}" srcOrd="0" destOrd="0" presId="urn:microsoft.com/office/officeart/2005/8/layout/matrix1"/>
    <dgm:cxn modelId="{146D0933-4542-4F99-ABBE-B0640BBD4C19}" type="presOf" srcId="{A3143980-BF8D-4960-8135-E44E0A5847CC}" destId="{6274829E-2D45-4A24-989A-49306A0588F8}" srcOrd="0" destOrd="0" presId="urn:microsoft.com/office/officeart/2005/8/layout/matrix1"/>
    <dgm:cxn modelId="{222B4854-B8E1-4210-8721-6944B2BF47AC}" type="presOf" srcId="{4C99BBBC-ACC4-415C-ACF7-F1593404CF93}" destId="{5F2D7DB3-E80C-4DBB-8591-AC49B5D00747}" srcOrd="1" destOrd="0" presId="urn:microsoft.com/office/officeart/2005/8/layout/matrix1"/>
    <dgm:cxn modelId="{F7935F2C-D426-42F7-AC07-113AA518C4FC}" type="presOf" srcId="{50DE9F97-9B63-44E2-910C-A2331CACF286}" destId="{5CD489CF-3063-4727-B6B6-17A61F3257DD}" srcOrd="1" destOrd="0" presId="urn:microsoft.com/office/officeart/2005/8/layout/matrix1"/>
    <dgm:cxn modelId="{89CB7EF9-918D-4A43-A10D-4D7AF617DE86}" type="presOf" srcId="{50DE9F97-9B63-44E2-910C-A2331CACF286}" destId="{762CA2B2-71D4-4D4C-A737-EEA652388E0F}" srcOrd="0" destOrd="0" presId="urn:microsoft.com/office/officeart/2005/8/layout/matrix1"/>
    <dgm:cxn modelId="{7AB70104-CDAD-40CC-8EF8-6C3B208F5354}" type="presOf" srcId="{C70495C3-42C1-497E-80D4-76BC6FBA98D3}" destId="{699DC160-C888-4C44-AE73-EF1DE9C7A644}" srcOrd="1" destOrd="0" presId="urn:microsoft.com/office/officeart/2005/8/layout/matrix1"/>
    <dgm:cxn modelId="{B9822B4A-2E10-4549-975A-1595014E5630}" type="presOf" srcId="{C70495C3-42C1-497E-80D4-76BC6FBA98D3}" destId="{DF38E6A2-A7CF-4F40-AC8C-5A8175446F9B}" srcOrd="0" destOrd="0" presId="urn:microsoft.com/office/officeart/2005/8/layout/matrix1"/>
    <dgm:cxn modelId="{2616FDE5-9B17-42BA-8ABD-A239892CEF83}" srcId="{A3143980-BF8D-4960-8135-E44E0A5847CC}" destId="{C540B345-FC6F-4FB7-8A0E-8DD008B4C9F0}" srcOrd="0" destOrd="0" parTransId="{B30819F3-32A1-456B-8948-4C76E78511E8}" sibTransId="{3AD58080-5368-4898-AE68-71F453BCD54B}"/>
    <dgm:cxn modelId="{DD62A83D-3853-4AF0-9857-457B673E111A}" srcId="{C540B345-FC6F-4FB7-8A0E-8DD008B4C9F0}" destId="{4C99BBBC-ACC4-415C-ACF7-F1593404CF93}" srcOrd="3" destOrd="0" parTransId="{549B43F9-F064-4570-803F-611DDF8EE47B}" sibTransId="{AD4AA4C2-5283-4430-884D-B4578369C8B2}"/>
    <dgm:cxn modelId="{DB22160B-55B6-47CC-B610-3BE9B845C3EE}" srcId="{C540B345-FC6F-4FB7-8A0E-8DD008B4C9F0}" destId="{C70495C3-42C1-497E-80D4-76BC6FBA98D3}" srcOrd="0" destOrd="0" parTransId="{05F5DE87-4200-4589-800F-EF9F381BDD39}" sibTransId="{48653FA4-9AC8-46E5-94C4-DC5073882BA2}"/>
    <dgm:cxn modelId="{9F04E9CE-8247-46F3-A690-24182AFEC11A}" type="presOf" srcId="{C540B345-FC6F-4FB7-8A0E-8DD008B4C9F0}" destId="{CFEE3DA1-B6F8-4C95-8AB9-FA341994AFBB}" srcOrd="0" destOrd="0" presId="urn:microsoft.com/office/officeart/2005/8/layout/matrix1"/>
    <dgm:cxn modelId="{55714713-B5AE-48E3-B868-EF5941583A1C}" srcId="{C540B345-FC6F-4FB7-8A0E-8DD008B4C9F0}" destId="{BECEF64C-8299-44A3-A5CC-9D0A07D3F385}" srcOrd="1" destOrd="0" parTransId="{1CA98AC9-CF4F-470D-8FEA-13E7062320E7}" sibTransId="{F847AA03-D13A-4736-9C91-FF8F214D9479}"/>
    <dgm:cxn modelId="{F1F83573-D36A-4C76-9BDE-AF31C3597ED3}" type="presParOf" srcId="{6274829E-2D45-4A24-989A-49306A0588F8}" destId="{06F5D880-F551-4196-A056-3D3C8EEC6868}" srcOrd="0" destOrd="0" presId="urn:microsoft.com/office/officeart/2005/8/layout/matrix1"/>
    <dgm:cxn modelId="{5C122126-6835-4C4F-80EE-3E76D609BA6F}" type="presParOf" srcId="{06F5D880-F551-4196-A056-3D3C8EEC6868}" destId="{DF38E6A2-A7CF-4F40-AC8C-5A8175446F9B}" srcOrd="0" destOrd="0" presId="urn:microsoft.com/office/officeart/2005/8/layout/matrix1"/>
    <dgm:cxn modelId="{BA19F9C7-8611-4CD3-A6D3-5F6BE3992C96}" type="presParOf" srcId="{06F5D880-F551-4196-A056-3D3C8EEC6868}" destId="{699DC160-C888-4C44-AE73-EF1DE9C7A644}" srcOrd="1" destOrd="0" presId="urn:microsoft.com/office/officeart/2005/8/layout/matrix1"/>
    <dgm:cxn modelId="{75DCB536-91D9-4DF0-B67C-D923A35C4A59}" type="presParOf" srcId="{06F5D880-F551-4196-A056-3D3C8EEC6868}" destId="{2893033C-AB8C-4A5F-914D-0C1F34D5276A}" srcOrd="2" destOrd="0" presId="urn:microsoft.com/office/officeart/2005/8/layout/matrix1"/>
    <dgm:cxn modelId="{9328CB32-E402-4770-AAB3-C2544938704C}" type="presParOf" srcId="{06F5D880-F551-4196-A056-3D3C8EEC6868}" destId="{B15A1979-5F07-4662-A18B-4CA4798F59DD}" srcOrd="3" destOrd="0" presId="urn:microsoft.com/office/officeart/2005/8/layout/matrix1"/>
    <dgm:cxn modelId="{02669CF1-ABB2-4340-9E1D-6DFAF4F2155F}" type="presParOf" srcId="{06F5D880-F551-4196-A056-3D3C8EEC6868}" destId="{762CA2B2-71D4-4D4C-A737-EEA652388E0F}" srcOrd="4" destOrd="0" presId="urn:microsoft.com/office/officeart/2005/8/layout/matrix1"/>
    <dgm:cxn modelId="{81495C62-BBD0-4F5E-B18D-C1EE4BFCB580}" type="presParOf" srcId="{06F5D880-F551-4196-A056-3D3C8EEC6868}" destId="{5CD489CF-3063-4727-B6B6-17A61F3257DD}" srcOrd="5" destOrd="0" presId="urn:microsoft.com/office/officeart/2005/8/layout/matrix1"/>
    <dgm:cxn modelId="{A13D5A34-0954-4256-A273-8BB75E19E419}" type="presParOf" srcId="{06F5D880-F551-4196-A056-3D3C8EEC6868}" destId="{45901006-DC07-468C-B660-F3538AB7E0BF}" srcOrd="6" destOrd="0" presId="urn:microsoft.com/office/officeart/2005/8/layout/matrix1"/>
    <dgm:cxn modelId="{E74D6185-4B96-4502-960B-B363F9E04C34}" type="presParOf" srcId="{06F5D880-F551-4196-A056-3D3C8EEC6868}" destId="{5F2D7DB3-E80C-4DBB-8591-AC49B5D00747}" srcOrd="7" destOrd="0" presId="urn:microsoft.com/office/officeart/2005/8/layout/matrix1"/>
    <dgm:cxn modelId="{2B75E595-44F6-4204-BFD4-F9C1B59749F1}" type="presParOf" srcId="{6274829E-2D45-4A24-989A-49306A0588F8}" destId="{CFEE3DA1-B6F8-4C95-8AB9-FA341994AFB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CDB7B-1F57-41B1-AF43-D1719C7366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40588-F0D0-4E4D-A059-6E232A7BFDCB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E5E890E8-AE8C-47B4-B8B0-DBB971208A9F}" type="parTrans" cxnId="{65647A8E-C0EF-44A2-AB7A-D0BCF62E475C}">
      <dgm:prSet/>
      <dgm:spPr/>
      <dgm:t>
        <a:bodyPr/>
        <a:lstStyle/>
        <a:p>
          <a:endParaRPr lang="en-US"/>
        </a:p>
      </dgm:t>
    </dgm:pt>
    <dgm:pt modelId="{CD52EB6A-61A5-47AA-8122-3F7BAE0FD952}" type="sibTrans" cxnId="{65647A8E-C0EF-44A2-AB7A-D0BCF62E475C}">
      <dgm:prSet/>
      <dgm:spPr/>
      <dgm:t>
        <a:bodyPr/>
        <a:lstStyle/>
        <a:p>
          <a:endParaRPr lang="en-US"/>
        </a:p>
      </dgm:t>
    </dgm:pt>
    <dgm:pt modelId="{D61229E5-C8AC-4239-85FC-73E11EE83CDA}">
      <dgm:prSet phldrT="[Text]"/>
      <dgm:spPr/>
      <dgm:t>
        <a:bodyPr/>
        <a:lstStyle/>
        <a:p>
          <a:r>
            <a:rPr lang="en-US" dirty="0" smtClean="0"/>
            <a:t>Physical Container of Collection</a:t>
          </a:r>
          <a:endParaRPr lang="en-US" dirty="0"/>
        </a:p>
      </dgm:t>
    </dgm:pt>
    <dgm:pt modelId="{F24C3BA5-F450-483D-8F94-74C0018811D8}" type="parTrans" cxnId="{387FD70E-9D01-47DA-BF53-978E763EBAAE}">
      <dgm:prSet/>
      <dgm:spPr/>
      <dgm:t>
        <a:bodyPr/>
        <a:lstStyle/>
        <a:p>
          <a:endParaRPr lang="en-US"/>
        </a:p>
      </dgm:t>
    </dgm:pt>
    <dgm:pt modelId="{D2C9DE4D-55C2-4E19-BECB-88FBAA624F72}" type="sibTrans" cxnId="{387FD70E-9D01-47DA-BF53-978E763EBAAE}">
      <dgm:prSet/>
      <dgm:spPr/>
      <dgm:t>
        <a:bodyPr/>
        <a:lstStyle/>
        <a:p>
          <a:endParaRPr lang="en-US"/>
        </a:p>
      </dgm:t>
    </dgm:pt>
    <dgm:pt modelId="{22C66D47-6B8C-4D70-B31B-B5422C4CF740}">
      <dgm:prSet phldrT="[Text]"/>
      <dgm:spPr/>
      <dgm:t>
        <a:bodyPr/>
        <a:lstStyle/>
        <a:p>
          <a:r>
            <a:rPr lang="en-US" dirty="0" smtClean="0"/>
            <a:t>Collections</a:t>
          </a:r>
          <a:endParaRPr lang="en-US" dirty="0"/>
        </a:p>
      </dgm:t>
    </dgm:pt>
    <dgm:pt modelId="{D944FF7B-D946-46C0-912D-835DE5FCE220}" type="parTrans" cxnId="{633A6C59-7A80-4168-8B36-B8BDD21121FB}">
      <dgm:prSet/>
      <dgm:spPr/>
      <dgm:t>
        <a:bodyPr/>
        <a:lstStyle/>
        <a:p>
          <a:endParaRPr lang="en-US"/>
        </a:p>
      </dgm:t>
    </dgm:pt>
    <dgm:pt modelId="{1344EAD3-7CAE-4DF7-BEB8-C74FC009A63C}" type="sibTrans" cxnId="{633A6C59-7A80-4168-8B36-B8BDD21121FB}">
      <dgm:prSet/>
      <dgm:spPr/>
      <dgm:t>
        <a:bodyPr/>
        <a:lstStyle/>
        <a:p>
          <a:endParaRPr lang="en-US"/>
        </a:p>
      </dgm:t>
    </dgm:pt>
    <dgm:pt modelId="{06DE2181-014B-4565-A181-97F08A89D0B9}">
      <dgm:prSet phldrT="[Text]"/>
      <dgm:spPr/>
      <dgm:t>
        <a:bodyPr/>
        <a:lstStyle/>
        <a:p>
          <a:r>
            <a:rPr lang="en-US" dirty="0" smtClean="0"/>
            <a:t>Collection is a group of MongoDB documents</a:t>
          </a:r>
          <a:endParaRPr lang="en-US" dirty="0"/>
        </a:p>
      </dgm:t>
    </dgm:pt>
    <dgm:pt modelId="{46D20D3D-688A-456F-B3C2-EB8F3AE0CF09}" type="parTrans" cxnId="{C03CF869-74EB-4026-909E-2DF68BFEA290}">
      <dgm:prSet/>
      <dgm:spPr/>
      <dgm:t>
        <a:bodyPr/>
        <a:lstStyle/>
        <a:p>
          <a:endParaRPr lang="en-US"/>
        </a:p>
      </dgm:t>
    </dgm:pt>
    <dgm:pt modelId="{2A82047F-B918-4194-BFC0-C1785A731FD3}" type="sibTrans" cxnId="{C03CF869-74EB-4026-909E-2DF68BFEA290}">
      <dgm:prSet/>
      <dgm:spPr/>
      <dgm:t>
        <a:bodyPr/>
        <a:lstStyle/>
        <a:p>
          <a:endParaRPr lang="en-US"/>
        </a:p>
      </dgm:t>
    </dgm:pt>
    <dgm:pt modelId="{D9CF6CC2-3006-42D9-8F16-0A089823E0EA}">
      <dgm:prSet phldrT="[Text]"/>
      <dgm:spPr/>
      <dgm:t>
        <a:bodyPr/>
        <a:lstStyle/>
        <a:p>
          <a:r>
            <a:rPr lang="en-US" dirty="0" smtClean="0"/>
            <a:t>Equivalent of an RDBMS table</a:t>
          </a:r>
          <a:endParaRPr lang="en-US" dirty="0"/>
        </a:p>
      </dgm:t>
    </dgm:pt>
    <dgm:pt modelId="{031CC8F6-9F90-480A-A87B-F553DEB74F09}" type="parTrans" cxnId="{E0E62F74-EB08-4E63-9F5A-C487DDE689D3}">
      <dgm:prSet/>
      <dgm:spPr/>
      <dgm:t>
        <a:bodyPr/>
        <a:lstStyle/>
        <a:p>
          <a:endParaRPr lang="en-US"/>
        </a:p>
      </dgm:t>
    </dgm:pt>
    <dgm:pt modelId="{F5536433-0117-4F53-A48D-FFC0A7804C08}" type="sibTrans" cxnId="{E0E62F74-EB08-4E63-9F5A-C487DDE689D3}">
      <dgm:prSet/>
      <dgm:spPr/>
      <dgm:t>
        <a:bodyPr/>
        <a:lstStyle/>
        <a:p>
          <a:endParaRPr lang="en-US"/>
        </a:p>
      </dgm:t>
    </dgm:pt>
    <dgm:pt modelId="{06D29F53-9237-48E5-907C-895AA995E174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25AC973-3922-4D63-BC4F-98CF7689B9F9}" type="parTrans" cxnId="{9618FDED-DD1A-42B6-9BF2-51F4C054A881}">
      <dgm:prSet/>
      <dgm:spPr/>
      <dgm:t>
        <a:bodyPr/>
        <a:lstStyle/>
        <a:p>
          <a:endParaRPr lang="en-US"/>
        </a:p>
      </dgm:t>
    </dgm:pt>
    <dgm:pt modelId="{AB20998B-33EF-42FB-9B34-EC50CEB493D8}" type="sibTrans" cxnId="{9618FDED-DD1A-42B6-9BF2-51F4C054A881}">
      <dgm:prSet/>
      <dgm:spPr/>
      <dgm:t>
        <a:bodyPr/>
        <a:lstStyle/>
        <a:p>
          <a:endParaRPr lang="en-US"/>
        </a:p>
      </dgm:t>
    </dgm:pt>
    <dgm:pt modelId="{8479A287-0F0E-4BC9-A016-4A80977A93CC}">
      <dgm:prSet phldrT="[Text]"/>
      <dgm:spPr/>
      <dgm:t>
        <a:bodyPr/>
        <a:lstStyle/>
        <a:p>
          <a:r>
            <a:rPr lang="en-US" dirty="0" smtClean="0"/>
            <a:t>Set of key-value pairs</a:t>
          </a:r>
          <a:endParaRPr lang="en-US" dirty="0"/>
        </a:p>
      </dgm:t>
    </dgm:pt>
    <dgm:pt modelId="{D803B34B-7E35-4D91-9451-4D5FB69CA643}" type="parTrans" cxnId="{F09DDD57-8D90-4CD5-95D0-93D28A4FD3B4}">
      <dgm:prSet/>
      <dgm:spPr/>
      <dgm:t>
        <a:bodyPr/>
        <a:lstStyle/>
        <a:p>
          <a:endParaRPr lang="en-US"/>
        </a:p>
      </dgm:t>
    </dgm:pt>
    <dgm:pt modelId="{CE8700C0-F56E-4B9E-9BC1-0B7FC047DD2A}" type="sibTrans" cxnId="{F09DDD57-8D90-4CD5-95D0-93D28A4FD3B4}">
      <dgm:prSet/>
      <dgm:spPr/>
      <dgm:t>
        <a:bodyPr/>
        <a:lstStyle/>
        <a:p>
          <a:endParaRPr lang="en-US"/>
        </a:p>
      </dgm:t>
    </dgm:pt>
    <dgm:pt modelId="{918F8A8A-EA71-479E-94CE-36468F6D0A11}">
      <dgm:prSet phldrT="[Text]"/>
      <dgm:spPr/>
      <dgm:t>
        <a:bodyPr/>
        <a:lstStyle/>
        <a:p>
          <a:r>
            <a:rPr lang="en-US" dirty="0" smtClean="0"/>
            <a:t>Documents have dynamic schema</a:t>
          </a:r>
          <a:endParaRPr lang="en-US" dirty="0"/>
        </a:p>
      </dgm:t>
    </dgm:pt>
    <dgm:pt modelId="{82058255-0CCC-4778-8961-C0792391DE45}" type="parTrans" cxnId="{4B8099FA-DDBA-472C-B85A-E1E7771A7597}">
      <dgm:prSet/>
      <dgm:spPr/>
      <dgm:t>
        <a:bodyPr/>
        <a:lstStyle/>
        <a:p>
          <a:endParaRPr lang="en-US"/>
        </a:p>
      </dgm:t>
    </dgm:pt>
    <dgm:pt modelId="{1AD31B50-C43D-49CF-8D77-B9AD7DC869F0}" type="sibTrans" cxnId="{4B8099FA-DDBA-472C-B85A-E1E7771A7597}">
      <dgm:prSet/>
      <dgm:spPr/>
      <dgm:t>
        <a:bodyPr/>
        <a:lstStyle/>
        <a:p>
          <a:endParaRPr lang="en-US"/>
        </a:p>
      </dgm:t>
    </dgm:pt>
    <dgm:pt modelId="{8AAA8014-996A-4021-81AD-6EE72F4734B1}">
      <dgm:prSet phldrT="[Text]"/>
      <dgm:spPr/>
      <dgm:t>
        <a:bodyPr/>
        <a:lstStyle/>
        <a:p>
          <a:r>
            <a:rPr lang="en-US" dirty="0" smtClean="0"/>
            <a:t>Collections do not enforce a schema </a:t>
          </a:r>
          <a:endParaRPr lang="en-US" dirty="0"/>
        </a:p>
      </dgm:t>
    </dgm:pt>
    <dgm:pt modelId="{C8907789-7573-4627-9629-2BE2DEC22E55}" type="parTrans" cxnId="{5E2A14BF-C08F-4BA8-A10C-27695CCA01BC}">
      <dgm:prSet/>
      <dgm:spPr/>
      <dgm:t>
        <a:bodyPr/>
        <a:lstStyle/>
        <a:p>
          <a:endParaRPr lang="en-US"/>
        </a:p>
      </dgm:t>
    </dgm:pt>
    <dgm:pt modelId="{EBBAB1D2-6022-48D2-A61D-6E0A83E35FFD}" type="sibTrans" cxnId="{5E2A14BF-C08F-4BA8-A10C-27695CCA01BC}">
      <dgm:prSet/>
      <dgm:spPr/>
      <dgm:t>
        <a:bodyPr/>
        <a:lstStyle/>
        <a:p>
          <a:endParaRPr lang="en-US"/>
        </a:p>
      </dgm:t>
    </dgm:pt>
    <dgm:pt modelId="{A4A0831B-C394-4E09-95CD-8C3924E11141}">
      <dgm:prSet phldrT="[Text]"/>
      <dgm:spPr/>
      <dgm:t>
        <a:bodyPr/>
        <a:lstStyle/>
        <a:p>
          <a:r>
            <a:rPr lang="en-US" dirty="0" smtClean="0"/>
            <a:t>It is simple RDMBS database</a:t>
          </a:r>
          <a:endParaRPr lang="en-US" dirty="0"/>
        </a:p>
      </dgm:t>
    </dgm:pt>
    <dgm:pt modelId="{C7227C12-4C54-45D8-B76F-ABD3A9175903}" type="parTrans" cxnId="{4C4304CE-F0B1-47E3-9FC7-F3A8B26AB48C}">
      <dgm:prSet/>
      <dgm:spPr/>
      <dgm:t>
        <a:bodyPr/>
        <a:lstStyle/>
        <a:p>
          <a:endParaRPr lang="en-US"/>
        </a:p>
      </dgm:t>
    </dgm:pt>
    <dgm:pt modelId="{E410510E-07D5-4E66-BBB1-F297F46CEE63}" type="sibTrans" cxnId="{4C4304CE-F0B1-47E3-9FC7-F3A8B26AB48C}">
      <dgm:prSet/>
      <dgm:spPr/>
      <dgm:t>
        <a:bodyPr/>
        <a:lstStyle/>
        <a:p>
          <a:endParaRPr lang="en-US"/>
        </a:p>
      </dgm:t>
    </dgm:pt>
    <dgm:pt modelId="{06142259-00D9-4A8F-BFE5-93696D648553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18BFD55-9AC8-45F0-AFC5-B1FAF6DC18F6}" type="parTrans" cxnId="{8F5FD9B5-CF21-4F27-BF6A-A0EC562826BE}">
      <dgm:prSet/>
      <dgm:spPr/>
      <dgm:t>
        <a:bodyPr/>
        <a:lstStyle/>
        <a:p>
          <a:endParaRPr lang="en-US"/>
        </a:p>
      </dgm:t>
    </dgm:pt>
    <dgm:pt modelId="{1B1E9884-1EE6-4CB6-ABE2-2CD1689579C3}" type="sibTrans" cxnId="{8F5FD9B5-CF21-4F27-BF6A-A0EC562826BE}">
      <dgm:prSet/>
      <dgm:spPr/>
      <dgm:t>
        <a:bodyPr/>
        <a:lstStyle/>
        <a:p>
          <a:endParaRPr lang="en-US"/>
        </a:p>
      </dgm:t>
    </dgm:pt>
    <dgm:pt modelId="{CCEEEDB9-7464-4C97-B1FB-ED02C7FE2314}">
      <dgm:prSet phldrT="[Text]"/>
      <dgm:spPr/>
      <dgm:t>
        <a:bodyPr/>
        <a:lstStyle/>
        <a:p>
          <a:r>
            <a:rPr lang="en-US" dirty="0" smtClean="0"/>
            <a:t>Equivalent to RDBMS column</a:t>
          </a:r>
          <a:endParaRPr lang="en-US" dirty="0"/>
        </a:p>
      </dgm:t>
    </dgm:pt>
    <dgm:pt modelId="{5D072BE8-4DCF-4286-836A-14853159D8FC}" type="parTrans" cxnId="{0DFC4F8C-FC90-4705-B47B-78A4B10A86F3}">
      <dgm:prSet/>
      <dgm:spPr/>
      <dgm:t>
        <a:bodyPr/>
        <a:lstStyle/>
        <a:p>
          <a:endParaRPr lang="en-US"/>
        </a:p>
      </dgm:t>
    </dgm:pt>
    <dgm:pt modelId="{5D54BED9-CCD7-4E0C-8F5D-441819A084CD}" type="sibTrans" cxnId="{0DFC4F8C-FC90-4705-B47B-78A4B10A86F3}">
      <dgm:prSet/>
      <dgm:spPr/>
      <dgm:t>
        <a:bodyPr/>
        <a:lstStyle/>
        <a:p>
          <a:endParaRPr lang="en-US"/>
        </a:p>
      </dgm:t>
    </dgm:pt>
    <dgm:pt modelId="{968348E3-432C-4BFA-A09F-B7B0C944C971}">
      <dgm:prSet phldrT="[Text]"/>
      <dgm:spPr/>
      <dgm:t>
        <a:bodyPr/>
        <a:lstStyle/>
        <a:p>
          <a:r>
            <a:rPr lang="en-US" dirty="0" smtClean="0"/>
            <a:t>Equivalent to RDBMS table rows</a:t>
          </a:r>
          <a:endParaRPr lang="en-US" dirty="0"/>
        </a:p>
      </dgm:t>
    </dgm:pt>
    <dgm:pt modelId="{7233274A-231D-441D-A189-9C20953C0A1C}" type="parTrans" cxnId="{41F95BA2-E06F-4101-9ACA-F914FEEF846C}">
      <dgm:prSet/>
      <dgm:spPr/>
    </dgm:pt>
    <dgm:pt modelId="{F04BD9A9-3FBE-4A5F-8749-7F1B10F8174D}" type="sibTrans" cxnId="{41F95BA2-E06F-4101-9ACA-F914FEEF846C}">
      <dgm:prSet/>
      <dgm:spPr/>
    </dgm:pt>
    <dgm:pt modelId="{7C5D7324-56E7-411B-A7F8-A02E0BA78CCE}" type="pres">
      <dgm:prSet presAssocID="{606CDB7B-1F57-41B1-AF43-D1719C7366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E11DCC-635A-4785-B907-317D52627FC1}" type="pres">
      <dgm:prSet presAssocID="{99B40588-F0D0-4E4D-A059-6E232A7BFDCB}" presName="composite" presStyleCnt="0"/>
      <dgm:spPr/>
    </dgm:pt>
    <dgm:pt modelId="{626C4F83-7812-4E11-9B98-ABA6D628FFFF}" type="pres">
      <dgm:prSet presAssocID="{99B40588-F0D0-4E4D-A059-6E232A7BFD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CD6E3-D29E-44C6-AF78-882B07524F8F}" type="pres">
      <dgm:prSet presAssocID="{99B40588-F0D0-4E4D-A059-6E232A7BFDC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729E-312E-4670-AF9D-8B13071AF529}" type="pres">
      <dgm:prSet presAssocID="{CD52EB6A-61A5-47AA-8122-3F7BAE0FD952}" presName="space" presStyleCnt="0"/>
      <dgm:spPr/>
    </dgm:pt>
    <dgm:pt modelId="{FCAFFD5D-7163-48B9-9C66-5BB363EC6D01}" type="pres">
      <dgm:prSet presAssocID="{22C66D47-6B8C-4D70-B31B-B5422C4CF740}" presName="composite" presStyleCnt="0"/>
      <dgm:spPr/>
    </dgm:pt>
    <dgm:pt modelId="{C2F7E6B3-84C7-43B9-A821-B7F318D2B7B3}" type="pres">
      <dgm:prSet presAssocID="{22C66D47-6B8C-4D70-B31B-B5422C4CF74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69832-0CF1-4DB1-91A0-FC57EDAFCA5A}" type="pres">
      <dgm:prSet presAssocID="{22C66D47-6B8C-4D70-B31B-B5422C4CF74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00298-A54D-4DA1-8060-D5365012EA7E}" type="pres">
      <dgm:prSet presAssocID="{1344EAD3-7CAE-4DF7-BEB8-C74FC009A63C}" presName="space" presStyleCnt="0"/>
      <dgm:spPr/>
    </dgm:pt>
    <dgm:pt modelId="{667AC7A9-728B-45FE-9DE3-703E73D5CB24}" type="pres">
      <dgm:prSet presAssocID="{06D29F53-9237-48E5-907C-895AA995E174}" presName="composite" presStyleCnt="0"/>
      <dgm:spPr/>
    </dgm:pt>
    <dgm:pt modelId="{56A64CD8-C95C-461F-9294-33AD0B34CF4C}" type="pres">
      <dgm:prSet presAssocID="{06D29F53-9237-48E5-907C-895AA995E17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8C331-9F73-46FB-BD67-138156B4D341}" type="pres">
      <dgm:prSet presAssocID="{06D29F53-9237-48E5-907C-895AA995E17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C1411-7681-43CD-BE95-076F2A820A40}" type="pres">
      <dgm:prSet presAssocID="{AB20998B-33EF-42FB-9B34-EC50CEB493D8}" presName="space" presStyleCnt="0"/>
      <dgm:spPr/>
    </dgm:pt>
    <dgm:pt modelId="{E11960DE-4D4A-4495-9B25-3A554BB230BD}" type="pres">
      <dgm:prSet presAssocID="{06142259-00D9-4A8F-BFE5-93696D648553}" presName="composite" presStyleCnt="0"/>
      <dgm:spPr/>
    </dgm:pt>
    <dgm:pt modelId="{391E53BE-F133-458B-9341-802AF6E9D3F8}" type="pres">
      <dgm:prSet presAssocID="{06142259-00D9-4A8F-BFE5-93696D6485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C4156-3B7A-419D-8153-35AB5C462D67}" type="pres">
      <dgm:prSet presAssocID="{06142259-00D9-4A8F-BFE5-93696D64855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EF2E1-747A-4160-A0FB-B292F12AF5AA}" type="presOf" srcId="{D61229E5-C8AC-4239-85FC-73E11EE83CDA}" destId="{D79CD6E3-D29E-44C6-AF78-882B07524F8F}" srcOrd="0" destOrd="0" presId="urn:microsoft.com/office/officeart/2005/8/layout/hList1"/>
    <dgm:cxn modelId="{41F95BA2-E06F-4101-9ACA-F914FEEF846C}" srcId="{06D29F53-9237-48E5-907C-895AA995E174}" destId="{968348E3-432C-4BFA-A09F-B7B0C944C971}" srcOrd="2" destOrd="0" parTransId="{7233274A-231D-441D-A189-9C20953C0A1C}" sibTransId="{F04BD9A9-3FBE-4A5F-8749-7F1B10F8174D}"/>
    <dgm:cxn modelId="{C03CF869-74EB-4026-909E-2DF68BFEA290}" srcId="{22C66D47-6B8C-4D70-B31B-B5422C4CF740}" destId="{06DE2181-014B-4565-A181-97F08A89D0B9}" srcOrd="0" destOrd="0" parTransId="{46D20D3D-688A-456F-B3C2-EB8F3AE0CF09}" sibTransId="{2A82047F-B918-4194-BFC0-C1785A731FD3}"/>
    <dgm:cxn modelId="{7AAC5CAC-91B3-4861-8F0B-973C167C81FD}" type="presOf" srcId="{918F8A8A-EA71-479E-94CE-36468F6D0A11}" destId="{E2A8C331-9F73-46FB-BD67-138156B4D341}" srcOrd="0" destOrd="1" presId="urn:microsoft.com/office/officeart/2005/8/layout/hList1"/>
    <dgm:cxn modelId="{0DFC4F8C-FC90-4705-B47B-78A4B10A86F3}" srcId="{06142259-00D9-4A8F-BFE5-93696D648553}" destId="{CCEEEDB9-7464-4C97-B1FB-ED02C7FE2314}" srcOrd="0" destOrd="0" parTransId="{5D072BE8-4DCF-4286-836A-14853159D8FC}" sibTransId="{5D54BED9-CCD7-4E0C-8F5D-441819A084CD}"/>
    <dgm:cxn modelId="{9618FDED-DD1A-42B6-9BF2-51F4C054A881}" srcId="{606CDB7B-1F57-41B1-AF43-D1719C736690}" destId="{06D29F53-9237-48E5-907C-895AA995E174}" srcOrd="2" destOrd="0" parTransId="{225AC973-3922-4D63-BC4F-98CF7689B9F9}" sibTransId="{AB20998B-33EF-42FB-9B34-EC50CEB493D8}"/>
    <dgm:cxn modelId="{334F1447-FEBF-4A96-89FC-47686C227DE0}" type="presOf" srcId="{A4A0831B-C394-4E09-95CD-8C3924E11141}" destId="{D79CD6E3-D29E-44C6-AF78-882B07524F8F}" srcOrd="0" destOrd="1" presId="urn:microsoft.com/office/officeart/2005/8/layout/hList1"/>
    <dgm:cxn modelId="{6CDD917C-1B0C-476E-AF63-3F125571215F}" type="presOf" srcId="{06D29F53-9237-48E5-907C-895AA995E174}" destId="{56A64CD8-C95C-461F-9294-33AD0B34CF4C}" srcOrd="0" destOrd="0" presId="urn:microsoft.com/office/officeart/2005/8/layout/hList1"/>
    <dgm:cxn modelId="{6CA8BF9A-1B31-4F46-8745-2D15200DDC89}" type="presOf" srcId="{99B40588-F0D0-4E4D-A059-6E232A7BFDCB}" destId="{626C4F83-7812-4E11-9B98-ABA6D628FFFF}" srcOrd="0" destOrd="0" presId="urn:microsoft.com/office/officeart/2005/8/layout/hList1"/>
    <dgm:cxn modelId="{A26B1A28-77B5-4681-9DCA-7A7C4A2347EE}" type="presOf" srcId="{968348E3-432C-4BFA-A09F-B7B0C944C971}" destId="{E2A8C331-9F73-46FB-BD67-138156B4D341}" srcOrd="0" destOrd="2" presId="urn:microsoft.com/office/officeart/2005/8/layout/hList1"/>
    <dgm:cxn modelId="{744F3500-6E06-4B53-812F-8AA6AB75F393}" type="presOf" srcId="{8479A287-0F0E-4BC9-A016-4A80977A93CC}" destId="{E2A8C331-9F73-46FB-BD67-138156B4D341}" srcOrd="0" destOrd="0" presId="urn:microsoft.com/office/officeart/2005/8/layout/hList1"/>
    <dgm:cxn modelId="{4C4304CE-F0B1-47E3-9FC7-F3A8B26AB48C}" srcId="{99B40588-F0D0-4E4D-A059-6E232A7BFDCB}" destId="{A4A0831B-C394-4E09-95CD-8C3924E11141}" srcOrd="1" destOrd="0" parTransId="{C7227C12-4C54-45D8-B76F-ABD3A9175903}" sibTransId="{E410510E-07D5-4E66-BBB1-F297F46CEE63}"/>
    <dgm:cxn modelId="{CC41B984-7FE5-4D59-B701-DB0624E8F6BC}" type="presOf" srcId="{06DE2181-014B-4565-A181-97F08A89D0B9}" destId="{E8F69832-0CF1-4DB1-91A0-FC57EDAFCA5A}" srcOrd="0" destOrd="0" presId="urn:microsoft.com/office/officeart/2005/8/layout/hList1"/>
    <dgm:cxn modelId="{1E06172C-3A9C-4ACE-8DD5-3F80D55989D9}" type="presOf" srcId="{D9CF6CC2-3006-42D9-8F16-0A089823E0EA}" destId="{E8F69832-0CF1-4DB1-91A0-FC57EDAFCA5A}" srcOrd="0" destOrd="1" presId="urn:microsoft.com/office/officeart/2005/8/layout/hList1"/>
    <dgm:cxn modelId="{5E2A14BF-C08F-4BA8-A10C-27695CCA01BC}" srcId="{22C66D47-6B8C-4D70-B31B-B5422C4CF740}" destId="{8AAA8014-996A-4021-81AD-6EE72F4734B1}" srcOrd="2" destOrd="0" parTransId="{C8907789-7573-4627-9629-2BE2DEC22E55}" sibTransId="{EBBAB1D2-6022-48D2-A61D-6E0A83E35FFD}"/>
    <dgm:cxn modelId="{248FE24E-EEE8-4006-BE9B-4ED9E7F78346}" type="presOf" srcId="{06142259-00D9-4A8F-BFE5-93696D648553}" destId="{391E53BE-F133-458B-9341-802AF6E9D3F8}" srcOrd="0" destOrd="0" presId="urn:microsoft.com/office/officeart/2005/8/layout/hList1"/>
    <dgm:cxn modelId="{387FD70E-9D01-47DA-BF53-978E763EBAAE}" srcId="{99B40588-F0D0-4E4D-A059-6E232A7BFDCB}" destId="{D61229E5-C8AC-4239-85FC-73E11EE83CDA}" srcOrd="0" destOrd="0" parTransId="{F24C3BA5-F450-483D-8F94-74C0018811D8}" sibTransId="{D2C9DE4D-55C2-4E19-BECB-88FBAA624F72}"/>
    <dgm:cxn modelId="{2E1AC7A9-7A30-400A-9061-72563E0BA167}" type="presOf" srcId="{22C66D47-6B8C-4D70-B31B-B5422C4CF740}" destId="{C2F7E6B3-84C7-43B9-A821-B7F318D2B7B3}" srcOrd="0" destOrd="0" presId="urn:microsoft.com/office/officeart/2005/8/layout/hList1"/>
    <dgm:cxn modelId="{65647A8E-C0EF-44A2-AB7A-D0BCF62E475C}" srcId="{606CDB7B-1F57-41B1-AF43-D1719C736690}" destId="{99B40588-F0D0-4E4D-A059-6E232A7BFDCB}" srcOrd="0" destOrd="0" parTransId="{E5E890E8-AE8C-47B4-B8B0-DBB971208A9F}" sibTransId="{CD52EB6A-61A5-47AA-8122-3F7BAE0FD952}"/>
    <dgm:cxn modelId="{98E39886-1A0C-401C-9CFA-AE2DF870F205}" type="presOf" srcId="{8AAA8014-996A-4021-81AD-6EE72F4734B1}" destId="{E8F69832-0CF1-4DB1-91A0-FC57EDAFCA5A}" srcOrd="0" destOrd="2" presId="urn:microsoft.com/office/officeart/2005/8/layout/hList1"/>
    <dgm:cxn modelId="{07C3E16A-8D78-4444-8048-50D7A5125085}" type="presOf" srcId="{606CDB7B-1F57-41B1-AF43-D1719C736690}" destId="{7C5D7324-56E7-411B-A7F8-A02E0BA78CCE}" srcOrd="0" destOrd="0" presId="urn:microsoft.com/office/officeart/2005/8/layout/hList1"/>
    <dgm:cxn modelId="{F09DDD57-8D90-4CD5-95D0-93D28A4FD3B4}" srcId="{06D29F53-9237-48E5-907C-895AA995E174}" destId="{8479A287-0F0E-4BC9-A016-4A80977A93CC}" srcOrd="0" destOrd="0" parTransId="{D803B34B-7E35-4D91-9451-4D5FB69CA643}" sibTransId="{CE8700C0-F56E-4B9E-9BC1-0B7FC047DD2A}"/>
    <dgm:cxn modelId="{E0E62F74-EB08-4E63-9F5A-C487DDE689D3}" srcId="{22C66D47-6B8C-4D70-B31B-B5422C4CF740}" destId="{D9CF6CC2-3006-42D9-8F16-0A089823E0EA}" srcOrd="1" destOrd="0" parTransId="{031CC8F6-9F90-480A-A87B-F553DEB74F09}" sibTransId="{F5536433-0117-4F53-A48D-FFC0A7804C08}"/>
    <dgm:cxn modelId="{8F5FD9B5-CF21-4F27-BF6A-A0EC562826BE}" srcId="{606CDB7B-1F57-41B1-AF43-D1719C736690}" destId="{06142259-00D9-4A8F-BFE5-93696D648553}" srcOrd="3" destOrd="0" parTransId="{F18BFD55-9AC8-45F0-AFC5-B1FAF6DC18F6}" sibTransId="{1B1E9884-1EE6-4CB6-ABE2-2CD1689579C3}"/>
    <dgm:cxn modelId="{4B8099FA-DDBA-472C-B85A-E1E7771A7597}" srcId="{06D29F53-9237-48E5-907C-895AA995E174}" destId="{918F8A8A-EA71-479E-94CE-36468F6D0A11}" srcOrd="1" destOrd="0" parTransId="{82058255-0CCC-4778-8961-C0792391DE45}" sibTransId="{1AD31B50-C43D-49CF-8D77-B9AD7DC869F0}"/>
    <dgm:cxn modelId="{7D31D343-F949-4C85-ACE7-704EA46622E7}" type="presOf" srcId="{CCEEEDB9-7464-4C97-B1FB-ED02C7FE2314}" destId="{C0FC4156-3B7A-419D-8153-35AB5C462D67}" srcOrd="0" destOrd="0" presId="urn:microsoft.com/office/officeart/2005/8/layout/hList1"/>
    <dgm:cxn modelId="{633A6C59-7A80-4168-8B36-B8BDD21121FB}" srcId="{606CDB7B-1F57-41B1-AF43-D1719C736690}" destId="{22C66D47-6B8C-4D70-B31B-B5422C4CF740}" srcOrd="1" destOrd="0" parTransId="{D944FF7B-D946-46C0-912D-835DE5FCE220}" sibTransId="{1344EAD3-7CAE-4DF7-BEB8-C74FC009A63C}"/>
    <dgm:cxn modelId="{95B5C86E-DC49-4FA0-9C38-F02FCFF2F219}" type="presParOf" srcId="{7C5D7324-56E7-411B-A7F8-A02E0BA78CCE}" destId="{B2E11DCC-635A-4785-B907-317D52627FC1}" srcOrd="0" destOrd="0" presId="urn:microsoft.com/office/officeart/2005/8/layout/hList1"/>
    <dgm:cxn modelId="{AB48A1B5-19A3-4800-A117-2BB9BDF163D8}" type="presParOf" srcId="{B2E11DCC-635A-4785-B907-317D52627FC1}" destId="{626C4F83-7812-4E11-9B98-ABA6D628FFFF}" srcOrd="0" destOrd="0" presId="urn:microsoft.com/office/officeart/2005/8/layout/hList1"/>
    <dgm:cxn modelId="{CF2BF1C8-3958-48D0-9B35-112E4195C932}" type="presParOf" srcId="{B2E11DCC-635A-4785-B907-317D52627FC1}" destId="{D79CD6E3-D29E-44C6-AF78-882B07524F8F}" srcOrd="1" destOrd="0" presId="urn:microsoft.com/office/officeart/2005/8/layout/hList1"/>
    <dgm:cxn modelId="{B0D3B5BF-44EF-44C5-9BF9-C1CFCC351055}" type="presParOf" srcId="{7C5D7324-56E7-411B-A7F8-A02E0BA78CCE}" destId="{465C729E-312E-4670-AF9D-8B13071AF529}" srcOrd="1" destOrd="0" presId="urn:microsoft.com/office/officeart/2005/8/layout/hList1"/>
    <dgm:cxn modelId="{4A538EF0-C407-4808-B64C-FB5BF9CDD51F}" type="presParOf" srcId="{7C5D7324-56E7-411B-A7F8-A02E0BA78CCE}" destId="{FCAFFD5D-7163-48B9-9C66-5BB363EC6D01}" srcOrd="2" destOrd="0" presId="urn:microsoft.com/office/officeart/2005/8/layout/hList1"/>
    <dgm:cxn modelId="{ED23F185-7E23-47C5-92EC-5E30B6D6C16C}" type="presParOf" srcId="{FCAFFD5D-7163-48B9-9C66-5BB363EC6D01}" destId="{C2F7E6B3-84C7-43B9-A821-B7F318D2B7B3}" srcOrd="0" destOrd="0" presId="urn:microsoft.com/office/officeart/2005/8/layout/hList1"/>
    <dgm:cxn modelId="{3C4F5D5A-01BE-446F-B4EC-EBAFCEC01B9A}" type="presParOf" srcId="{FCAFFD5D-7163-48B9-9C66-5BB363EC6D01}" destId="{E8F69832-0CF1-4DB1-91A0-FC57EDAFCA5A}" srcOrd="1" destOrd="0" presId="urn:microsoft.com/office/officeart/2005/8/layout/hList1"/>
    <dgm:cxn modelId="{411F8AF8-E4EE-4064-93A5-FBE54EACC25D}" type="presParOf" srcId="{7C5D7324-56E7-411B-A7F8-A02E0BA78CCE}" destId="{D4000298-A54D-4DA1-8060-D5365012EA7E}" srcOrd="3" destOrd="0" presId="urn:microsoft.com/office/officeart/2005/8/layout/hList1"/>
    <dgm:cxn modelId="{8E348B02-B305-45D4-9C56-27A004C95D01}" type="presParOf" srcId="{7C5D7324-56E7-411B-A7F8-A02E0BA78CCE}" destId="{667AC7A9-728B-45FE-9DE3-703E73D5CB24}" srcOrd="4" destOrd="0" presId="urn:microsoft.com/office/officeart/2005/8/layout/hList1"/>
    <dgm:cxn modelId="{048BB4A7-B815-4AB2-B0C4-0354FEAC2C1D}" type="presParOf" srcId="{667AC7A9-728B-45FE-9DE3-703E73D5CB24}" destId="{56A64CD8-C95C-461F-9294-33AD0B34CF4C}" srcOrd="0" destOrd="0" presId="urn:microsoft.com/office/officeart/2005/8/layout/hList1"/>
    <dgm:cxn modelId="{F3679E1A-441F-4A1E-A05E-8F696EC57C29}" type="presParOf" srcId="{667AC7A9-728B-45FE-9DE3-703E73D5CB24}" destId="{E2A8C331-9F73-46FB-BD67-138156B4D341}" srcOrd="1" destOrd="0" presId="urn:microsoft.com/office/officeart/2005/8/layout/hList1"/>
    <dgm:cxn modelId="{3F4D6995-8149-4BF2-8692-879F82CE96EB}" type="presParOf" srcId="{7C5D7324-56E7-411B-A7F8-A02E0BA78CCE}" destId="{EC6C1411-7681-43CD-BE95-076F2A820A40}" srcOrd="5" destOrd="0" presId="urn:microsoft.com/office/officeart/2005/8/layout/hList1"/>
    <dgm:cxn modelId="{491ED3BB-48CB-4A6C-8CBB-3D599B2C0C9C}" type="presParOf" srcId="{7C5D7324-56E7-411B-A7F8-A02E0BA78CCE}" destId="{E11960DE-4D4A-4495-9B25-3A554BB230BD}" srcOrd="6" destOrd="0" presId="urn:microsoft.com/office/officeart/2005/8/layout/hList1"/>
    <dgm:cxn modelId="{24071DF7-81F4-4D8A-A8B4-89F39C7FA2AF}" type="presParOf" srcId="{E11960DE-4D4A-4495-9B25-3A554BB230BD}" destId="{391E53BE-F133-458B-9341-802AF6E9D3F8}" srcOrd="0" destOrd="0" presId="urn:microsoft.com/office/officeart/2005/8/layout/hList1"/>
    <dgm:cxn modelId="{387267C9-A450-4E80-9C9D-D59ADADE6629}" type="presParOf" srcId="{E11960DE-4D4A-4495-9B25-3A554BB230BD}" destId="{C0FC4156-3B7A-419D-8153-35AB5C462D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A0EBA-1C36-430F-8335-0B0E2583E980}">
      <dsp:nvSpPr>
        <dsp:cNvPr id="0" name=""/>
        <dsp:cNvSpPr/>
      </dsp:nvSpPr>
      <dsp:spPr>
        <a:xfrm>
          <a:off x="1067224" y="1207"/>
          <a:ext cx="2960661" cy="177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 ARE STORING MORE DATA NOW THAN WE EVER HAVE BEFORE</a:t>
          </a:r>
          <a:endParaRPr lang="en-US" sz="2000" kern="1200" dirty="0"/>
        </a:p>
      </dsp:txBody>
      <dsp:txXfrm>
        <a:off x="1067224" y="1207"/>
        <a:ext cx="2960661" cy="1776396"/>
      </dsp:txXfrm>
    </dsp:sp>
    <dsp:sp modelId="{DA9B515B-2F87-4706-92F1-668FF2541E4B}">
      <dsp:nvSpPr>
        <dsp:cNvPr id="0" name=""/>
        <dsp:cNvSpPr/>
      </dsp:nvSpPr>
      <dsp:spPr>
        <a:xfrm>
          <a:off x="4323952" y="1207"/>
          <a:ext cx="2960661" cy="177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CONNECTIONS BETWEEN OUR DATA ARE GROWING ALL THE TIME</a:t>
          </a:r>
          <a:endParaRPr lang="en-US" sz="2000" kern="1200" dirty="0"/>
        </a:p>
      </dsp:txBody>
      <dsp:txXfrm>
        <a:off x="4323952" y="1207"/>
        <a:ext cx="2960661" cy="1776396"/>
      </dsp:txXfrm>
    </dsp:sp>
    <dsp:sp modelId="{5C800001-CB10-413A-876D-BB4DB962FEF2}">
      <dsp:nvSpPr>
        <dsp:cNvPr id="0" name=""/>
        <dsp:cNvSpPr/>
      </dsp:nvSpPr>
      <dsp:spPr>
        <a:xfrm>
          <a:off x="1067224" y="2073670"/>
          <a:ext cx="2960661" cy="177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 DON’T MAKE THINGS KNOWING THE STRUCTURE FROM DAY 1</a:t>
          </a:r>
          <a:endParaRPr lang="en-US" sz="2000" kern="1200" dirty="0"/>
        </a:p>
      </dsp:txBody>
      <dsp:txXfrm>
        <a:off x="1067224" y="2073670"/>
        <a:ext cx="2960661" cy="1776396"/>
      </dsp:txXfrm>
    </dsp:sp>
    <dsp:sp modelId="{C7DDFC06-F699-4C4A-A349-59B68DBECF1A}">
      <dsp:nvSpPr>
        <dsp:cNvPr id="0" name=""/>
        <dsp:cNvSpPr/>
      </dsp:nvSpPr>
      <dsp:spPr>
        <a:xfrm>
          <a:off x="4323952" y="2073670"/>
          <a:ext cx="2960661" cy="177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SERVER ARCHITECTURE IS NOW AT A STAGE WHERE WE CAN TAKE ADVANTAGE OF IT</a:t>
          </a:r>
          <a:endParaRPr lang="en-US" sz="2000" kern="1200" dirty="0"/>
        </a:p>
      </dsp:txBody>
      <dsp:txXfrm>
        <a:off x="4323952" y="2073670"/>
        <a:ext cx="2960661" cy="1776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8662-81C1-42D7-8842-CD2BA11B1BAC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LARGE DATA VOLUMES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MASSIVELY DISTRIBUTED ARCHITECTURE REQUIRED TO STORE THE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GOOGLE, AMAZON, FACEBOOK, 100K SERVERS</a:t>
          </a:r>
          <a:endParaRPr lang="en-US" sz="1400" kern="1200" dirty="0"/>
        </a:p>
      </dsp:txBody>
      <dsp:txXfrm rot="5400000">
        <a:off x="744" y="812800"/>
        <a:ext cx="1934765" cy="2438400"/>
      </dsp:txXfrm>
    </dsp:sp>
    <dsp:sp modelId="{BA62F6C8-8FB1-4BC4-9E4D-C1722BB47D93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EXTREME QUERY WORKLOAD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IMPOSSIBLE TO EFFICIENTLY DO JOINS AT THAT SCALE WITH AN RDBMS</a:t>
          </a:r>
          <a:endParaRPr lang="en-US" sz="1400" kern="1200" dirty="0"/>
        </a:p>
      </dsp:txBody>
      <dsp:txXfrm rot="5400000">
        <a:off x="2080617" y="812800"/>
        <a:ext cx="1934765" cy="2438400"/>
      </dsp:txXfrm>
    </dsp:sp>
    <dsp:sp modelId="{03D0F283-B35F-4BE2-BE35-B7C88FE7B463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SCHEMA EVOLUTION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SCHEMA FLEXIBILITY IS NOT TRIVIAL AT A LARGE SCALE BUT IT CAN BE WITH NO SQL</a:t>
          </a:r>
          <a:endParaRPr lang="en-US" sz="1400" kern="1200" dirty="0"/>
        </a:p>
      </dsp:txBody>
      <dsp:txXfrm rot="5400000">
        <a:off x="4160490" y="812800"/>
        <a:ext cx="1934765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260DE-49BD-4A9D-8C84-805D0090CA9A}">
      <dsp:nvSpPr>
        <dsp:cNvPr id="0" name=""/>
        <dsp:cNvSpPr/>
      </dsp:nvSpPr>
      <dsp:spPr>
        <a:xfrm>
          <a:off x="0" y="338403"/>
          <a:ext cx="8146473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257" tIns="312420" rIns="63225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Massive Scalability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High Availability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Lower Cost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Flexibility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Lack of relations from one key to another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High read and write throughput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it’s faster than SQL</a:t>
          </a:r>
          <a:endParaRPr lang="en-US" sz="1500" kern="1200" dirty="0"/>
        </a:p>
      </dsp:txBody>
      <dsp:txXfrm>
        <a:off x="0" y="338403"/>
        <a:ext cx="8146473" cy="2031750"/>
      </dsp:txXfrm>
    </dsp:sp>
    <dsp:sp modelId="{8F66F8B3-86AA-4861-A50A-EB02C5DF01D7}">
      <dsp:nvSpPr>
        <dsp:cNvPr id="0" name=""/>
        <dsp:cNvSpPr/>
      </dsp:nvSpPr>
      <dsp:spPr>
        <a:xfrm>
          <a:off x="407323" y="117003"/>
          <a:ext cx="570253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542" tIns="0" rIns="2155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PROS</a:t>
          </a:r>
          <a:endParaRPr lang="en-US" sz="1500" kern="1200" dirty="0"/>
        </a:p>
      </dsp:txBody>
      <dsp:txXfrm>
        <a:off x="428939" y="138619"/>
        <a:ext cx="5659299" cy="399568"/>
      </dsp:txXfrm>
    </dsp:sp>
    <dsp:sp modelId="{CEE0E21F-E9ED-4CC3-B6F1-FC3AE393C15A}">
      <dsp:nvSpPr>
        <dsp:cNvPr id="0" name=""/>
        <dsp:cNvSpPr/>
      </dsp:nvSpPr>
      <dsp:spPr>
        <a:xfrm>
          <a:off x="0" y="2672553"/>
          <a:ext cx="8146473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257" tIns="312420" rIns="63225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Limited Query Capabilities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Not Standardized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Still a developing technology</a:t>
          </a:r>
          <a:endParaRPr lang="en-US" sz="1500" kern="1200" dirty="0"/>
        </a:p>
      </dsp:txBody>
      <dsp:txXfrm>
        <a:off x="0" y="2672553"/>
        <a:ext cx="8146473" cy="1086750"/>
      </dsp:txXfrm>
    </dsp:sp>
    <dsp:sp modelId="{A3DC9DBC-E3D9-4BFD-B45F-F18C717FC265}">
      <dsp:nvSpPr>
        <dsp:cNvPr id="0" name=""/>
        <dsp:cNvSpPr/>
      </dsp:nvSpPr>
      <dsp:spPr>
        <a:xfrm>
          <a:off x="407323" y="2451153"/>
          <a:ext cx="570253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542" tIns="0" rIns="2155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CONS</a:t>
          </a:r>
          <a:endParaRPr lang="en-US" sz="1500" kern="1200" dirty="0"/>
        </a:p>
      </dsp:txBody>
      <dsp:txXfrm>
        <a:off x="428939" y="2472769"/>
        <a:ext cx="5659299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8E6A2-A7CF-4F40-AC8C-5A8175446F9B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BIGTABLE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e.g. </a:t>
          </a:r>
          <a:r>
            <a:rPr lang="en-US" sz="1600" kern="1200" dirty="0" err="1" smtClean="0"/>
            <a:t>Hbase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Hypertable</a:t>
          </a:r>
          <a:r>
            <a:rPr lang="en-US" sz="1600" kern="1200" dirty="0" smtClean="0"/>
            <a:t>, Cassandra etc.</a:t>
          </a:r>
          <a:endParaRPr lang="en-US" sz="1600" kern="1200" dirty="0"/>
        </a:p>
      </dsp:txBody>
      <dsp:txXfrm rot="5400000">
        <a:off x="0" y="0"/>
        <a:ext cx="3048000" cy="1524000"/>
      </dsp:txXfrm>
    </dsp:sp>
    <dsp:sp modelId="{2893033C-AB8C-4A5F-914D-0C1F34D5276A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 VALUE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e.G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Dynomite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Voldermort</a:t>
          </a:r>
          <a:r>
            <a:rPr lang="en-US" sz="1600" kern="1200" dirty="0" smtClean="0"/>
            <a:t>, Tokyo etc.</a:t>
          </a:r>
          <a:endParaRPr lang="en-US" sz="1600" kern="1200" dirty="0"/>
        </a:p>
      </dsp:txBody>
      <dsp:txXfrm>
        <a:off x="3048000" y="0"/>
        <a:ext cx="3048000" cy="1524000"/>
      </dsp:txXfrm>
    </dsp:sp>
    <dsp:sp modelId="{762CA2B2-71D4-4D4C-A737-EEA652388E0F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GRAPHDB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e.g. </a:t>
          </a:r>
          <a:r>
            <a:rPr lang="en-US" sz="1600" b="0" i="0" kern="1200" dirty="0" err="1" smtClean="0"/>
            <a:t>AllegroGraph</a:t>
          </a:r>
          <a:r>
            <a:rPr lang="en-US" sz="1600" b="0" i="0" kern="1200" dirty="0" smtClean="0"/>
            <a:t>, Neo4j etc. </a:t>
          </a:r>
          <a:endParaRPr lang="en-US" sz="1600" kern="1200" dirty="0"/>
        </a:p>
      </dsp:txBody>
      <dsp:txXfrm rot="10800000">
        <a:off x="0" y="2539999"/>
        <a:ext cx="3048000" cy="1524000"/>
      </dsp:txXfrm>
    </dsp:sp>
    <dsp:sp modelId="{45901006-DC07-468C-B660-F3538AB7E0BF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e.g. </a:t>
          </a:r>
          <a:r>
            <a:rPr lang="en-US" sz="1600" kern="1200" dirty="0" err="1" smtClean="0"/>
            <a:t>Redis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CouchDB</a:t>
          </a:r>
          <a:r>
            <a:rPr lang="en-US" sz="1600" kern="1200" dirty="0" smtClean="0"/>
            <a:t>,  </a:t>
          </a:r>
          <a:r>
            <a:rPr lang="en-US" sz="1600" kern="1200" dirty="0" err="1" smtClean="0"/>
            <a:t>MonogoDB</a:t>
          </a:r>
          <a:r>
            <a:rPr lang="en-US" sz="1600" kern="1200" dirty="0" smtClean="0"/>
            <a:t> etc.</a:t>
          </a:r>
          <a:endParaRPr lang="en-US" sz="1600" kern="1200" dirty="0"/>
        </a:p>
      </dsp:txBody>
      <dsp:txXfrm rot="-5400000">
        <a:off x="3048000" y="2539999"/>
        <a:ext cx="3048000" cy="1524000"/>
      </dsp:txXfrm>
    </dsp:sp>
    <dsp:sp modelId="{CFEE3DA1-B6F8-4C95-8AB9-FA341994AFB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Emerging Trends in NoSQL Databases</a:t>
          </a:r>
          <a:endParaRPr lang="en-US" sz="1600" kern="1200" dirty="0"/>
        </a:p>
      </dsp:txBody>
      <dsp:txXfrm>
        <a:off x="2183197" y="1573596"/>
        <a:ext cx="1729606" cy="916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C4F83-7812-4E11-9B98-ABA6D628FFFF}">
      <dsp:nvSpPr>
        <dsp:cNvPr id="0" name=""/>
        <dsp:cNvSpPr/>
      </dsp:nvSpPr>
      <dsp:spPr>
        <a:xfrm>
          <a:off x="2594" y="372039"/>
          <a:ext cx="1559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</a:t>
          </a:r>
          <a:endParaRPr lang="en-US" sz="1800" kern="1200" dirty="0"/>
        </a:p>
      </dsp:txBody>
      <dsp:txXfrm>
        <a:off x="2594" y="372039"/>
        <a:ext cx="1559813" cy="518400"/>
      </dsp:txXfrm>
    </dsp:sp>
    <dsp:sp modelId="{D79CD6E3-D29E-44C6-AF78-882B07524F8F}">
      <dsp:nvSpPr>
        <dsp:cNvPr id="0" name=""/>
        <dsp:cNvSpPr/>
      </dsp:nvSpPr>
      <dsp:spPr>
        <a:xfrm>
          <a:off x="2594" y="890439"/>
          <a:ext cx="1559813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Physical Container of Collection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It is simple RDMBS database</a:t>
          </a:r>
          <a:endParaRPr lang="en-US" sz="1800" kern="1200" dirty="0"/>
        </a:p>
      </dsp:txBody>
      <dsp:txXfrm>
        <a:off x="2594" y="890439"/>
        <a:ext cx="1559813" cy="3396937"/>
      </dsp:txXfrm>
    </dsp:sp>
    <dsp:sp modelId="{C2F7E6B3-84C7-43B9-A821-B7F318D2B7B3}">
      <dsp:nvSpPr>
        <dsp:cNvPr id="0" name=""/>
        <dsp:cNvSpPr/>
      </dsp:nvSpPr>
      <dsp:spPr>
        <a:xfrm>
          <a:off x="1780781" y="372039"/>
          <a:ext cx="1559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Collections</a:t>
          </a:r>
          <a:endParaRPr lang="en-US" sz="1800" kern="1200" dirty="0"/>
        </a:p>
      </dsp:txBody>
      <dsp:txXfrm>
        <a:off x="1780781" y="372039"/>
        <a:ext cx="1559813" cy="518400"/>
      </dsp:txXfrm>
    </dsp:sp>
    <dsp:sp modelId="{E8F69832-0CF1-4DB1-91A0-FC57EDAFCA5A}">
      <dsp:nvSpPr>
        <dsp:cNvPr id="0" name=""/>
        <dsp:cNvSpPr/>
      </dsp:nvSpPr>
      <dsp:spPr>
        <a:xfrm>
          <a:off x="1780781" y="890439"/>
          <a:ext cx="1559813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Collection is a group of MongoDB documents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Equivalent of an RDBMS table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Collections do not enforce a schema </a:t>
          </a:r>
          <a:endParaRPr lang="en-US" sz="1800" kern="1200" dirty="0"/>
        </a:p>
      </dsp:txBody>
      <dsp:txXfrm>
        <a:off x="1780781" y="890439"/>
        <a:ext cx="1559813" cy="3396937"/>
      </dsp:txXfrm>
    </dsp:sp>
    <dsp:sp modelId="{56A64CD8-C95C-461F-9294-33AD0B34CF4C}">
      <dsp:nvSpPr>
        <dsp:cNvPr id="0" name=""/>
        <dsp:cNvSpPr/>
      </dsp:nvSpPr>
      <dsp:spPr>
        <a:xfrm>
          <a:off x="3558968" y="372039"/>
          <a:ext cx="1559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</a:t>
          </a:r>
          <a:endParaRPr lang="en-US" sz="1800" kern="1200" dirty="0"/>
        </a:p>
      </dsp:txBody>
      <dsp:txXfrm>
        <a:off x="3558968" y="372039"/>
        <a:ext cx="1559813" cy="518400"/>
      </dsp:txXfrm>
    </dsp:sp>
    <dsp:sp modelId="{E2A8C331-9F73-46FB-BD67-138156B4D341}">
      <dsp:nvSpPr>
        <dsp:cNvPr id="0" name=""/>
        <dsp:cNvSpPr/>
      </dsp:nvSpPr>
      <dsp:spPr>
        <a:xfrm>
          <a:off x="3558968" y="890439"/>
          <a:ext cx="1559813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Set of key-value pairs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Documents have dynamic schema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Equivalent to RDBMS table rows</a:t>
          </a:r>
          <a:endParaRPr lang="en-US" sz="1800" kern="1200" dirty="0"/>
        </a:p>
      </dsp:txBody>
      <dsp:txXfrm>
        <a:off x="3558968" y="890439"/>
        <a:ext cx="1559813" cy="3396937"/>
      </dsp:txXfrm>
    </dsp:sp>
    <dsp:sp modelId="{391E53BE-F133-458B-9341-802AF6E9D3F8}">
      <dsp:nvSpPr>
        <dsp:cNvPr id="0" name=""/>
        <dsp:cNvSpPr/>
      </dsp:nvSpPr>
      <dsp:spPr>
        <a:xfrm>
          <a:off x="5337156" y="372039"/>
          <a:ext cx="1559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Field</a:t>
          </a:r>
          <a:endParaRPr lang="en-US" sz="1800" kern="1200" dirty="0"/>
        </a:p>
      </dsp:txBody>
      <dsp:txXfrm>
        <a:off x="5337156" y="372039"/>
        <a:ext cx="1559813" cy="518400"/>
      </dsp:txXfrm>
    </dsp:sp>
    <dsp:sp modelId="{C0FC4156-3B7A-419D-8153-35AB5C462D67}">
      <dsp:nvSpPr>
        <dsp:cNvPr id="0" name=""/>
        <dsp:cNvSpPr/>
      </dsp:nvSpPr>
      <dsp:spPr>
        <a:xfrm>
          <a:off x="5337156" y="890439"/>
          <a:ext cx="1559813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Equivalent to RDBMS column</a:t>
          </a:r>
          <a:endParaRPr lang="en-US" sz="1800" kern="1200" dirty="0"/>
        </a:p>
      </dsp:txBody>
      <dsp:txXfrm>
        <a:off x="5337156" y="890439"/>
        <a:ext cx="1559813" cy="339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2016-09-05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85CD-B9C1-4058-BDAE-5757EB8E3FF0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1B2E5-DA15-4EB3-9100-6CC0E53197D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2016-09-05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AEFB2-AE92-4A27-9526-4F617C9ABD7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2016-09-05  |  Page </a:t>
            </a:r>
            <a:fld id="{F5126353-74BE-452C-AF44-AA8334C173C0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_5mj3-_uJQ" TargetMode="External"/><Relationship Id="rId5" Type="http://schemas.openxmlformats.org/officeDocument/2006/relationships/hyperlink" Target="https://www.mongodb.com/who-uses-mongodb" TargetMode="External"/><Relationship Id="rId4" Type="http://schemas.openxmlformats.org/officeDocument/2006/relationships/hyperlink" Target="https://docs.mongodb.com/manu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3700" y="3751199"/>
            <a:ext cx="8355014" cy="1386001"/>
          </a:xfrm>
        </p:spPr>
        <p:txBody>
          <a:bodyPr/>
          <a:lstStyle/>
          <a:p>
            <a:r>
              <a:rPr lang="en-US" dirty="0" smtClean="0"/>
              <a:t>Fundamental and Basics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38899" y="5727283"/>
            <a:ext cx="3576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Raghav Krishna Agarwal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September 2016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Overview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7981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8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1" y="1550618"/>
            <a:ext cx="8351839" cy="4921434"/>
          </a:xfrm>
        </p:spPr>
        <p:txBody>
          <a:bodyPr/>
          <a:lstStyle/>
          <a:p>
            <a:r>
              <a:rPr lang="en-US" sz="2000" dirty="0"/>
              <a:t>MongoDB is an open-source document database and leading NoSQL </a:t>
            </a:r>
            <a:r>
              <a:rPr lang="en-US" sz="2000" dirty="0" smtClean="0"/>
              <a:t>database</a:t>
            </a:r>
          </a:p>
          <a:p>
            <a:r>
              <a:rPr lang="en-US" sz="2000" dirty="0" smtClean="0"/>
              <a:t>Stores data in JSON format</a:t>
            </a:r>
          </a:p>
          <a:p>
            <a:r>
              <a:rPr lang="en-US" sz="2000" dirty="0" smtClean="0"/>
              <a:t>Support nested looping</a:t>
            </a:r>
          </a:p>
          <a:p>
            <a:r>
              <a:rPr lang="en-US" sz="2000" dirty="0" smtClean="0"/>
              <a:t>Document enclosed in circular braces</a:t>
            </a:r>
          </a:p>
          <a:p>
            <a:r>
              <a:rPr lang="en-US" sz="2000" dirty="0" smtClean="0"/>
              <a:t>JSON supports Numbers, Strings, Objects, Array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Sample </a:t>
            </a:r>
            <a:r>
              <a:rPr lang="en-US" sz="2000" b="1" dirty="0"/>
              <a:t>Document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_id: </a:t>
            </a:r>
            <a:r>
              <a:rPr lang="en-US" sz="2000" dirty="0" err="1"/>
              <a:t>ObjectId</a:t>
            </a:r>
            <a:r>
              <a:rPr lang="en-US" sz="2000" dirty="0"/>
              <a:t>(7df78ad8902c) </a:t>
            </a:r>
          </a:p>
          <a:p>
            <a:pPr marL="0" indent="0">
              <a:buNone/>
            </a:pPr>
            <a:r>
              <a:rPr lang="en-US" sz="2000" dirty="0"/>
              <a:t>	a: ‘1’,</a:t>
            </a:r>
          </a:p>
          <a:p>
            <a:pPr marL="0" indent="0">
              <a:buNone/>
            </a:pPr>
            <a:r>
              <a:rPr lang="en-US" sz="2000" dirty="0"/>
              <a:t>	b: ‘2’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Overview</a:t>
            </a:r>
          </a:p>
        </p:txBody>
      </p:sp>
    </p:spTree>
    <p:extLst>
      <p:ext uri="{BB962C8B-B14F-4D97-AF65-F5344CB8AC3E}">
        <p14:creationId xmlns:p14="http://schemas.microsoft.com/office/powerpoint/2010/main" val="32875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and MongoDB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9356628"/>
              </p:ext>
            </p:extLst>
          </p:nvPr>
        </p:nvGraphicFramePr>
        <p:xfrm>
          <a:off x="1187532" y="1397000"/>
          <a:ext cx="6899564" cy="465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5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121" y="1764471"/>
            <a:ext cx="8351839" cy="385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Create DB and Collections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display the database you are using, type </a:t>
            </a:r>
            <a:r>
              <a:rPr lang="en-US" b="1" dirty="0" err="1"/>
              <a:t>db</a:t>
            </a:r>
            <a:endParaRPr lang="en-US" b="1" dirty="0"/>
          </a:p>
          <a:p>
            <a:r>
              <a:rPr lang="en-US" dirty="0"/>
              <a:t>By default it shows `test`, which is default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You can switch to non-existing databases. When you first store data in the database, such as by creating a collection, MongoDB creates the </a:t>
            </a:r>
            <a:r>
              <a:rPr lang="en-US" dirty="0" smtClean="0"/>
              <a:t>database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121" y="1764471"/>
            <a:ext cx="8351839" cy="385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ollowing </a:t>
            </a:r>
            <a:r>
              <a:rPr lang="en-US" dirty="0"/>
              <a:t>creates both the </a:t>
            </a:r>
            <a:r>
              <a:rPr lang="en-US" dirty="0" smtClean="0"/>
              <a:t>database </a:t>
            </a:r>
            <a:r>
              <a:rPr lang="en-US" b="1" dirty="0" err="1"/>
              <a:t>myNewDatabase</a:t>
            </a:r>
            <a:r>
              <a:rPr lang="en-US" dirty="0"/>
              <a:t> and the </a:t>
            </a:r>
            <a:r>
              <a:rPr lang="en-US" dirty="0" smtClean="0"/>
              <a:t>collection</a:t>
            </a:r>
            <a:r>
              <a:rPr lang="en-US" dirty="0"/>
              <a:t> </a:t>
            </a:r>
            <a:r>
              <a:rPr lang="en-US" b="1" dirty="0" err="1"/>
              <a:t>myCollection</a:t>
            </a:r>
            <a:r>
              <a:rPr lang="en-US" dirty="0"/>
              <a:t> during the insert() operation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 smtClean="0"/>
              <a:t>myNewDatabase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db.myCollection.insert</a:t>
            </a:r>
            <a:r>
              <a:rPr lang="en-US" dirty="0"/>
              <a:t>( { x: 1 } 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121" y="1764471"/>
            <a:ext cx="8351839" cy="3852000"/>
          </a:xfrm>
        </p:spPr>
        <p:txBody>
          <a:bodyPr/>
          <a:lstStyle/>
          <a:p>
            <a:r>
              <a:rPr lang="en-US" b="1" dirty="0" smtClean="0"/>
              <a:t>Insert Documents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MongoDB </a:t>
            </a:r>
            <a:r>
              <a:rPr lang="en-US" sz="2000" dirty="0"/>
              <a:t>provides the following methods for </a:t>
            </a:r>
            <a:r>
              <a:rPr lang="en-US" sz="2000" dirty="0" smtClean="0"/>
              <a:t>inserting documents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u="sng" dirty="0" err="1" smtClean="0"/>
              <a:t>db.collection.insertOne</a:t>
            </a:r>
            <a:r>
              <a:rPr lang="en-US" u="sng" dirty="0"/>
              <a:t>()</a:t>
            </a:r>
            <a:endParaRPr lang="en-US" dirty="0"/>
          </a:p>
          <a:p>
            <a:pPr lvl="1"/>
            <a:r>
              <a:rPr lang="en-US" dirty="0" err="1"/>
              <a:t>db.collection.insertMany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db.collection.insert</a:t>
            </a:r>
            <a:r>
              <a:rPr lang="en-US" dirty="0" smtClean="0"/>
              <a:t>()</a:t>
            </a:r>
          </a:p>
          <a:p>
            <a:pPr marL="355600" lvl="1" indent="0">
              <a:buNone/>
            </a:pPr>
            <a:endParaRPr lang="en-US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355600" lvl="1" indent="0">
              <a:buNone/>
            </a:pPr>
            <a:r>
              <a:rPr lang="en-US" sz="1800" b="1" dirty="0" smtClean="0"/>
              <a:t>Example: </a:t>
            </a:r>
          </a:p>
          <a:p>
            <a:pPr marL="355600" lvl="1" indent="0">
              <a:buNone/>
            </a:pPr>
            <a:r>
              <a:rPr lang="en-US" sz="1800" dirty="0" err="1" smtClean="0"/>
              <a:t>db.users.insertMany</a:t>
            </a:r>
            <a:r>
              <a:rPr lang="en-US" sz="1800" dirty="0"/>
              <a:t>(</a:t>
            </a:r>
          </a:p>
          <a:p>
            <a:pPr marL="355600" lvl="1" indent="0">
              <a:buNone/>
            </a:pPr>
            <a:r>
              <a:rPr lang="en-US" sz="1800" dirty="0"/>
              <a:t>...    [</a:t>
            </a:r>
          </a:p>
          <a:p>
            <a:pPr marL="355600" lvl="1" indent="0">
              <a:buNone/>
            </a:pPr>
            <a:r>
              <a:rPr lang="en-US" sz="1800" dirty="0"/>
              <a:t>...      { name: "bob", age: 42, status: "A", },</a:t>
            </a:r>
          </a:p>
          <a:p>
            <a:pPr marL="355600" lvl="1" indent="0">
              <a:buNone/>
            </a:pPr>
            <a:r>
              <a:rPr lang="en-US" sz="1800" dirty="0"/>
              <a:t>...      { name: "</a:t>
            </a:r>
            <a:r>
              <a:rPr lang="en-US" sz="1800" dirty="0" err="1"/>
              <a:t>ahn</a:t>
            </a:r>
            <a:r>
              <a:rPr lang="en-US" sz="1800" dirty="0"/>
              <a:t>", age: 22, status: "A", },</a:t>
            </a:r>
          </a:p>
          <a:p>
            <a:pPr marL="355600" lvl="1" indent="0">
              <a:buNone/>
            </a:pPr>
            <a:r>
              <a:rPr lang="en-US" sz="1800" dirty="0" smtClean="0"/>
              <a:t>...    ]</a:t>
            </a:r>
          </a:p>
          <a:p>
            <a:pPr marL="355600" lvl="1" indent="0">
              <a:buNone/>
            </a:pPr>
            <a:r>
              <a:rPr lang="en-US" sz="1800" dirty="0" smtClean="0"/>
              <a:t>... )</a:t>
            </a:r>
          </a:p>
          <a:p>
            <a:pPr marL="355600" lvl="1" indent="0">
              <a:buNone/>
            </a:pPr>
            <a:r>
              <a:rPr lang="en-US" sz="1800" b="1" dirty="0" smtClean="0"/>
              <a:t>Output:</a:t>
            </a:r>
            <a:endParaRPr lang="en-US" sz="1800" b="1" dirty="0"/>
          </a:p>
          <a:p>
            <a:pPr marL="355600" lvl="1" indent="0">
              <a:buNone/>
            </a:pPr>
            <a:r>
              <a:rPr lang="en-US" sz="1800" dirty="0"/>
              <a:t>{</a:t>
            </a:r>
          </a:p>
          <a:p>
            <a:pPr marL="355600" lvl="1" indent="0">
              <a:buNone/>
            </a:pPr>
            <a:r>
              <a:rPr lang="en-US" sz="1800" dirty="0"/>
              <a:t>        "acknowledged" : true,</a:t>
            </a:r>
          </a:p>
          <a:p>
            <a:pPr marL="355600" lvl="1" indent="0">
              <a:buNone/>
            </a:pPr>
            <a:r>
              <a:rPr lang="en-US" sz="1800" dirty="0"/>
              <a:t>        "</a:t>
            </a:r>
            <a:r>
              <a:rPr lang="en-US" sz="1800" dirty="0" err="1"/>
              <a:t>insertedIds</a:t>
            </a:r>
            <a:r>
              <a:rPr lang="en-US" sz="1800" dirty="0"/>
              <a:t>" : [</a:t>
            </a:r>
          </a:p>
          <a:p>
            <a:pPr marL="355600" lvl="1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ObjectId</a:t>
            </a:r>
            <a:r>
              <a:rPr lang="en-US" sz="1800" dirty="0"/>
              <a:t>("57cd3a3a08a47317844a320c"),</a:t>
            </a:r>
          </a:p>
          <a:p>
            <a:pPr marL="355600" lvl="1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ObjectId</a:t>
            </a:r>
            <a:r>
              <a:rPr lang="en-US" sz="1800" dirty="0"/>
              <a:t>("57cd3a3a08a47317844a320d</a:t>
            </a:r>
            <a:r>
              <a:rPr lang="en-US" sz="1800" dirty="0" smtClean="0"/>
              <a:t>"),</a:t>
            </a:r>
          </a:p>
          <a:p>
            <a:pPr marL="355600" lvl="1" indent="0">
              <a:buNone/>
            </a:pPr>
            <a:r>
              <a:rPr lang="en-US" sz="1800" dirty="0" smtClean="0"/>
              <a:t>]</a:t>
            </a:r>
          </a:p>
          <a:p>
            <a:pPr marL="355600" lvl="1" indent="0">
              <a:buNone/>
            </a:pPr>
            <a:r>
              <a:rPr lang="en-US" sz="1800" dirty="0" smtClean="0"/>
              <a:t>}</a:t>
            </a:r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455613" indent="-457200"/>
            <a:r>
              <a:rPr lang="en-US" sz="2800" b="1" dirty="0" smtClean="0"/>
              <a:t>Query Document</a:t>
            </a:r>
            <a:endParaRPr lang="en-US" sz="2800" dirty="0" smtClean="0"/>
          </a:p>
          <a:p>
            <a:pPr marL="0" indent="-1587">
              <a:buNone/>
            </a:pPr>
            <a:r>
              <a:rPr lang="en-US" sz="2000" dirty="0" smtClean="0"/>
              <a:t>MongoDB </a:t>
            </a:r>
            <a:r>
              <a:rPr lang="en-US" sz="2000" dirty="0"/>
              <a:t>provides the </a:t>
            </a:r>
            <a:r>
              <a:rPr lang="en-US" sz="2000" dirty="0" err="1"/>
              <a:t>db.collection.find</a:t>
            </a:r>
            <a:r>
              <a:rPr lang="en-US" sz="2000" dirty="0" smtClean="0"/>
              <a:t>()</a:t>
            </a:r>
            <a:r>
              <a:rPr lang="en-US" sz="2000" dirty="0"/>
              <a:t> </a:t>
            </a:r>
            <a:r>
              <a:rPr lang="en-US" sz="2000" dirty="0" smtClean="0"/>
              <a:t>method </a:t>
            </a:r>
            <a:r>
              <a:rPr lang="en-US" sz="2000" dirty="0"/>
              <a:t>to read documents from a </a:t>
            </a:r>
            <a:r>
              <a:rPr lang="en-US" sz="2000" dirty="0" smtClean="0"/>
              <a:t>collection</a:t>
            </a:r>
          </a:p>
          <a:p>
            <a:pPr marL="0" indent="-1587">
              <a:buNone/>
            </a:pPr>
            <a:endParaRPr lang="en-US" sz="2000" dirty="0"/>
          </a:p>
          <a:p>
            <a:r>
              <a:rPr lang="en-US" sz="2000" b="1" dirty="0" smtClean="0"/>
              <a:t>Syntax: </a:t>
            </a:r>
            <a:r>
              <a:rPr lang="en-US" sz="2000" dirty="0" err="1" smtClean="0"/>
              <a:t>db.collection.find</a:t>
            </a:r>
            <a:r>
              <a:rPr lang="en-US" sz="2000" dirty="0"/>
              <a:t>( &lt;query filter&gt;, &lt;projection&gt;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 </a:t>
            </a:r>
            <a:r>
              <a:rPr lang="en-US" sz="2000" b="1" dirty="0"/>
              <a:t>query filter</a:t>
            </a:r>
            <a:r>
              <a:rPr lang="en-US" sz="2000" dirty="0"/>
              <a:t> to specify which documents to return.</a:t>
            </a:r>
          </a:p>
          <a:p>
            <a:r>
              <a:rPr lang="en-US" sz="2000" dirty="0"/>
              <a:t>a </a:t>
            </a:r>
            <a:r>
              <a:rPr lang="en-US" sz="2000" b="1" dirty="0"/>
              <a:t>query projection </a:t>
            </a:r>
            <a:r>
              <a:rPr lang="en-US" sz="2000" dirty="0"/>
              <a:t>to specifies which fields from the matching documents to return. The projection limits the amount of data that MongoDB returns to the client over the network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format the printed result, you can add the .pretty() to the operation, as in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/>
              <a:t>db.collection.find</a:t>
            </a:r>
            <a:r>
              <a:rPr lang="en-US" sz="2000" dirty="0"/>
              <a:t>( &lt;query filter&gt;, &lt;projection&gt; </a:t>
            </a:r>
            <a:r>
              <a:rPr lang="en-US" sz="2000" dirty="0" smtClean="0"/>
              <a:t>).pretty();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455613" indent="-457200"/>
            <a:r>
              <a:rPr lang="en-US" sz="2800" b="1" dirty="0" smtClean="0"/>
              <a:t>Update Document</a:t>
            </a:r>
          </a:p>
          <a:p>
            <a:pPr marL="455613" indent="-457200"/>
            <a:endParaRPr lang="en-US" sz="2800" b="1" dirty="0"/>
          </a:p>
          <a:p>
            <a:pPr marL="455613" indent="-457200"/>
            <a:r>
              <a:rPr lang="en-US" sz="2000" dirty="0"/>
              <a:t>MongoDB provides the following methods for updating documents in a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32275"/>
              </p:ext>
            </p:extLst>
          </p:nvPr>
        </p:nvGraphicFramePr>
        <p:xfrm>
          <a:off x="393701" y="3109941"/>
          <a:ext cx="8351838" cy="2577465"/>
        </p:xfrm>
        <a:graphic>
          <a:graphicData uri="http://schemas.openxmlformats.org/drawingml/2006/table">
            <a:tbl>
              <a:tblPr/>
              <a:tblGrid>
                <a:gridCol w="2923143"/>
                <a:gridCol w="54286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db.collection.updateOne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Updates at most a single document that match a specified filter even though multiple documents may match the specified </a:t>
                      </a:r>
                      <a:r>
                        <a:rPr lang="en-US" dirty="0" smtClean="0">
                          <a:effectLst/>
                        </a:rPr>
                        <a:t>filter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db.collection.updateMany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Update all documents that match a specified </a:t>
                      </a:r>
                      <a:r>
                        <a:rPr lang="en-US" dirty="0" smtClean="0">
                          <a:effectLst/>
                        </a:rPr>
                        <a:t>filter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db.collection.replaceOne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Replaces at most a single document that match a specified filter even though multiple documents may match the specified filter.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455613" indent="-457200"/>
            <a:r>
              <a:rPr lang="en-US" sz="2800" b="1" dirty="0" smtClean="0"/>
              <a:t>Delete Documents</a:t>
            </a:r>
          </a:p>
          <a:p>
            <a:pPr marL="455613" indent="-457200"/>
            <a:endParaRPr lang="en-US" sz="2800" b="1" dirty="0"/>
          </a:p>
          <a:p>
            <a:pPr marL="455613" indent="-457200"/>
            <a:r>
              <a:rPr lang="en-US" sz="2000" dirty="0"/>
              <a:t>MongoDB provides the following methods </a:t>
            </a:r>
            <a:r>
              <a:rPr lang="en-US" sz="2000" dirty="0" smtClean="0"/>
              <a:t>to delete documents </a:t>
            </a:r>
            <a:r>
              <a:rPr lang="en-US" sz="2000" dirty="0"/>
              <a:t>in a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47113"/>
              </p:ext>
            </p:extLst>
          </p:nvPr>
        </p:nvGraphicFramePr>
        <p:xfrm>
          <a:off x="194994" y="3279091"/>
          <a:ext cx="8351838" cy="2851785"/>
        </p:xfrm>
        <a:graphic>
          <a:graphicData uri="http://schemas.openxmlformats.org/drawingml/2006/table">
            <a:tbl>
              <a:tblPr/>
              <a:tblGrid>
                <a:gridCol w="4175919"/>
                <a:gridCol w="417591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db.collection.remove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Delete a single document or all documents that match a specified filter.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db.collection.deleteOne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Delete at most a single document that match a specified filter even though multiple documents may match the specified filter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db.collection.deleteMany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Delete all documents that match a specified filter.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9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NoSQL</a:t>
            </a:r>
          </a:p>
          <a:p>
            <a:r>
              <a:rPr lang="en-US" dirty="0"/>
              <a:t>Why </a:t>
            </a:r>
            <a:r>
              <a:rPr lang="en-US" dirty="0" smtClean="0"/>
              <a:t>NoSQL</a:t>
            </a:r>
          </a:p>
          <a:p>
            <a:r>
              <a:rPr lang="en-US" dirty="0" smtClean="0"/>
              <a:t>NoSQL Pros </a:t>
            </a:r>
            <a:r>
              <a:rPr lang="en-US" dirty="0"/>
              <a:t>AND </a:t>
            </a:r>
            <a:r>
              <a:rPr lang="en-US" dirty="0" smtClean="0"/>
              <a:t>Cons</a:t>
            </a:r>
          </a:p>
          <a:p>
            <a:r>
              <a:rPr lang="en-US" dirty="0" smtClean="0"/>
              <a:t>Overview MongoDB</a:t>
            </a:r>
          </a:p>
          <a:p>
            <a:r>
              <a:rPr lang="en-US" dirty="0"/>
              <a:t>RDBMS and </a:t>
            </a:r>
            <a:r>
              <a:rPr lang="en-US" dirty="0" smtClean="0"/>
              <a:t>MongoDB</a:t>
            </a:r>
          </a:p>
          <a:p>
            <a:r>
              <a:rPr lang="en-US" dirty="0" smtClean="0"/>
              <a:t>CRUD Operations</a:t>
            </a:r>
          </a:p>
          <a:p>
            <a:r>
              <a:rPr lang="en-US" dirty="0"/>
              <a:t>SQL vs </a:t>
            </a:r>
            <a:r>
              <a:rPr lang="en-US" dirty="0" smtClean="0"/>
              <a:t>MongoDB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</a:t>
            </a:r>
            <a:r>
              <a:rPr lang="en-US" dirty="0" err="1" smtClean="0"/>
              <a:t>mongodb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666786"/>
              </p:ext>
            </p:extLst>
          </p:nvPr>
        </p:nvGraphicFramePr>
        <p:xfrm>
          <a:off x="411511" y="1194956"/>
          <a:ext cx="8520548" cy="5063338"/>
        </p:xfrm>
        <a:graphic>
          <a:graphicData uri="http://schemas.openxmlformats.org/drawingml/2006/table">
            <a:tbl>
              <a:tblPr/>
              <a:tblGrid>
                <a:gridCol w="4260274"/>
                <a:gridCol w="4260274"/>
              </a:tblGrid>
              <a:tr h="32364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SQL SELECT Statements</a:t>
                      </a:r>
                    </a:p>
                  </a:txBody>
                  <a:tcPr marL="27204" marR="27204" marT="26116" marB="65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MongoDB find() Statements</a:t>
                      </a:r>
                    </a:p>
                  </a:txBody>
                  <a:tcPr marL="27204" marR="27204" marT="26116" marB="65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 dirty="0">
                          <a:effectLst/>
                        </a:rPr>
                        <a:t> id, </a:t>
                      </a:r>
                      <a:r>
                        <a:rPr lang="en-US" sz="1000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effectLst/>
                        </a:rPr>
                        <a:t>, status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 dirty="0">
                          <a:effectLst/>
                        </a:rPr>
                        <a:t> users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}, { </a:t>
                      </a:r>
                      <a:r>
                        <a:rPr lang="en-US" sz="1000" b="1">
                          <a:effectLst/>
                        </a:rPr>
                        <a:t>user_id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en-US" sz="1000" b="1">
                          <a:effectLst/>
                        </a:rPr>
                        <a:t>status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effectLst/>
                        </a:rPr>
                        <a:t>, status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 dirty="0">
                          <a:effectLst/>
                        </a:rPr>
                        <a:t> users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},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sz="1000" dirty="0">
                          <a:effectLst/>
                        </a:rPr>
                        <a:t>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status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user_id, status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 dirty="0">
                          <a:effectLst/>
                        </a:rPr>
                        <a:t> },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sz="1000" dirty="0">
                          <a:effectLst/>
                        </a:rPr>
                        <a:t>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{ </a:t>
                      </a:r>
                      <a:r>
                        <a:rPr lang="en-US" sz="1000" b="1" dirty="0">
                          <a:effectLst/>
                        </a:rPr>
                        <a:t>$ne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 dirty="0">
                          <a:effectLst/>
                        </a:rPr>
                        <a:t> }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000">
                          <a:effectLst/>
                        </a:rPr>
                        <a:t> age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age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 dirty="0">
                          <a:effectLst/>
                        </a:rPr>
                        <a:t>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05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000">
                          <a:effectLst/>
                        </a:rPr>
                        <a:t> age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>
                          <a:effectLst/>
                        </a:rPr>
                        <a:t>$or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[ { </a:t>
                      </a:r>
                      <a:r>
                        <a:rPr lang="en-US" sz="1000" b="1" dirty="0">
                          <a:effectLst/>
                        </a:rPr>
                        <a:t>status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 dirty="0">
                          <a:effectLst/>
                        </a:rPr>
                        <a:t> } , { </a:t>
                      </a:r>
                      <a:r>
                        <a:rPr lang="en-US" sz="1000" b="1" dirty="0">
                          <a:effectLst/>
                        </a:rPr>
                        <a:t>age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 dirty="0">
                          <a:effectLst/>
                        </a:rPr>
                        <a:t> } ] } )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65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 dirty="0">
                          <a:effectLst/>
                        </a:rPr>
                        <a:t> users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 dirty="0">
                          <a:effectLst/>
                        </a:rPr>
                        <a:t> age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>
                          <a:effectLst/>
                        </a:rPr>
                        <a:t>age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{ </a:t>
                      </a:r>
                      <a:r>
                        <a:rPr lang="en-US" sz="1000" b="1" dirty="0">
                          <a:effectLst/>
                        </a:rPr>
                        <a:t>$</a:t>
                      </a:r>
                      <a:r>
                        <a:rPr lang="en-US" sz="1000" b="1" dirty="0" err="1">
                          <a:effectLst/>
                        </a:rPr>
                        <a:t>gt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 dirty="0">
                          <a:effectLst/>
                        </a:rPr>
                        <a:t> } } )</a:t>
                      </a:r>
                    </a:p>
                  </a:txBody>
                  <a:tcPr marL="27204" marR="27204" marT="59848" marB="6528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</a:t>
            </a:r>
            <a:r>
              <a:rPr lang="en-US" dirty="0" err="1" smtClean="0"/>
              <a:t>mongodb</a:t>
            </a:r>
            <a:endParaRPr lang="en-US" dirty="0"/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537029"/>
              </p:ext>
            </p:extLst>
          </p:nvPr>
        </p:nvGraphicFramePr>
        <p:xfrm>
          <a:off x="393701" y="1194953"/>
          <a:ext cx="8465292" cy="5253346"/>
        </p:xfrm>
        <a:graphic>
          <a:graphicData uri="http://schemas.openxmlformats.org/drawingml/2006/table">
            <a:tbl>
              <a:tblPr/>
              <a:tblGrid>
                <a:gridCol w="4232646"/>
                <a:gridCol w="4232646"/>
              </a:tblGrid>
              <a:tr h="37216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 dirty="0">
                          <a:effectLst/>
                        </a:rPr>
                        <a:t> users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 dirty="0">
                          <a:effectLst/>
                        </a:rPr>
                        <a:t> age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age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{ </a:t>
                      </a:r>
                      <a:r>
                        <a:rPr lang="en-US" sz="1000" b="1">
                          <a:effectLst/>
                        </a:rPr>
                        <a:t>$lt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>
                          <a:effectLst/>
                        </a:rPr>
                        <a:t> }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 dirty="0">
                          <a:effectLst/>
                        </a:rPr>
                        <a:t> users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 dirty="0">
                          <a:effectLst/>
                        </a:rPr>
                        <a:t> age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000" dirty="0">
                          <a:effectLst/>
                        </a:rPr>
                        <a:t> age 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age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{ </a:t>
                      </a:r>
                      <a:r>
                        <a:rPr lang="en-US" sz="1000" b="1">
                          <a:effectLst/>
                        </a:rPr>
                        <a:t>$gt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en-US" sz="1000" b="1">
                          <a:effectLst/>
                        </a:rPr>
                        <a:t>$lte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000">
                          <a:effectLst/>
                        </a:rPr>
                        <a:t> }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user_id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like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"%bc%"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235388"/>
                          </a:solidFill>
                          <a:effectLst/>
                        </a:rPr>
                        <a:t>bc</a:t>
                      </a:r>
                      <a:r>
                        <a:rPr lang="en-US" sz="10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effectLst/>
                        </a:rPr>
                        <a:t>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user_id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like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"bc%"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235388"/>
                          </a:solidFill>
                          <a:effectLst/>
                        </a:rPr>
                        <a:t>/^</a:t>
                      </a:r>
                      <a:r>
                        <a:rPr lang="en-US" sz="1000" dirty="0" err="1">
                          <a:solidFill>
                            <a:srgbClr val="235388"/>
                          </a:solidFill>
                          <a:effectLst/>
                        </a:rPr>
                        <a:t>bc</a:t>
                      </a:r>
                      <a:r>
                        <a:rPr lang="en-US" sz="1000" dirty="0">
                          <a:solidFill>
                            <a:srgbClr val="235388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effectLst/>
                        </a:rPr>
                        <a:t>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000">
                          <a:effectLst/>
                        </a:rPr>
                        <a:t> user_id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ASC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status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} ).</a:t>
                      </a:r>
                      <a:r>
                        <a:rPr lang="en-US" sz="1000" b="1">
                          <a:effectLst/>
                        </a:rPr>
                        <a:t>sort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user_id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000">
                          <a:effectLst/>
                        </a:rPr>
                        <a:t> status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000">
                          <a:effectLst/>
                        </a:rPr>
                        <a:t> user_id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000">
                          <a:effectLst/>
                        </a:rPr>
                        <a:t>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users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r>
                        <a:rPr lang="en-US" sz="1000" b="1">
                          <a:effectLst/>
                        </a:rPr>
                        <a:t>find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status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000">
                          <a:effectLst/>
                        </a:rPr>
                        <a:t> } ).</a:t>
                      </a:r>
                      <a:r>
                        <a:rPr lang="en-US" sz="1000" b="1">
                          <a:effectLst/>
                        </a:rPr>
                        <a:t>sort</a:t>
                      </a:r>
                      <a:r>
                        <a:rPr lang="en-US" sz="1000">
                          <a:effectLst/>
                        </a:rPr>
                        <a:t>( { </a:t>
                      </a:r>
                      <a:r>
                        <a:rPr lang="en-US" sz="1000" b="1">
                          <a:effectLst/>
                        </a:rPr>
                        <a:t>user_id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0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 } 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990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COUNT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000">
                          <a:effectLst/>
                        </a:rPr>
                        <a:t>)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count</a:t>
                      </a:r>
                      <a:r>
                        <a:rPr lang="en-US" sz="1000" dirty="0">
                          <a:effectLst/>
                        </a:rPr>
                        <a:t>() </a:t>
                      </a:r>
                    </a:p>
                    <a:p>
                      <a:pPr algn="l"/>
                      <a:r>
                        <a:rPr lang="en-US" sz="1000" i="1" dirty="0">
                          <a:effectLst/>
                        </a:rPr>
                        <a:t>or</a:t>
                      </a:r>
                      <a:endParaRPr lang="en-US" sz="1000" dirty="0">
                        <a:effectLst/>
                      </a:endParaRPr>
                    </a:p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().</a:t>
                      </a:r>
                      <a:r>
                        <a:rPr lang="en-US" sz="1000" b="1" dirty="0">
                          <a:effectLst/>
                        </a:rPr>
                        <a:t>count</a:t>
                      </a:r>
                      <a:r>
                        <a:rPr lang="en-US" sz="1000" dirty="0">
                          <a:effectLst/>
                        </a:rPr>
                        <a:t>()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821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COUNT</a:t>
                      </a:r>
                      <a:r>
                        <a:rPr lang="en-US" sz="1000">
                          <a:effectLst/>
                        </a:rPr>
                        <a:t>(user_id) </a:t>
                      </a:r>
                      <a:r>
                        <a:rPr lang="en-US" sz="10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000">
                          <a:effectLst/>
                        </a:rPr>
                        <a:t> users 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count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{ </a:t>
                      </a:r>
                      <a:r>
                        <a:rPr lang="en-US" sz="1000" b="1" dirty="0">
                          <a:effectLst/>
                        </a:rPr>
                        <a:t>$exists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000" dirty="0">
                          <a:effectLst/>
                        </a:rPr>
                        <a:t> } } ) </a:t>
                      </a:r>
                    </a:p>
                    <a:p>
                      <a:pPr algn="l"/>
                      <a:r>
                        <a:rPr lang="en-US" sz="1000" i="1" dirty="0">
                          <a:effectLst/>
                        </a:rPr>
                        <a:t>or</a:t>
                      </a:r>
                      <a:endParaRPr lang="en-US" sz="1000" dirty="0">
                        <a:effectLst/>
                      </a:endParaRPr>
                    </a:p>
                    <a:p>
                      <a:pPr algn="l"/>
                      <a:r>
                        <a:rPr lang="en-US" sz="1000" b="1" dirty="0" err="1">
                          <a:effectLst/>
                        </a:rPr>
                        <a:t>db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users</a:t>
                      </a:r>
                      <a:r>
                        <a:rPr lang="en-US" sz="1000" dirty="0" err="1">
                          <a:effectLst/>
                        </a:rPr>
                        <a:t>.</a:t>
                      </a:r>
                      <a:r>
                        <a:rPr lang="en-US" sz="1000" b="1" dirty="0" err="1">
                          <a:effectLst/>
                        </a:rPr>
                        <a:t>find</a:t>
                      </a:r>
                      <a:r>
                        <a:rPr lang="en-US" sz="1000" dirty="0">
                          <a:effectLst/>
                        </a:rPr>
                        <a:t>( { </a:t>
                      </a:r>
                      <a:r>
                        <a:rPr lang="en-US" sz="1000" b="1" dirty="0" err="1">
                          <a:effectLst/>
                        </a:rPr>
                        <a:t>user_id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{ </a:t>
                      </a:r>
                      <a:r>
                        <a:rPr lang="en-US" sz="1000" b="1" dirty="0">
                          <a:effectLst/>
                        </a:rPr>
                        <a:t>$exists</a:t>
                      </a:r>
                      <a:r>
                        <a:rPr lang="en-US" sz="10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000" dirty="0">
                          <a:effectLst/>
                        </a:rPr>
                        <a:t> } } ).</a:t>
                      </a:r>
                      <a:r>
                        <a:rPr lang="en-US" sz="1000" b="1" dirty="0">
                          <a:effectLst/>
                        </a:rPr>
                        <a:t>count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26542" marR="26542" marT="58391" marB="637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MongoDB website reference</a:t>
            </a:r>
            <a:endParaRPr lang="en-US" sz="2000" dirty="0" smtClean="0">
              <a:hlinkClick r:id="rId3"/>
            </a:endParaRP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://www.mongodb.com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Documentation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https://docs.mongodb.com/manual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Mongo Customers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www.mongodb.com/who-uses-mongodb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Installation Guide for Windows</a:t>
            </a:r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://www.youtube.com/watch?v=K_5mj3-_</a:t>
            </a:r>
            <a:r>
              <a:rPr lang="en-US" sz="2000" dirty="0" smtClean="0">
                <a:hlinkClick r:id="rId6"/>
              </a:rPr>
              <a:t>uJQ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994" y="1325083"/>
            <a:ext cx="8351839" cy="485008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“</a:t>
            </a:r>
            <a:r>
              <a:rPr lang="en-US" sz="2000" dirty="0"/>
              <a:t>status” : “over and out”,</a:t>
            </a:r>
          </a:p>
          <a:p>
            <a:pPr marL="0" indent="0">
              <a:buNone/>
            </a:pPr>
            <a:r>
              <a:rPr lang="en-US" sz="2000" dirty="0" smtClean="0"/>
              <a:t>	“mood</a:t>
            </a:r>
            <a:r>
              <a:rPr lang="en-US" sz="2000" dirty="0"/>
              <a:t>” : “:)”,</a:t>
            </a:r>
          </a:p>
          <a:p>
            <a:pPr marL="0" indent="0">
              <a:buNone/>
            </a:pPr>
            <a:r>
              <a:rPr lang="en-US" sz="2000" dirty="0" smtClean="0"/>
              <a:t>	“</a:t>
            </a:r>
            <a:r>
              <a:rPr lang="en-US" sz="2000" dirty="0" err="1"/>
              <a:t>coming_up</a:t>
            </a:r>
            <a:r>
              <a:rPr lang="en-US" sz="2000" dirty="0"/>
              <a:t>” : “Q &amp; A”</a:t>
            </a:r>
          </a:p>
          <a:p>
            <a:pPr marL="0" indent="0">
              <a:buNone/>
            </a:pPr>
            <a:r>
              <a:rPr lang="en-US" sz="2000" dirty="0" smtClean="0"/>
              <a:t>	“contact”: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	“</a:t>
            </a:r>
            <a:r>
              <a:rPr lang="en-US" sz="2000" dirty="0"/>
              <a:t>email” : </a:t>
            </a:r>
            <a:r>
              <a:rPr lang="en-US" sz="2000" dirty="0" smtClean="0"/>
              <a:t>“raghav.krishna.agarwal@ericsson.com”,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828" y="1764374"/>
            <a:ext cx="8351839" cy="41139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NOSQL - Defined by what it is </a:t>
            </a:r>
            <a:r>
              <a:rPr lang="en-US" b="1" dirty="0" smtClean="0"/>
              <a:t>Not</a:t>
            </a:r>
          </a:p>
          <a:p>
            <a:r>
              <a:rPr lang="en-US" sz="2000" dirty="0" smtClean="0"/>
              <a:t>“Any </a:t>
            </a:r>
            <a:r>
              <a:rPr lang="en-US" sz="2000" dirty="0"/>
              <a:t>database that is not a Relational </a:t>
            </a:r>
            <a:r>
              <a:rPr lang="en-US" sz="2000" dirty="0" smtClean="0"/>
              <a:t>Database”</a:t>
            </a:r>
          </a:p>
          <a:p>
            <a:r>
              <a:rPr lang="en-US" sz="2000" dirty="0"/>
              <a:t>The term was coined at a meetup with the creators behind </a:t>
            </a:r>
            <a:r>
              <a:rPr lang="en-US" sz="2000" dirty="0" smtClean="0"/>
              <a:t>some prominent </a:t>
            </a:r>
            <a:r>
              <a:rPr lang="en-US" sz="2000" dirty="0"/>
              <a:t>emerging </a:t>
            </a:r>
            <a:r>
              <a:rPr lang="en-US" sz="2000" dirty="0" smtClean="0"/>
              <a:t>databases</a:t>
            </a:r>
          </a:p>
          <a:p>
            <a:r>
              <a:rPr lang="en-US" sz="2000" dirty="0" smtClean="0"/>
              <a:t>“Non-Relational </a:t>
            </a:r>
            <a:r>
              <a:rPr lang="en-US" sz="2000" dirty="0"/>
              <a:t>Databases” might be more </a:t>
            </a:r>
            <a:r>
              <a:rPr lang="en-US" sz="2000" dirty="0" smtClean="0"/>
              <a:t>correct</a:t>
            </a:r>
          </a:p>
          <a:p>
            <a:pPr lvl="1">
              <a:buFontTx/>
              <a:buChar char="-"/>
            </a:pPr>
            <a:r>
              <a:rPr lang="en-US" dirty="0" smtClean="0"/>
              <a:t>But </a:t>
            </a:r>
            <a:r>
              <a:rPr lang="en-US" dirty="0"/>
              <a:t>it’s a mouthful</a:t>
            </a:r>
            <a:r>
              <a:rPr lang="en-US" dirty="0" smtClean="0"/>
              <a:t>!</a:t>
            </a:r>
            <a:endParaRPr lang="en-US" b="1" dirty="0"/>
          </a:p>
          <a:p>
            <a:r>
              <a:rPr lang="en-US" sz="2000" dirty="0"/>
              <a:t>T</a:t>
            </a:r>
            <a:r>
              <a:rPr lang="en-US" sz="2000" dirty="0" smtClean="0"/>
              <a:t>hen </a:t>
            </a:r>
            <a:r>
              <a:rPr lang="en-US" sz="2000" dirty="0"/>
              <a:t>there was a </a:t>
            </a:r>
            <a:r>
              <a:rPr lang="en-US" sz="2000" dirty="0" smtClean="0"/>
              <a:t>conference, </a:t>
            </a:r>
            <a:r>
              <a:rPr lang="en-US" sz="2000" dirty="0"/>
              <a:t>and here we </a:t>
            </a:r>
            <a:r>
              <a:rPr lang="en-US" sz="2000" dirty="0" smtClean="0"/>
              <a:t>are with the name </a:t>
            </a:r>
          </a:p>
          <a:p>
            <a:r>
              <a:rPr lang="en-US" sz="2000" dirty="0"/>
              <a:t>‘NOSQL’ (NO to </a:t>
            </a:r>
            <a:r>
              <a:rPr lang="en-US" sz="2000" dirty="0" smtClean="0"/>
              <a:t>SQL), It’s </a:t>
            </a:r>
            <a:r>
              <a:rPr lang="en-US" sz="2000" dirty="0"/>
              <a:t>not about saying </a:t>
            </a:r>
            <a:r>
              <a:rPr lang="en-US" sz="2000" dirty="0" smtClean="0"/>
              <a:t>that SQL </a:t>
            </a:r>
            <a:r>
              <a:rPr lang="en-US" sz="2000" dirty="0"/>
              <a:t>should never be used</a:t>
            </a:r>
            <a:r>
              <a:rPr lang="en-US" sz="2000" dirty="0" smtClean="0"/>
              <a:t>, or </a:t>
            </a:r>
            <a:r>
              <a:rPr lang="en-US" sz="2000" dirty="0"/>
              <a:t>that SQL is dead</a:t>
            </a:r>
            <a:r>
              <a:rPr lang="en-US" sz="2000" dirty="0" smtClean="0"/>
              <a:t>...</a:t>
            </a:r>
          </a:p>
          <a:p>
            <a:r>
              <a:rPr lang="en-US" sz="2000" b="1" dirty="0" smtClean="0"/>
              <a:t>N</a:t>
            </a:r>
            <a:r>
              <a:rPr lang="en-US" sz="2000" dirty="0" smtClean="0"/>
              <a:t>ot </a:t>
            </a:r>
            <a:r>
              <a:rPr lang="en-US" sz="2000" b="1" dirty="0" smtClean="0"/>
              <a:t>O</a:t>
            </a:r>
            <a:r>
              <a:rPr lang="en-US" sz="2000" dirty="0" smtClean="0"/>
              <a:t>nly </a:t>
            </a:r>
            <a:r>
              <a:rPr lang="en-US" sz="2000" b="1" dirty="0" smtClean="0"/>
              <a:t>SQL</a:t>
            </a:r>
            <a:r>
              <a:rPr lang="en-US" sz="2000" dirty="0" smtClean="0"/>
              <a:t>, </a:t>
            </a:r>
            <a:r>
              <a:rPr lang="en-US" sz="2000" dirty="0"/>
              <a:t>It’s about </a:t>
            </a:r>
            <a:r>
              <a:rPr lang="en-US" sz="2000" dirty="0" smtClean="0"/>
              <a:t>recognizing that </a:t>
            </a:r>
            <a:r>
              <a:rPr lang="en-US" sz="2000" dirty="0"/>
              <a:t>for some </a:t>
            </a:r>
            <a:r>
              <a:rPr lang="en-US" sz="2000" dirty="0" smtClean="0"/>
              <a:t>problems other </a:t>
            </a:r>
            <a:r>
              <a:rPr lang="en-US" sz="2000" dirty="0"/>
              <a:t>storage </a:t>
            </a:r>
            <a:r>
              <a:rPr lang="en-US" sz="2000" dirty="0" smtClean="0"/>
              <a:t>solutions are </a:t>
            </a:r>
            <a:r>
              <a:rPr lang="en-US" sz="2000" dirty="0"/>
              <a:t>better suited!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931528"/>
              </p:ext>
            </p:extLst>
          </p:nvPr>
        </p:nvGraphicFramePr>
        <p:xfrm>
          <a:off x="396875" y="1800225"/>
          <a:ext cx="8351838" cy="385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8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Trend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1075702"/>
            <a:ext cx="3010024" cy="266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10" y="1075352"/>
            <a:ext cx="3084359" cy="26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81" y="3846436"/>
            <a:ext cx="3751066" cy="292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7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Connectedness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4" y="1325084"/>
            <a:ext cx="802357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Use Cases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13781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8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PROS AND CONS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4625688"/>
              </p:ext>
            </p:extLst>
          </p:nvPr>
        </p:nvGraphicFramePr>
        <p:xfrm>
          <a:off x="249382" y="1503214"/>
          <a:ext cx="8146473" cy="3876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7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smtClean="0"/>
              <a:t>nosql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1413165"/>
            <a:ext cx="826341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6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1208</Words>
  <Application>Microsoft Office PowerPoint</Application>
  <PresentationFormat>On-screen Show (4:3)</PresentationFormat>
  <Paragraphs>300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Ericsson Capital TT</vt:lpstr>
      <vt:lpstr>PresentationTemplate2011</vt:lpstr>
      <vt:lpstr>Nosql  Mongo DB</vt:lpstr>
      <vt:lpstr>Agenda</vt:lpstr>
      <vt:lpstr>What is NOSQL</vt:lpstr>
      <vt:lpstr>why NOsql</vt:lpstr>
      <vt:lpstr>Data Trend analysis</vt:lpstr>
      <vt:lpstr>Connectedness</vt:lpstr>
      <vt:lpstr>Nosql Use Cases</vt:lpstr>
      <vt:lpstr>NOSQL PROS AND CONS</vt:lpstr>
      <vt:lpstr>When to use nosql</vt:lpstr>
      <vt:lpstr>MongoDB Overview</vt:lpstr>
      <vt:lpstr>MongoDB Overview</vt:lpstr>
      <vt:lpstr>RDBMS and MongoDB</vt:lpstr>
      <vt:lpstr>CRUD Operations</vt:lpstr>
      <vt:lpstr>CRUD Operations</vt:lpstr>
      <vt:lpstr>CRUD Operations</vt:lpstr>
      <vt:lpstr>CRUD Operations</vt:lpstr>
      <vt:lpstr>CRUD Operations</vt:lpstr>
      <vt:lpstr>CRUD Operations</vt:lpstr>
      <vt:lpstr>CRUD Operations</vt:lpstr>
      <vt:lpstr>SQL vs mongodb</vt:lpstr>
      <vt:lpstr>SQL vs mongodb</vt:lpstr>
      <vt:lpstr>References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Raghav Krishna Agarwal</dc:creator>
  <dc:description>Rev PA1</dc:description>
  <cp:lastModifiedBy>Raghav Krishna Agarwal</cp:lastModifiedBy>
  <cp:revision>184</cp:revision>
  <dcterms:created xsi:type="dcterms:W3CDTF">2011-05-24T09:22:48Z</dcterms:created>
  <dcterms:modified xsi:type="dcterms:W3CDTF">2016-09-07T05:04:21Z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2016-09-05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2016-09-05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