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9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9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5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0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6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B15A-FF1C-462D-895F-FB102BF71A97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5C2560-9D8A-4BC5-B452-80327CCFE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1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73D1-02D9-4B1E-BC9C-4FE26154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052294"/>
            <a:ext cx="9603275" cy="1049235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>
                <a:latin typeface="+mn-lt"/>
              </a:rPr>
              <a:t>Subject Knowledge on Face recognition, </a:t>
            </a:r>
            <a:r>
              <a:rPr lang="en-IN" sz="4800" b="1" dirty="0" err="1">
                <a:latin typeface="+mn-lt"/>
              </a:rPr>
              <a:t>opencv</a:t>
            </a:r>
            <a:r>
              <a:rPr lang="en-IN" sz="4800" b="1" dirty="0">
                <a:latin typeface="+mn-lt"/>
              </a:rPr>
              <a:t> and </a:t>
            </a:r>
            <a:r>
              <a:rPr lang="en-IN" sz="4800" b="1" dirty="0" err="1">
                <a:latin typeface="+mn-lt"/>
              </a:rPr>
              <a:t>numpy</a:t>
            </a:r>
            <a:endParaRPr lang="en-IN" sz="4800" b="1" dirty="0">
              <a:latin typeface="+mn-lt"/>
            </a:endParaRPr>
          </a:p>
        </p:txBody>
      </p:sp>
      <p:pic>
        <p:nvPicPr>
          <p:cNvPr id="3074" name="Picture 2" descr="How to build a face detection and recognition system | by Serhii Maksymenko  | Towards Data Science">
            <a:extLst>
              <a:ext uri="{FF2B5EF4-FFF2-40B4-BE49-F238E27FC236}">
                <a16:creationId xmlns:a16="http://schemas.microsoft.com/office/drawing/2014/main" id="{0E0D4E16-C7A7-4828-8EB0-04FA18CE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3565380"/>
            <a:ext cx="3800475" cy="21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6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1AA3-97B2-4EFB-BD2C-1B364BA1D4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550466"/>
            <a:ext cx="9604375" cy="1049337"/>
          </a:xfrm>
        </p:spPr>
        <p:txBody>
          <a:bodyPr/>
          <a:lstStyle/>
          <a:p>
            <a:r>
              <a:rPr lang="en-IN" b="1" dirty="0"/>
              <a:t>Face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718D-1025-4AA1-A0C0-18B9A4DB2A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8825" y="1599803"/>
            <a:ext cx="9604375" cy="3449638"/>
          </a:xfrm>
        </p:spPr>
        <p:txBody>
          <a:bodyPr/>
          <a:lstStyle/>
          <a:p>
            <a:r>
              <a:rPr lang="en-US" dirty="0"/>
              <a:t>A facial recognition system is a technology capable of matching a human face from a digital image or a video frame against a database of faces, typically employed to authenticate users through ID verification services, works by pinpointing and measuring facial features from a given image.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B8F58-4C63-4A23-A171-6EBA01945558}"/>
              </a:ext>
            </a:extLst>
          </p:cNvPr>
          <p:cNvSpPr txBox="1"/>
          <p:nvPr/>
        </p:nvSpPr>
        <p:spPr>
          <a:xfrm>
            <a:off x="901700" y="3505200"/>
            <a:ext cx="5372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Applications of face recognition: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Security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Aid forensic investigations</a:t>
            </a:r>
            <a:endParaRPr lang="en-IN" sz="2400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Diagnose 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Track school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Secure transactions and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03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6A85-1E7D-4799-B7B2-789878EA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Face recognition</a:t>
            </a:r>
          </a:p>
        </p:txBody>
      </p:sp>
      <p:pic>
        <p:nvPicPr>
          <p:cNvPr id="1026" name="Picture 2" descr="Overview of the Steps in a Face Recognition Process">
            <a:extLst>
              <a:ext uri="{FF2B5EF4-FFF2-40B4-BE49-F238E27FC236}">
                <a16:creationId xmlns:a16="http://schemas.microsoft.com/office/drawing/2014/main" id="{6FA4878F-FD30-4167-8DF2-CEF926FC20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119496"/>
            <a:ext cx="9604375" cy="3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E1E9-321D-45C6-8D14-DF2E8948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involving in face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38A5-4D73-40B9-8BE0-68B35347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29" y="2006207"/>
            <a:ext cx="9603275" cy="345061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Face Detection</a:t>
            </a:r>
            <a:r>
              <a:rPr lang="en-US" dirty="0"/>
              <a:t>. Locate one or more faces in the image and mark with a bounding box.</a:t>
            </a:r>
          </a:p>
          <a:p>
            <a:pPr fontAlgn="base"/>
            <a:r>
              <a:rPr lang="en-US" b="1" dirty="0"/>
              <a:t>Face Alignment</a:t>
            </a:r>
            <a:r>
              <a:rPr lang="en-US" dirty="0"/>
              <a:t>. Normalize the face to be consistent with the database, such as geometry and photometrics.</a:t>
            </a:r>
          </a:p>
          <a:p>
            <a:pPr fontAlgn="base"/>
            <a:r>
              <a:rPr lang="en-US" b="1" dirty="0"/>
              <a:t>Feature Extraction</a:t>
            </a:r>
            <a:r>
              <a:rPr lang="en-US" dirty="0"/>
              <a:t>. Extract features from the face that can be used for the recognition task.</a:t>
            </a:r>
          </a:p>
          <a:p>
            <a:pPr fontAlgn="base"/>
            <a:r>
              <a:rPr lang="en-US" b="1" dirty="0"/>
              <a:t>Face Recognition</a:t>
            </a:r>
            <a:r>
              <a:rPr lang="en-US" dirty="0"/>
              <a:t>. Perform matching of </a:t>
            </a:r>
          </a:p>
          <a:p>
            <a:pPr marL="0" indent="0" fontAlgn="base">
              <a:buNone/>
            </a:pPr>
            <a:r>
              <a:rPr lang="en-US" dirty="0"/>
              <a:t>the face against one or more known faces in </a:t>
            </a:r>
          </a:p>
          <a:p>
            <a:pPr marL="0" indent="0" fontAlgn="base">
              <a:buNone/>
            </a:pPr>
            <a:r>
              <a:rPr lang="en-US" dirty="0"/>
              <a:t>a prepared database.</a:t>
            </a:r>
          </a:p>
          <a:p>
            <a:endParaRPr lang="en-IN" dirty="0"/>
          </a:p>
        </p:txBody>
      </p:sp>
      <p:pic>
        <p:nvPicPr>
          <p:cNvPr id="7170" name="Picture 2" descr="Face Recognition using Python and OpenCV">
            <a:extLst>
              <a:ext uri="{FF2B5EF4-FFF2-40B4-BE49-F238E27FC236}">
                <a16:creationId xmlns:a16="http://schemas.microsoft.com/office/drawing/2014/main" id="{D33289C1-636C-41CA-B621-9952CFE8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46" y="3914774"/>
            <a:ext cx="4566267" cy="25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C298-1F15-471E-A367-4162A15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about </a:t>
            </a:r>
            <a:r>
              <a:rPr lang="en-IN" dirty="0" err="1"/>
              <a:t>Opencv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0A76-9ACF-49F4-9C84-CDF488CD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OpenCV is the most popular library for computer vision. Originally written in C/C++, it now provides bindings for Python.</a:t>
            </a:r>
          </a:p>
          <a:p>
            <a:r>
              <a:rPr lang="en-US" dirty="0"/>
              <a:t>OpenCV uses machine learning algorithms to search for faces within a picture. Because faces are so complicated, there isn’t one simple test that will tell you if it found a face or not. Instead, there are thousands of small patterns and features that must be matched. The algorithms break the task of identifying the face into thousands of smaller, bite-sized tasks, each of which is easy to solve. These tasks are also called classifiers.</a:t>
            </a:r>
          </a:p>
          <a:p>
            <a:pPr marL="0" indent="0">
              <a:buNone/>
            </a:pPr>
            <a:r>
              <a:rPr lang="en-US" dirty="0"/>
              <a:t>How to install </a:t>
            </a:r>
            <a:r>
              <a:rPr lang="en-US" dirty="0" err="1"/>
              <a:t>opencv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Pip install </a:t>
            </a:r>
            <a:r>
              <a:rPr lang="en-US" dirty="0" err="1">
                <a:highlight>
                  <a:srgbClr val="FFFF00"/>
                </a:highlight>
              </a:rPr>
              <a:t>opencv</a:t>
            </a:r>
            <a:r>
              <a:rPr lang="en-US" dirty="0">
                <a:highlight>
                  <a:srgbClr val="FFFF00"/>
                </a:highlight>
              </a:rPr>
              <a:t>-python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63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00AE-02E9-46BE-8702-30DEB4D5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FABA-EEB3-4994-89C6-89374B0A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30" y="2091932"/>
            <a:ext cx="6520846" cy="43945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b="1" dirty="0"/>
              <a:t>OpenCV Functionality:</a:t>
            </a:r>
            <a:endParaRPr lang="en-IN" dirty="0"/>
          </a:p>
          <a:p>
            <a:pPr fontAlgn="base"/>
            <a:r>
              <a:rPr lang="en-IN" dirty="0"/>
              <a:t>Image/video I/O, processing, display (core, </a:t>
            </a:r>
            <a:r>
              <a:rPr lang="en-IN" dirty="0" err="1"/>
              <a:t>imgproc</a:t>
            </a:r>
            <a:r>
              <a:rPr lang="en-IN" dirty="0"/>
              <a:t>, </a:t>
            </a:r>
            <a:r>
              <a:rPr lang="en-IN" dirty="0" err="1"/>
              <a:t>highgui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Object/feature detection (</a:t>
            </a:r>
            <a:r>
              <a:rPr lang="en-IN" dirty="0" err="1"/>
              <a:t>objdetect</a:t>
            </a:r>
            <a:r>
              <a:rPr lang="en-IN" dirty="0"/>
              <a:t>, features2d, </a:t>
            </a:r>
            <a:r>
              <a:rPr lang="en-IN" dirty="0" err="1"/>
              <a:t>nonfree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Geometry-based monocular or stereo computer vision (calib3d, stitching, </a:t>
            </a:r>
            <a:r>
              <a:rPr lang="en-IN" dirty="0" err="1"/>
              <a:t>videostab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Computational photography (photo, video, </a:t>
            </a:r>
            <a:r>
              <a:rPr lang="en-IN" dirty="0" err="1"/>
              <a:t>superres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Machine learning &amp; clustering (ml, </a:t>
            </a:r>
            <a:r>
              <a:rPr lang="en-IN" dirty="0" err="1"/>
              <a:t>flann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CUDA acceleration (</a:t>
            </a:r>
            <a:r>
              <a:rPr lang="en-IN" dirty="0" err="1"/>
              <a:t>gpu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6146" name="Picture 2" descr="Hello Code - What is OpenCV used for?">
            <a:extLst>
              <a:ext uri="{FF2B5EF4-FFF2-40B4-BE49-F238E27FC236}">
                <a16:creationId xmlns:a16="http://schemas.microsoft.com/office/drawing/2014/main" id="{0765FEC8-F440-4D06-BA3C-8BEB43BCA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6" y="2891484"/>
            <a:ext cx="4600575" cy="27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3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B39E-35ED-4F09-9CC9-254BB379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about </a:t>
            </a:r>
            <a:r>
              <a:rPr lang="en-IN" dirty="0" err="1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33E4-BF37-4547-B2BD-B4E3996F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is an open-source numerical Python library.</a:t>
            </a:r>
          </a:p>
          <a:p>
            <a:r>
              <a:rPr lang="en-US" dirty="0"/>
              <a:t>NumPy contains a multi-dimensional array and matrix data structures.</a:t>
            </a:r>
          </a:p>
          <a:p>
            <a:r>
              <a:rPr lang="en-US" dirty="0"/>
              <a:t>It can be </a:t>
            </a:r>
            <a:r>
              <a:rPr lang="en-US" dirty="0" err="1"/>
              <a:t>utilised</a:t>
            </a:r>
            <a:r>
              <a:rPr lang="en-US" dirty="0"/>
              <a:t> to perform a number of mathematical operations on arrays such as trigonometric, statistical, and algebraic routines. Therefore, the library contains a large number of mathematical, algebraic, and transformation functions.</a:t>
            </a:r>
          </a:p>
          <a:p>
            <a:r>
              <a:rPr lang="en-US" dirty="0"/>
              <a:t>NumPy is a wrapper around a library implemented in C.</a:t>
            </a:r>
          </a:p>
          <a:p>
            <a:r>
              <a:rPr lang="en-US" dirty="0"/>
              <a:t>Pandas objects rely heavily on NumPy objects. Essentially, Pandas extends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29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7180-D799-47EC-92DC-531CFB9D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748B-30CC-4028-9FEC-487FD566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How to install </a:t>
            </a:r>
            <a:r>
              <a:rPr lang="en-IN" dirty="0" err="1"/>
              <a:t>numpy</a:t>
            </a:r>
            <a:r>
              <a:rPr lang="en-IN" dirty="0"/>
              <a:t>?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pip install </a:t>
            </a:r>
            <a:r>
              <a:rPr lang="en-IN" dirty="0" err="1">
                <a:highlight>
                  <a:srgbClr val="FFFF00"/>
                </a:highlight>
              </a:rPr>
              <a:t>numpy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6" name="AutoShape 6" descr="What is NumPy?">
            <a:extLst>
              <a:ext uri="{FF2B5EF4-FFF2-40B4-BE49-F238E27FC236}">
                <a16:creationId xmlns:a16="http://schemas.microsoft.com/office/drawing/2014/main" id="{0B3B499A-90A7-44FF-8611-DB6B235DE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8" name="Picture 8" descr="NumPy - Wikipedia">
            <a:extLst>
              <a:ext uri="{FF2B5EF4-FFF2-40B4-BE49-F238E27FC236}">
                <a16:creationId xmlns:a16="http://schemas.microsoft.com/office/drawing/2014/main" id="{90C17C0A-924B-41F8-A07F-7F0BD7C2D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2676525"/>
            <a:ext cx="40417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3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7829-7D28-42BD-BCD3-27AEA2F3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0" y="774700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Thankyou!!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D029-737D-4449-B009-750453D3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5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Presented by:</a:t>
            </a:r>
          </a:p>
          <a:p>
            <a:pPr marL="0" indent="0">
              <a:buNone/>
            </a:pPr>
            <a:r>
              <a:rPr lang="en-IN" dirty="0"/>
              <a:t>Yukti Singh</a:t>
            </a:r>
          </a:p>
          <a:p>
            <a:pPr marL="0" indent="0">
              <a:buNone/>
            </a:pPr>
            <a:r>
              <a:rPr lang="en-IN" dirty="0"/>
              <a:t>19BAI10015</a:t>
            </a:r>
          </a:p>
        </p:txBody>
      </p:sp>
    </p:spTree>
    <p:extLst>
      <p:ext uri="{BB962C8B-B14F-4D97-AF65-F5344CB8AC3E}">
        <p14:creationId xmlns:p14="http://schemas.microsoft.com/office/powerpoint/2010/main" val="1132229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1208</TotalTime>
  <Words>447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Subject Knowledge on Face recognition, opencv and numpy</vt:lpstr>
      <vt:lpstr>Face recognition</vt:lpstr>
      <vt:lpstr>Face recognition</vt:lpstr>
      <vt:lpstr>Steps involving in face recognition</vt:lpstr>
      <vt:lpstr>All about Opencv</vt:lpstr>
      <vt:lpstr>PowerPoint Presentation</vt:lpstr>
      <vt:lpstr>All about numpy</vt:lpstr>
      <vt:lpstr>PowerPoint Presentation</vt:lpstr>
      <vt:lpstr>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Knowledge on Face recognition, opencv and numpy</dc:title>
  <dc:creator>yukti singh</dc:creator>
  <cp:lastModifiedBy>yukti singh</cp:lastModifiedBy>
  <cp:revision>9</cp:revision>
  <dcterms:created xsi:type="dcterms:W3CDTF">2020-12-29T20:36:18Z</dcterms:created>
  <dcterms:modified xsi:type="dcterms:W3CDTF">2021-01-04T10:22:06Z</dcterms:modified>
</cp:coreProperties>
</file>