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58"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29801-7301-4838-A18B-5647355ADECE}" v="2" dt="2024-06-24T08:52:5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ti arora" userId="6499f0672e8caaa4" providerId="LiveId" clId="{AF429801-7301-4838-A18B-5647355ADECE}"/>
    <pc:docChg chg="undo custSel addSld delSld modSld">
      <pc:chgData name="yukti arora" userId="6499f0672e8caaa4" providerId="LiveId" clId="{AF429801-7301-4838-A18B-5647355ADECE}" dt="2024-06-24T08:53:21.919" v="1292" actId="255"/>
      <pc:docMkLst>
        <pc:docMk/>
      </pc:docMkLst>
      <pc:sldChg chg="modSp mod">
        <pc:chgData name="yukti arora" userId="6499f0672e8caaa4" providerId="LiveId" clId="{AF429801-7301-4838-A18B-5647355ADECE}" dt="2024-06-20T07:57:06.846" v="52" actId="1076"/>
        <pc:sldMkLst>
          <pc:docMk/>
          <pc:sldMk cId="2683127641" sldId="256"/>
        </pc:sldMkLst>
        <pc:spChg chg="mod">
          <ac:chgData name="yukti arora" userId="6499f0672e8caaa4" providerId="LiveId" clId="{AF429801-7301-4838-A18B-5647355ADECE}" dt="2024-06-20T07:57:04.358" v="51" actId="1076"/>
          <ac:spMkLst>
            <pc:docMk/>
            <pc:sldMk cId="2683127641" sldId="256"/>
            <ac:spMk id="2" creationId="{21A196F6-FFE9-3798-D007-743ECF1EC8EF}"/>
          </ac:spMkLst>
        </pc:spChg>
        <pc:spChg chg="mod">
          <ac:chgData name="yukti arora" userId="6499f0672e8caaa4" providerId="LiveId" clId="{AF429801-7301-4838-A18B-5647355ADECE}" dt="2024-06-20T07:57:06.846" v="52" actId="1076"/>
          <ac:spMkLst>
            <pc:docMk/>
            <pc:sldMk cId="2683127641" sldId="256"/>
            <ac:spMk id="3" creationId="{6D8FFE5A-B84D-9345-8AAD-0F8D2379F692}"/>
          </ac:spMkLst>
        </pc:spChg>
      </pc:sldChg>
      <pc:sldChg chg="modSp mod">
        <pc:chgData name="yukti arora" userId="6499f0672e8caaa4" providerId="LiveId" clId="{AF429801-7301-4838-A18B-5647355ADECE}" dt="2024-06-24T08:38:49.126" v="914" actId="113"/>
        <pc:sldMkLst>
          <pc:docMk/>
          <pc:sldMk cId="1572988830" sldId="257"/>
        </pc:sldMkLst>
        <pc:spChg chg="mod">
          <ac:chgData name="yukti arora" userId="6499f0672e8caaa4" providerId="LiveId" clId="{AF429801-7301-4838-A18B-5647355ADECE}" dt="2024-06-24T08:38:49.126" v="914" actId="113"/>
          <ac:spMkLst>
            <pc:docMk/>
            <pc:sldMk cId="1572988830" sldId="257"/>
            <ac:spMk id="3" creationId="{7814A4B6-331E-6408-25A7-4F8D19AF1B0C}"/>
          </ac:spMkLst>
        </pc:spChg>
      </pc:sldChg>
      <pc:sldChg chg="modSp mod">
        <pc:chgData name="yukti arora" userId="6499f0672e8caaa4" providerId="LiveId" clId="{AF429801-7301-4838-A18B-5647355ADECE}" dt="2024-06-24T08:38:37.336" v="911" actId="27636"/>
        <pc:sldMkLst>
          <pc:docMk/>
          <pc:sldMk cId="3781303732" sldId="258"/>
        </pc:sldMkLst>
        <pc:spChg chg="mod">
          <ac:chgData name="yukti arora" userId="6499f0672e8caaa4" providerId="LiveId" clId="{AF429801-7301-4838-A18B-5647355ADECE}" dt="2024-06-18T06:57:03.421" v="31" actId="255"/>
          <ac:spMkLst>
            <pc:docMk/>
            <pc:sldMk cId="3781303732" sldId="258"/>
            <ac:spMk id="2" creationId="{FB555AE8-568C-036B-CC28-DA0BEA90E456}"/>
          </ac:spMkLst>
        </pc:spChg>
        <pc:spChg chg="mod">
          <ac:chgData name="yukti arora" userId="6499f0672e8caaa4" providerId="LiveId" clId="{AF429801-7301-4838-A18B-5647355ADECE}" dt="2024-06-24T08:38:37.336" v="911" actId="27636"/>
          <ac:spMkLst>
            <pc:docMk/>
            <pc:sldMk cId="3781303732" sldId="258"/>
            <ac:spMk id="3" creationId="{10E2C0F7-CA7F-F495-355F-90FB1C7E131F}"/>
          </ac:spMkLst>
        </pc:spChg>
      </pc:sldChg>
      <pc:sldChg chg="modSp new mod">
        <pc:chgData name="yukti arora" userId="6499f0672e8caaa4" providerId="LiveId" clId="{AF429801-7301-4838-A18B-5647355ADECE}" dt="2024-06-24T08:38:45.866" v="913" actId="113"/>
        <pc:sldMkLst>
          <pc:docMk/>
          <pc:sldMk cId="1110459170" sldId="259"/>
        </pc:sldMkLst>
        <pc:spChg chg="mod">
          <ac:chgData name="yukti arora" userId="6499f0672e8caaa4" providerId="LiveId" clId="{AF429801-7301-4838-A18B-5647355ADECE}" dt="2024-06-24T08:25:09.198" v="75" actId="20577"/>
          <ac:spMkLst>
            <pc:docMk/>
            <pc:sldMk cId="1110459170" sldId="259"/>
            <ac:spMk id="2" creationId="{DC19FC85-8FD8-330E-24D4-A1D7AF6AC37C}"/>
          </ac:spMkLst>
        </pc:spChg>
        <pc:spChg chg="mod">
          <ac:chgData name="yukti arora" userId="6499f0672e8caaa4" providerId="LiveId" clId="{AF429801-7301-4838-A18B-5647355ADECE}" dt="2024-06-24T08:38:45.866" v="913" actId="113"/>
          <ac:spMkLst>
            <pc:docMk/>
            <pc:sldMk cId="1110459170" sldId="259"/>
            <ac:spMk id="3" creationId="{48EA0030-D7FA-CF7D-77D8-70B112598F42}"/>
          </ac:spMkLst>
        </pc:spChg>
      </pc:sldChg>
      <pc:sldChg chg="new del">
        <pc:chgData name="yukti arora" userId="6499f0672e8caaa4" providerId="LiveId" clId="{AF429801-7301-4838-A18B-5647355ADECE}" dt="2024-06-24T08:24:57.948" v="59" actId="47"/>
        <pc:sldMkLst>
          <pc:docMk/>
          <pc:sldMk cId="1982339049" sldId="259"/>
        </pc:sldMkLst>
      </pc:sldChg>
      <pc:sldChg chg="modSp new mod">
        <pc:chgData name="yukti arora" userId="6499f0672e8caaa4" providerId="LiveId" clId="{AF429801-7301-4838-A18B-5647355ADECE}" dt="2024-06-24T08:38:42.157" v="912" actId="113"/>
        <pc:sldMkLst>
          <pc:docMk/>
          <pc:sldMk cId="3148138980" sldId="260"/>
        </pc:sldMkLst>
        <pc:spChg chg="mod">
          <ac:chgData name="yukti arora" userId="6499f0672e8caaa4" providerId="LiveId" clId="{AF429801-7301-4838-A18B-5647355ADECE}" dt="2024-06-24T08:29:26.041" v="310" actId="20577"/>
          <ac:spMkLst>
            <pc:docMk/>
            <pc:sldMk cId="3148138980" sldId="260"/>
            <ac:spMk id="2" creationId="{352A5712-FCFB-6D23-01D2-8C1ACBAEF4D4}"/>
          </ac:spMkLst>
        </pc:spChg>
        <pc:spChg chg="mod">
          <ac:chgData name="yukti arora" userId="6499f0672e8caaa4" providerId="LiveId" clId="{AF429801-7301-4838-A18B-5647355ADECE}" dt="2024-06-24T08:38:42.157" v="912" actId="113"/>
          <ac:spMkLst>
            <pc:docMk/>
            <pc:sldMk cId="3148138980" sldId="260"/>
            <ac:spMk id="3" creationId="{57530442-972B-9360-AD32-E95B3582359A}"/>
          </ac:spMkLst>
        </pc:spChg>
      </pc:sldChg>
      <pc:sldChg chg="modSp new mod">
        <pc:chgData name="yukti arora" userId="6499f0672e8caaa4" providerId="LiveId" clId="{AF429801-7301-4838-A18B-5647355ADECE}" dt="2024-06-24T08:39:35.777" v="928" actId="20577"/>
        <pc:sldMkLst>
          <pc:docMk/>
          <pc:sldMk cId="2452209049" sldId="261"/>
        </pc:sldMkLst>
        <pc:spChg chg="mod">
          <ac:chgData name="yukti arora" userId="6499f0672e8caaa4" providerId="LiveId" clId="{AF429801-7301-4838-A18B-5647355ADECE}" dt="2024-06-24T08:39:35.777" v="928" actId="20577"/>
          <ac:spMkLst>
            <pc:docMk/>
            <pc:sldMk cId="2452209049" sldId="261"/>
            <ac:spMk id="2" creationId="{C77D6303-0CB3-CA5D-0164-F13A85DFAF7E}"/>
          </ac:spMkLst>
        </pc:spChg>
        <pc:spChg chg="mod">
          <ac:chgData name="yukti arora" userId="6499f0672e8caaa4" providerId="LiveId" clId="{AF429801-7301-4838-A18B-5647355ADECE}" dt="2024-06-24T08:38:15.424" v="907" actId="113"/>
          <ac:spMkLst>
            <pc:docMk/>
            <pc:sldMk cId="2452209049" sldId="261"/>
            <ac:spMk id="3" creationId="{942057C3-DEDF-20D3-7186-FF93B1F152E2}"/>
          </ac:spMkLst>
        </pc:spChg>
      </pc:sldChg>
      <pc:sldChg chg="new del">
        <pc:chgData name="yukti arora" userId="6499f0672e8caaa4" providerId="LiveId" clId="{AF429801-7301-4838-A18B-5647355ADECE}" dt="2024-06-24T08:39:01.494" v="917" actId="47"/>
        <pc:sldMkLst>
          <pc:docMk/>
          <pc:sldMk cId="587387025" sldId="262"/>
        </pc:sldMkLst>
      </pc:sldChg>
      <pc:sldChg chg="modSp new mod">
        <pc:chgData name="yukti arora" userId="6499f0672e8caaa4" providerId="LiveId" clId="{AF429801-7301-4838-A18B-5647355ADECE}" dt="2024-06-24T08:41:07.588" v="1058" actId="20577"/>
        <pc:sldMkLst>
          <pc:docMk/>
          <pc:sldMk cId="2203091048" sldId="262"/>
        </pc:sldMkLst>
        <pc:spChg chg="mod">
          <ac:chgData name="yukti arora" userId="6499f0672e8caaa4" providerId="LiveId" clId="{AF429801-7301-4838-A18B-5647355ADECE}" dt="2024-06-24T08:39:48.065" v="930" actId="1076"/>
          <ac:spMkLst>
            <pc:docMk/>
            <pc:sldMk cId="2203091048" sldId="262"/>
            <ac:spMk id="2" creationId="{789D6DF7-CCFA-89EB-8D23-577F2D39BC72}"/>
          </ac:spMkLst>
        </pc:spChg>
        <pc:spChg chg="mod">
          <ac:chgData name="yukti arora" userId="6499f0672e8caaa4" providerId="LiveId" clId="{AF429801-7301-4838-A18B-5647355ADECE}" dt="2024-06-24T08:41:07.588" v="1058" actId="20577"/>
          <ac:spMkLst>
            <pc:docMk/>
            <pc:sldMk cId="2203091048" sldId="262"/>
            <ac:spMk id="3" creationId="{F7199A0E-6F2B-E74B-C772-20002959D2DD}"/>
          </ac:spMkLst>
        </pc:spChg>
      </pc:sldChg>
      <pc:sldChg chg="new del">
        <pc:chgData name="yukti arora" userId="6499f0672e8caaa4" providerId="LiveId" clId="{AF429801-7301-4838-A18B-5647355ADECE}" dt="2024-06-24T08:41:20.172" v="1060" actId="2696"/>
        <pc:sldMkLst>
          <pc:docMk/>
          <pc:sldMk cId="560568114" sldId="263"/>
        </pc:sldMkLst>
      </pc:sldChg>
      <pc:sldChg chg="new del">
        <pc:chgData name="yukti arora" userId="6499f0672e8caaa4" providerId="LiveId" clId="{AF429801-7301-4838-A18B-5647355ADECE}" dt="2024-06-24T08:41:24.943" v="1062" actId="47"/>
        <pc:sldMkLst>
          <pc:docMk/>
          <pc:sldMk cId="1834300284" sldId="263"/>
        </pc:sldMkLst>
      </pc:sldChg>
      <pc:sldChg chg="delSp modSp new mod">
        <pc:chgData name="yukti arora" userId="6499f0672e8caaa4" providerId="LiveId" clId="{AF429801-7301-4838-A18B-5647355ADECE}" dt="2024-06-24T08:41:45.577" v="1074" actId="1076"/>
        <pc:sldMkLst>
          <pc:docMk/>
          <pc:sldMk cId="2627721839" sldId="263"/>
        </pc:sldMkLst>
        <pc:spChg chg="mod">
          <ac:chgData name="yukti arora" userId="6499f0672e8caaa4" providerId="LiveId" clId="{AF429801-7301-4838-A18B-5647355ADECE}" dt="2024-06-24T08:41:45.577" v="1074" actId="1076"/>
          <ac:spMkLst>
            <pc:docMk/>
            <pc:sldMk cId="2627721839" sldId="263"/>
            <ac:spMk id="2" creationId="{DC50322C-B67F-895F-7830-DC1FF596B94E}"/>
          </ac:spMkLst>
        </pc:spChg>
        <pc:spChg chg="del">
          <ac:chgData name="yukti arora" userId="6499f0672e8caaa4" providerId="LiveId" clId="{AF429801-7301-4838-A18B-5647355ADECE}" dt="2024-06-24T08:41:42.038" v="1073" actId="478"/>
          <ac:spMkLst>
            <pc:docMk/>
            <pc:sldMk cId="2627721839" sldId="263"/>
            <ac:spMk id="3" creationId="{3E121CCD-D5C5-3797-7195-16B58DFE9A3A}"/>
          </ac:spMkLst>
        </pc:spChg>
      </pc:sldChg>
      <pc:sldChg chg="addSp delSp modSp new mod">
        <pc:chgData name="yukti arora" userId="6499f0672e8caaa4" providerId="LiveId" clId="{AF429801-7301-4838-A18B-5647355ADECE}" dt="2024-06-24T08:53:21.919" v="1292" actId="255"/>
        <pc:sldMkLst>
          <pc:docMk/>
          <pc:sldMk cId="1566861184" sldId="264"/>
        </pc:sldMkLst>
        <pc:spChg chg="del">
          <ac:chgData name="yukti arora" userId="6499f0672e8caaa4" providerId="LiveId" clId="{AF429801-7301-4838-A18B-5647355ADECE}" dt="2024-06-24T08:47:02.782" v="1077" actId="478"/>
          <ac:spMkLst>
            <pc:docMk/>
            <pc:sldMk cId="1566861184" sldId="264"/>
            <ac:spMk id="2" creationId="{552716A8-18BE-1E48-4CAB-EB329B68B8E7}"/>
          </ac:spMkLst>
        </pc:spChg>
        <pc:spChg chg="del">
          <ac:chgData name="yukti arora" userId="6499f0672e8caaa4" providerId="LiveId" clId="{AF429801-7301-4838-A18B-5647355ADECE}" dt="2024-06-24T08:46:51.020" v="1076" actId="22"/>
          <ac:spMkLst>
            <pc:docMk/>
            <pc:sldMk cId="1566861184" sldId="264"/>
            <ac:spMk id="3" creationId="{277526E0-EDE1-9229-01FD-9C805E2F11FC}"/>
          </ac:spMkLst>
        </pc:spChg>
        <pc:spChg chg="add mod">
          <ac:chgData name="yukti arora" userId="6499f0672e8caaa4" providerId="LiveId" clId="{AF429801-7301-4838-A18B-5647355ADECE}" dt="2024-06-24T08:53:21.919" v="1292" actId="255"/>
          <ac:spMkLst>
            <pc:docMk/>
            <pc:sldMk cId="1566861184" sldId="264"/>
            <ac:spMk id="6" creationId="{85D9180E-88EE-029A-8357-E1BA91125C8A}"/>
          </ac:spMkLst>
        </pc:spChg>
        <pc:picChg chg="add mod ord">
          <ac:chgData name="yukti arora" userId="6499f0672e8caaa4" providerId="LiveId" clId="{AF429801-7301-4838-A18B-5647355ADECE}" dt="2024-06-24T08:46:51.020" v="1076" actId="22"/>
          <ac:picMkLst>
            <pc:docMk/>
            <pc:sldMk cId="1566861184" sldId="264"/>
            <ac:picMk id="5" creationId="{C5DC8ADF-D171-4B70-FD42-F301DCF14EF0}"/>
          </ac:picMkLst>
        </pc:picChg>
      </pc:sldChg>
      <pc:sldChg chg="addSp delSp modSp new mod">
        <pc:chgData name="yukti arora" userId="6499f0672e8caaa4" providerId="LiveId" clId="{AF429801-7301-4838-A18B-5647355ADECE}" dt="2024-06-24T08:51:17.985" v="1160" actId="20577"/>
        <pc:sldMkLst>
          <pc:docMk/>
          <pc:sldMk cId="3133660454" sldId="265"/>
        </pc:sldMkLst>
        <pc:spChg chg="mod">
          <ac:chgData name="yukti arora" userId="6499f0672e8caaa4" providerId="LiveId" clId="{AF429801-7301-4838-A18B-5647355ADECE}" dt="2024-06-24T08:51:17.985" v="1160" actId="20577"/>
          <ac:spMkLst>
            <pc:docMk/>
            <pc:sldMk cId="3133660454" sldId="265"/>
            <ac:spMk id="2" creationId="{906E65CA-1C6C-10EF-4396-8FF8D69064C3}"/>
          </ac:spMkLst>
        </pc:spChg>
        <pc:spChg chg="del">
          <ac:chgData name="yukti arora" userId="6499f0672e8caaa4" providerId="LiveId" clId="{AF429801-7301-4838-A18B-5647355ADECE}" dt="2024-06-24T08:47:31.259" v="1079" actId="22"/>
          <ac:spMkLst>
            <pc:docMk/>
            <pc:sldMk cId="3133660454" sldId="265"/>
            <ac:spMk id="3" creationId="{611DDA1A-9F78-95E1-A61F-19AA180137BE}"/>
          </ac:spMkLst>
        </pc:spChg>
        <pc:picChg chg="add mod ord">
          <ac:chgData name="yukti arora" userId="6499f0672e8caaa4" providerId="LiveId" clId="{AF429801-7301-4838-A18B-5647355ADECE}" dt="2024-06-24T08:47:31.259" v="1079" actId="22"/>
          <ac:picMkLst>
            <pc:docMk/>
            <pc:sldMk cId="3133660454" sldId="265"/>
            <ac:picMk id="5" creationId="{8B273323-78C7-A7A1-552E-8CF6D6543D9D}"/>
          </ac:picMkLst>
        </pc:picChg>
      </pc:sldChg>
      <pc:sldChg chg="addSp delSp modSp new mod">
        <pc:chgData name="yukti arora" userId="6499f0672e8caaa4" providerId="LiveId" clId="{AF429801-7301-4838-A18B-5647355ADECE}" dt="2024-06-24T08:50:44.077" v="1119" actId="20577"/>
        <pc:sldMkLst>
          <pc:docMk/>
          <pc:sldMk cId="3187599240" sldId="266"/>
        </pc:sldMkLst>
        <pc:spChg chg="mod">
          <ac:chgData name="yukti arora" userId="6499f0672e8caaa4" providerId="LiveId" clId="{AF429801-7301-4838-A18B-5647355ADECE}" dt="2024-06-24T08:50:44.077" v="1119" actId="20577"/>
          <ac:spMkLst>
            <pc:docMk/>
            <pc:sldMk cId="3187599240" sldId="266"/>
            <ac:spMk id="2" creationId="{FAA09520-4E8B-8DC4-A3FA-1AB69A9D5B55}"/>
          </ac:spMkLst>
        </pc:spChg>
        <pc:spChg chg="del">
          <ac:chgData name="yukti arora" userId="6499f0672e8caaa4" providerId="LiveId" clId="{AF429801-7301-4838-A18B-5647355ADECE}" dt="2024-06-24T08:47:51.964" v="1081" actId="22"/>
          <ac:spMkLst>
            <pc:docMk/>
            <pc:sldMk cId="3187599240" sldId="266"/>
            <ac:spMk id="3" creationId="{57A7EDDE-6FEE-2D88-1D99-470B80A382FE}"/>
          </ac:spMkLst>
        </pc:spChg>
        <pc:picChg chg="add mod ord">
          <ac:chgData name="yukti arora" userId="6499f0672e8caaa4" providerId="LiveId" clId="{AF429801-7301-4838-A18B-5647355ADECE}" dt="2024-06-24T08:50:27.245" v="1098" actId="14100"/>
          <ac:picMkLst>
            <pc:docMk/>
            <pc:sldMk cId="3187599240" sldId="266"/>
            <ac:picMk id="5" creationId="{CBFBFA57-7E4F-FB50-F465-64862837DF83}"/>
          </ac:picMkLst>
        </pc:picChg>
      </pc:sldChg>
      <pc:sldChg chg="addSp delSp modSp new mod">
        <pc:chgData name="yukti arora" userId="6499f0672e8caaa4" providerId="LiveId" clId="{AF429801-7301-4838-A18B-5647355ADECE}" dt="2024-06-24T08:51:02.212" v="1141" actId="20577"/>
        <pc:sldMkLst>
          <pc:docMk/>
          <pc:sldMk cId="2420017565" sldId="267"/>
        </pc:sldMkLst>
        <pc:spChg chg="mod">
          <ac:chgData name="yukti arora" userId="6499f0672e8caaa4" providerId="LiveId" clId="{AF429801-7301-4838-A18B-5647355ADECE}" dt="2024-06-24T08:51:02.212" v="1141" actId="20577"/>
          <ac:spMkLst>
            <pc:docMk/>
            <pc:sldMk cId="2420017565" sldId="267"/>
            <ac:spMk id="2" creationId="{A2022548-D4AB-F0B2-C4EA-AEFFBC5E3CA1}"/>
          </ac:spMkLst>
        </pc:spChg>
        <pc:spChg chg="del">
          <ac:chgData name="yukti arora" userId="6499f0672e8caaa4" providerId="LiveId" clId="{AF429801-7301-4838-A18B-5647355ADECE}" dt="2024-06-24T08:48:26.036" v="1083" actId="22"/>
          <ac:spMkLst>
            <pc:docMk/>
            <pc:sldMk cId="2420017565" sldId="267"/>
            <ac:spMk id="3" creationId="{8F6D97D7-A9C1-1289-B3E2-CBD9284417DF}"/>
          </ac:spMkLst>
        </pc:spChg>
        <pc:picChg chg="add mod ord">
          <ac:chgData name="yukti arora" userId="6499f0672e8caaa4" providerId="LiveId" clId="{AF429801-7301-4838-A18B-5647355ADECE}" dt="2024-06-24T08:48:26.036" v="1083" actId="22"/>
          <ac:picMkLst>
            <pc:docMk/>
            <pc:sldMk cId="2420017565" sldId="267"/>
            <ac:picMk id="5" creationId="{F997E8D2-8507-8078-37DF-F6DB08C9FB16}"/>
          </ac:picMkLst>
        </pc:picChg>
      </pc:sldChg>
      <pc:sldChg chg="addSp delSp modSp new mod">
        <pc:chgData name="yukti arora" userId="6499f0672e8caaa4" providerId="LiveId" clId="{AF429801-7301-4838-A18B-5647355ADECE}" dt="2024-06-24T08:51:52.010" v="1193" actId="20577"/>
        <pc:sldMkLst>
          <pc:docMk/>
          <pc:sldMk cId="3838871874" sldId="268"/>
        </pc:sldMkLst>
        <pc:spChg chg="mod">
          <ac:chgData name="yukti arora" userId="6499f0672e8caaa4" providerId="LiveId" clId="{AF429801-7301-4838-A18B-5647355ADECE}" dt="2024-06-24T08:51:52.010" v="1193" actId="20577"/>
          <ac:spMkLst>
            <pc:docMk/>
            <pc:sldMk cId="3838871874" sldId="268"/>
            <ac:spMk id="2" creationId="{B3A30108-3473-538E-6FD2-6A007322A026}"/>
          </ac:spMkLst>
        </pc:spChg>
        <pc:spChg chg="del">
          <ac:chgData name="yukti arora" userId="6499f0672e8caaa4" providerId="LiveId" clId="{AF429801-7301-4838-A18B-5647355ADECE}" dt="2024-06-24T08:48:57.981" v="1085" actId="22"/>
          <ac:spMkLst>
            <pc:docMk/>
            <pc:sldMk cId="3838871874" sldId="268"/>
            <ac:spMk id="3" creationId="{28734D17-F234-5BB9-7F4C-AB096E5E81F4}"/>
          </ac:spMkLst>
        </pc:spChg>
        <pc:picChg chg="add mod ord">
          <ac:chgData name="yukti arora" userId="6499f0672e8caaa4" providerId="LiveId" clId="{AF429801-7301-4838-A18B-5647355ADECE}" dt="2024-06-24T08:48:57.981" v="1085" actId="22"/>
          <ac:picMkLst>
            <pc:docMk/>
            <pc:sldMk cId="3838871874" sldId="268"/>
            <ac:picMk id="5" creationId="{C3941114-A3D6-B9C9-7AB6-5EED99D74B55}"/>
          </ac:picMkLst>
        </pc:picChg>
      </pc:sldChg>
      <pc:sldChg chg="addSp delSp modSp new mod">
        <pc:chgData name="yukti arora" userId="6499f0672e8caaa4" providerId="LiveId" clId="{AF429801-7301-4838-A18B-5647355ADECE}" dt="2024-06-24T08:52:20.978" v="1231" actId="313"/>
        <pc:sldMkLst>
          <pc:docMk/>
          <pc:sldMk cId="2741005133" sldId="269"/>
        </pc:sldMkLst>
        <pc:spChg chg="mod">
          <ac:chgData name="yukti arora" userId="6499f0672e8caaa4" providerId="LiveId" clId="{AF429801-7301-4838-A18B-5647355ADECE}" dt="2024-06-24T08:52:20.978" v="1231" actId="313"/>
          <ac:spMkLst>
            <pc:docMk/>
            <pc:sldMk cId="2741005133" sldId="269"/>
            <ac:spMk id="2" creationId="{D8B6DF3E-49D6-CEA0-D679-C6E2238875AF}"/>
          </ac:spMkLst>
        </pc:spChg>
        <pc:spChg chg="del">
          <ac:chgData name="yukti arora" userId="6499f0672e8caaa4" providerId="LiveId" clId="{AF429801-7301-4838-A18B-5647355ADECE}" dt="2024-06-24T08:49:25.044" v="1087" actId="22"/>
          <ac:spMkLst>
            <pc:docMk/>
            <pc:sldMk cId="2741005133" sldId="269"/>
            <ac:spMk id="3" creationId="{8F87D2E2-40A4-9964-773E-1D4BA7B79BA1}"/>
          </ac:spMkLst>
        </pc:spChg>
        <pc:picChg chg="add mod ord">
          <ac:chgData name="yukti arora" userId="6499f0672e8caaa4" providerId="LiveId" clId="{AF429801-7301-4838-A18B-5647355ADECE}" dt="2024-06-24T08:49:25.044" v="1087" actId="22"/>
          <ac:picMkLst>
            <pc:docMk/>
            <pc:sldMk cId="2741005133" sldId="269"/>
            <ac:picMk id="5" creationId="{747F4879-3580-5EE1-35C7-EB538059AE3E}"/>
          </ac:picMkLst>
        </pc:picChg>
      </pc:sldChg>
      <pc:sldChg chg="addSp delSp modSp new mod">
        <pc:chgData name="yukti arora" userId="6499f0672e8caaa4" providerId="LiveId" clId="{AF429801-7301-4838-A18B-5647355ADECE}" dt="2024-06-24T08:52:37.053" v="1267" actId="20577"/>
        <pc:sldMkLst>
          <pc:docMk/>
          <pc:sldMk cId="4095174894" sldId="270"/>
        </pc:sldMkLst>
        <pc:spChg chg="mod">
          <ac:chgData name="yukti arora" userId="6499f0672e8caaa4" providerId="LiveId" clId="{AF429801-7301-4838-A18B-5647355ADECE}" dt="2024-06-24T08:52:37.053" v="1267" actId="20577"/>
          <ac:spMkLst>
            <pc:docMk/>
            <pc:sldMk cId="4095174894" sldId="270"/>
            <ac:spMk id="2" creationId="{FD72E306-8712-76AD-0B1A-4B306F44B805}"/>
          </ac:spMkLst>
        </pc:spChg>
        <pc:spChg chg="del">
          <ac:chgData name="yukti arora" userId="6499f0672e8caaa4" providerId="LiveId" clId="{AF429801-7301-4838-A18B-5647355ADECE}" dt="2024-06-24T08:49:46.618" v="1089" actId="22"/>
          <ac:spMkLst>
            <pc:docMk/>
            <pc:sldMk cId="4095174894" sldId="270"/>
            <ac:spMk id="3" creationId="{6B5C1164-0593-ABE2-A416-B223A50D5D94}"/>
          </ac:spMkLst>
        </pc:spChg>
        <pc:picChg chg="add mod ord">
          <ac:chgData name="yukti arora" userId="6499f0672e8caaa4" providerId="LiveId" clId="{AF429801-7301-4838-A18B-5647355ADECE}" dt="2024-06-24T08:50:16.851" v="1096" actId="14100"/>
          <ac:picMkLst>
            <pc:docMk/>
            <pc:sldMk cId="4095174894" sldId="270"/>
            <ac:picMk id="5" creationId="{C9915F24-B7FA-EBE2-7430-FD5608817332}"/>
          </ac:picMkLst>
        </pc:picChg>
        <pc:picChg chg="add mod">
          <ac:chgData name="yukti arora" userId="6499f0672e8caaa4" providerId="LiveId" clId="{AF429801-7301-4838-A18B-5647355ADECE}" dt="2024-06-24T08:50:10.670" v="1094" actId="1076"/>
          <ac:picMkLst>
            <pc:docMk/>
            <pc:sldMk cId="4095174894" sldId="270"/>
            <ac:picMk id="7" creationId="{290B65EB-D405-3B5D-6378-6B4E0FD0121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6/24/2024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24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6/24/2024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5212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6/24/2024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19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6/24/2024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145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6/24/2024</a:t>
            </a:fld>
            <a:endParaRPr lang="en-US" dirty="0"/>
          </a:p>
        </p:txBody>
      </p:sp>
    </p:spTree>
    <p:extLst>
      <p:ext uri="{BB962C8B-B14F-4D97-AF65-F5344CB8AC3E}">
        <p14:creationId xmlns:p14="http://schemas.microsoft.com/office/powerpoint/2010/main" val="6371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6/24/2024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3132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6/24/2024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878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6/24/2024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5349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6/24/2024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857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6/24/2024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936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6/24/2024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7353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6/24/2024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2149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1A196F6-FFE9-3798-D007-743ECF1EC8EF}"/>
              </a:ext>
            </a:extLst>
          </p:cNvPr>
          <p:cNvSpPr>
            <a:spLocks noGrp="1"/>
          </p:cNvSpPr>
          <p:nvPr>
            <p:ph type="ctrTitle"/>
          </p:nvPr>
        </p:nvSpPr>
        <p:spPr>
          <a:xfrm>
            <a:off x="167442" y="1071716"/>
            <a:ext cx="6818607" cy="3066706"/>
          </a:xfrm>
        </p:spPr>
        <p:txBody>
          <a:bodyPr anchor="b">
            <a:normAutofit fontScale="90000"/>
          </a:bodyPr>
          <a:lstStyle/>
          <a:p>
            <a:r>
              <a:rPr lang="en-IN" dirty="0">
                <a:solidFill>
                  <a:schemeClr val="tx2">
                    <a:lumMod val="90000"/>
                    <a:lumOff val="10000"/>
                  </a:schemeClr>
                </a:solidFill>
                <a:latin typeface="Stencil" panose="040409050D0802020404" pitchFamily="82" charset="0"/>
              </a:rPr>
              <a:t>SUMMER BOOTCAMP PROJECT 2024</a:t>
            </a:r>
            <a:br>
              <a:rPr lang="en-IN" dirty="0">
                <a:solidFill>
                  <a:schemeClr val="tx2">
                    <a:lumMod val="90000"/>
                    <a:lumOff val="10000"/>
                  </a:schemeClr>
                </a:solidFill>
                <a:latin typeface="Stencil" panose="040409050D0802020404" pitchFamily="82" charset="0"/>
              </a:rPr>
            </a:br>
            <a:r>
              <a:rPr lang="en-IN" dirty="0">
                <a:solidFill>
                  <a:schemeClr val="tx2">
                    <a:lumMod val="90000"/>
                    <a:lumOff val="10000"/>
                  </a:schemeClr>
                </a:solidFill>
                <a:latin typeface="Stencil" panose="040409050D0802020404" pitchFamily="82" charset="0"/>
              </a:rPr>
              <a:t>aiml</a:t>
            </a:r>
            <a:br>
              <a:rPr lang="en-IN" dirty="0">
                <a:solidFill>
                  <a:schemeClr val="tx2">
                    <a:lumMod val="90000"/>
                    <a:lumOff val="10000"/>
                  </a:schemeClr>
                </a:solidFill>
                <a:latin typeface="Stencil" panose="040409050D0802020404" pitchFamily="82" charset="0"/>
              </a:rPr>
            </a:br>
            <a:r>
              <a:rPr lang="en-IN" dirty="0">
                <a:solidFill>
                  <a:schemeClr val="tx2">
                    <a:lumMod val="90000"/>
                    <a:lumOff val="10000"/>
                  </a:schemeClr>
                </a:solidFill>
                <a:latin typeface="Stencil" panose="040409050D0802020404" pitchFamily="82" charset="0"/>
              </a:rPr>
              <a:t>food hubs</a:t>
            </a:r>
          </a:p>
        </p:txBody>
      </p:sp>
      <p:sp>
        <p:nvSpPr>
          <p:cNvPr id="3" name="Subtitle 2">
            <a:extLst>
              <a:ext uri="{FF2B5EF4-FFF2-40B4-BE49-F238E27FC236}">
                <a16:creationId xmlns:a16="http://schemas.microsoft.com/office/drawing/2014/main" id="{6D8FFE5A-B84D-9345-8AAD-0F8D2379F692}"/>
              </a:ext>
            </a:extLst>
          </p:cNvPr>
          <p:cNvSpPr>
            <a:spLocks noGrp="1"/>
          </p:cNvSpPr>
          <p:nvPr>
            <p:ph type="subTitle" idx="1"/>
          </p:nvPr>
        </p:nvSpPr>
        <p:spPr>
          <a:xfrm>
            <a:off x="86401" y="5281812"/>
            <a:ext cx="4524024" cy="1576188"/>
          </a:xfrm>
        </p:spPr>
        <p:txBody>
          <a:bodyPr anchor="t">
            <a:normAutofit/>
          </a:bodyPr>
          <a:lstStyle/>
          <a:p>
            <a:r>
              <a:rPr lang="en-IN" dirty="0">
                <a:solidFill>
                  <a:schemeClr val="tx2">
                    <a:lumMod val="90000"/>
                    <a:lumOff val="10000"/>
                  </a:schemeClr>
                </a:solidFill>
                <a:latin typeface="Stencil" panose="040409050D0802020404" pitchFamily="82" charset="0"/>
                <a:ea typeface="ADLaM Display" panose="020F0502020204030204" pitchFamily="2" charset="0"/>
                <a:cs typeface="ADLaM Display" panose="020F0502020204030204" pitchFamily="2" charset="0"/>
              </a:rPr>
              <a:t>YUKTI ARORA</a:t>
            </a:r>
          </a:p>
        </p:txBody>
      </p:sp>
      <p:sp>
        <p:nvSpPr>
          <p:cNvPr id="26" name="Freeform: Shape 25">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C81507C8-BB2E-45C2-A8A7-F6C1E907DFB5}"/>
              </a:ext>
            </a:extLst>
          </p:cNvPr>
          <p:cNvPicPr>
            <a:picLocks noChangeAspect="1"/>
          </p:cNvPicPr>
          <p:nvPr/>
        </p:nvPicPr>
        <p:blipFill rotWithShape="1">
          <a:blip r:embed="rId2"/>
          <a:srcRect l="24826" r="20449"/>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68312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9520-4E8B-8DC4-A3FA-1AB69A9D5B55}"/>
              </a:ext>
            </a:extLst>
          </p:cNvPr>
          <p:cNvSpPr>
            <a:spLocks noGrp="1"/>
          </p:cNvSpPr>
          <p:nvPr>
            <p:ph type="title"/>
          </p:nvPr>
        </p:nvSpPr>
        <p:spPr/>
        <p:txBody>
          <a:bodyPr>
            <a:normAutofit/>
          </a:bodyPr>
          <a:lstStyle/>
          <a:p>
            <a:r>
              <a:rPr lang="en-IN" sz="2400" dirty="0"/>
              <a:t>Customer ratings:</a:t>
            </a:r>
          </a:p>
        </p:txBody>
      </p:sp>
      <p:pic>
        <p:nvPicPr>
          <p:cNvPr id="5" name="Content Placeholder 4">
            <a:extLst>
              <a:ext uri="{FF2B5EF4-FFF2-40B4-BE49-F238E27FC236}">
                <a16:creationId xmlns:a16="http://schemas.microsoft.com/office/drawing/2014/main" id="{CBFBFA57-7E4F-FB50-F465-64862837DF83}"/>
              </a:ext>
            </a:extLst>
          </p:cNvPr>
          <p:cNvPicPr>
            <a:picLocks noGrp="1" noChangeAspect="1"/>
          </p:cNvPicPr>
          <p:nvPr>
            <p:ph idx="1"/>
          </p:nvPr>
        </p:nvPicPr>
        <p:blipFill>
          <a:blip r:embed="rId2"/>
          <a:stretch>
            <a:fillRect/>
          </a:stretch>
        </p:blipFill>
        <p:spPr>
          <a:xfrm>
            <a:off x="2212384" y="2443617"/>
            <a:ext cx="6750745" cy="3651250"/>
          </a:xfrm>
        </p:spPr>
      </p:pic>
    </p:spTree>
    <p:extLst>
      <p:ext uri="{BB962C8B-B14F-4D97-AF65-F5344CB8AC3E}">
        <p14:creationId xmlns:p14="http://schemas.microsoft.com/office/powerpoint/2010/main" val="318759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2548-D4AB-F0B2-C4EA-AEFFBC5E3CA1}"/>
              </a:ext>
            </a:extLst>
          </p:cNvPr>
          <p:cNvSpPr>
            <a:spLocks noGrp="1"/>
          </p:cNvSpPr>
          <p:nvPr>
            <p:ph type="title"/>
          </p:nvPr>
        </p:nvSpPr>
        <p:spPr/>
        <p:txBody>
          <a:bodyPr>
            <a:normAutofit/>
          </a:bodyPr>
          <a:lstStyle/>
          <a:p>
            <a:r>
              <a:rPr lang="en-IN" sz="2800" dirty="0"/>
              <a:t>Restaurant analysis:</a:t>
            </a:r>
          </a:p>
        </p:txBody>
      </p:sp>
      <p:pic>
        <p:nvPicPr>
          <p:cNvPr id="5" name="Content Placeholder 4">
            <a:extLst>
              <a:ext uri="{FF2B5EF4-FFF2-40B4-BE49-F238E27FC236}">
                <a16:creationId xmlns:a16="http://schemas.microsoft.com/office/drawing/2014/main" id="{F997E8D2-8507-8078-37DF-F6DB08C9FB16}"/>
              </a:ext>
            </a:extLst>
          </p:cNvPr>
          <p:cNvPicPr>
            <a:picLocks noGrp="1" noChangeAspect="1"/>
          </p:cNvPicPr>
          <p:nvPr>
            <p:ph idx="1"/>
          </p:nvPr>
        </p:nvPicPr>
        <p:blipFill>
          <a:blip r:embed="rId2"/>
          <a:stretch>
            <a:fillRect/>
          </a:stretch>
        </p:blipFill>
        <p:spPr>
          <a:xfrm>
            <a:off x="2968359" y="2312988"/>
            <a:ext cx="6674382" cy="3651250"/>
          </a:xfrm>
        </p:spPr>
      </p:pic>
    </p:spTree>
    <p:extLst>
      <p:ext uri="{BB962C8B-B14F-4D97-AF65-F5344CB8AC3E}">
        <p14:creationId xmlns:p14="http://schemas.microsoft.com/office/powerpoint/2010/main" val="242001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108-3473-538E-6FD2-6A007322A026}"/>
              </a:ext>
            </a:extLst>
          </p:cNvPr>
          <p:cNvSpPr>
            <a:spLocks noGrp="1"/>
          </p:cNvSpPr>
          <p:nvPr>
            <p:ph type="title"/>
          </p:nvPr>
        </p:nvSpPr>
        <p:spPr/>
        <p:txBody>
          <a:bodyPr/>
          <a:lstStyle/>
          <a:p>
            <a:r>
              <a:rPr lang="en-IN" dirty="0"/>
              <a:t>Demand patterns:</a:t>
            </a:r>
          </a:p>
        </p:txBody>
      </p:sp>
      <p:pic>
        <p:nvPicPr>
          <p:cNvPr id="5" name="Content Placeholder 4">
            <a:extLst>
              <a:ext uri="{FF2B5EF4-FFF2-40B4-BE49-F238E27FC236}">
                <a16:creationId xmlns:a16="http://schemas.microsoft.com/office/drawing/2014/main" id="{C3941114-A3D6-B9C9-7AB6-5EED99D74B55}"/>
              </a:ext>
            </a:extLst>
          </p:cNvPr>
          <p:cNvPicPr>
            <a:picLocks noGrp="1" noChangeAspect="1"/>
          </p:cNvPicPr>
          <p:nvPr>
            <p:ph idx="1"/>
          </p:nvPr>
        </p:nvPicPr>
        <p:blipFill>
          <a:blip r:embed="rId2"/>
          <a:stretch>
            <a:fillRect/>
          </a:stretch>
        </p:blipFill>
        <p:spPr>
          <a:xfrm>
            <a:off x="3170511" y="2312988"/>
            <a:ext cx="6270077" cy="3651250"/>
          </a:xfrm>
        </p:spPr>
      </p:pic>
    </p:spTree>
    <p:extLst>
      <p:ext uri="{BB962C8B-B14F-4D97-AF65-F5344CB8AC3E}">
        <p14:creationId xmlns:p14="http://schemas.microsoft.com/office/powerpoint/2010/main" val="383887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DF3E-49D6-CEA0-D679-C6E2238875AF}"/>
              </a:ext>
            </a:extLst>
          </p:cNvPr>
          <p:cNvSpPr>
            <a:spLocks noGrp="1"/>
          </p:cNvSpPr>
          <p:nvPr>
            <p:ph type="title"/>
          </p:nvPr>
        </p:nvSpPr>
        <p:spPr/>
        <p:txBody>
          <a:bodyPr/>
          <a:lstStyle/>
          <a:p>
            <a:r>
              <a:rPr lang="en-IN" dirty="0"/>
              <a:t>Operational efficiency:</a:t>
            </a:r>
          </a:p>
        </p:txBody>
      </p:sp>
      <p:pic>
        <p:nvPicPr>
          <p:cNvPr id="5" name="Content Placeholder 4">
            <a:extLst>
              <a:ext uri="{FF2B5EF4-FFF2-40B4-BE49-F238E27FC236}">
                <a16:creationId xmlns:a16="http://schemas.microsoft.com/office/drawing/2014/main" id="{747F4879-3580-5EE1-35C7-EB538059AE3E}"/>
              </a:ext>
            </a:extLst>
          </p:cNvPr>
          <p:cNvPicPr>
            <a:picLocks noGrp="1" noChangeAspect="1"/>
          </p:cNvPicPr>
          <p:nvPr>
            <p:ph idx="1"/>
          </p:nvPr>
        </p:nvPicPr>
        <p:blipFill>
          <a:blip r:embed="rId2"/>
          <a:stretch>
            <a:fillRect/>
          </a:stretch>
        </p:blipFill>
        <p:spPr>
          <a:xfrm>
            <a:off x="3187311" y="2312988"/>
            <a:ext cx="6236478" cy="3651250"/>
          </a:xfrm>
        </p:spPr>
      </p:pic>
    </p:spTree>
    <p:extLst>
      <p:ext uri="{BB962C8B-B14F-4D97-AF65-F5344CB8AC3E}">
        <p14:creationId xmlns:p14="http://schemas.microsoft.com/office/powerpoint/2010/main" val="274100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E306-8712-76AD-0B1A-4B306F44B805}"/>
              </a:ext>
            </a:extLst>
          </p:cNvPr>
          <p:cNvSpPr>
            <a:spLocks noGrp="1"/>
          </p:cNvSpPr>
          <p:nvPr>
            <p:ph type="title"/>
          </p:nvPr>
        </p:nvSpPr>
        <p:spPr/>
        <p:txBody>
          <a:bodyPr/>
          <a:lstStyle/>
          <a:p>
            <a:r>
              <a:rPr lang="en-IN" dirty="0"/>
              <a:t>Correlation heatmaps:</a:t>
            </a:r>
          </a:p>
        </p:txBody>
      </p:sp>
      <p:pic>
        <p:nvPicPr>
          <p:cNvPr id="5" name="Content Placeholder 4">
            <a:extLst>
              <a:ext uri="{FF2B5EF4-FFF2-40B4-BE49-F238E27FC236}">
                <a16:creationId xmlns:a16="http://schemas.microsoft.com/office/drawing/2014/main" id="{C9915F24-B7FA-EBE2-7430-FD5608817332}"/>
              </a:ext>
            </a:extLst>
          </p:cNvPr>
          <p:cNvPicPr>
            <a:picLocks noGrp="1" noChangeAspect="1"/>
          </p:cNvPicPr>
          <p:nvPr>
            <p:ph idx="1"/>
          </p:nvPr>
        </p:nvPicPr>
        <p:blipFill>
          <a:blip r:embed="rId2"/>
          <a:stretch>
            <a:fillRect/>
          </a:stretch>
        </p:blipFill>
        <p:spPr>
          <a:xfrm>
            <a:off x="590222" y="2312987"/>
            <a:ext cx="5505778" cy="3925279"/>
          </a:xfrm>
        </p:spPr>
      </p:pic>
      <p:pic>
        <p:nvPicPr>
          <p:cNvPr id="7" name="Picture 6">
            <a:extLst>
              <a:ext uri="{FF2B5EF4-FFF2-40B4-BE49-F238E27FC236}">
                <a16:creationId xmlns:a16="http://schemas.microsoft.com/office/drawing/2014/main" id="{290B65EB-D405-3B5D-6378-6B4E0FD01210}"/>
              </a:ext>
            </a:extLst>
          </p:cNvPr>
          <p:cNvPicPr>
            <a:picLocks noChangeAspect="1"/>
          </p:cNvPicPr>
          <p:nvPr/>
        </p:nvPicPr>
        <p:blipFill>
          <a:blip r:embed="rId3"/>
          <a:stretch>
            <a:fillRect/>
          </a:stretch>
        </p:blipFill>
        <p:spPr>
          <a:xfrm>
            <a:off x="6305525" y="2312988"/>
            <a:ext cx="5587075" cy="3925279"/>
          </a:xfrm>
          <a:prstGeom prst="rect">
            <a:avLst/>
          </a:prstGeom>
        </p:spPr>
      </p:pic>
    </p:spTree>
    <p:extLst>
      <p:ext uri="{BB962C8B-B14F-4D97-AF65-F5344CB8AC3E}">
        <p14:creationId xmlns:p14="http://schemas.microsoft.com/office/powerpoint/2010/main" val="409517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322C-B67F-895F-7830-DC1FF596B94E}"/>
              </a:ext>
            </a:extLst>
          </p:cNvPr>
          <p:cNvSpPr>
            <a:spLocks noGrp="1"/>
          </p:cNvSpPr>
          <p:nvPr>
            <p:ph type="ctrTitle"/>
          </p:nvPr>
        </p:nvSpPr>
        <p:spPr>
          <a:xfrm>
            <a:off x="4614966" y="923481"/>
            <a:ext cx="7060135" cy="3285207"/>
          </a:xfrm>
        </p:spPr>
        <p:txBody>
          <a:bodyPr/>
          <a:lstStyle/>
          <a:p>
            <a:r>
              <a:rPr lang="en-IN" dirty="0"/>
              <a:t>THANKYOU</a:t>
            </a:r>
          </a:p>
        </p:txBody>
      </p:sp>
    </p:spTree>
    <p:extLst>
      <p:ext uri="{BB962C8B-B14F-4D97-AF65-F5344CB8AC3E}">
        <p14:creationId xmlns:p14="http://schemas.microsoft.com/office/powerpoint/2010/main" val="262772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CA16-967E-B086-57B3-AC865FDFCBAB}"/>
              </a:ext>
            </a:extLst>
          </p:cNvPr>
          <p:cNvSpPr>
            <a:spLocks noGrp="1"/>
          </p:cNvSpPr>
          <p:nvPr>
            <p:ph type="title"/>
          </p:nvPr>
        </p:nvSpPr>
        <p:spPr>
          <a:xfrm>
            <a:off x="229091" y="221585"/>
            <a:ext cx="8770571" cy="1345269"/>
          </a:xfrm>
        </p:spPr>
        <p:txBody>
          <a:bodyPr/>
          <a:lstStyle/>
          <a:p>
            <a:r>
              <a:rPr lang="en-IN" dirty="0"/>
              <a:t>INDEX</a:t>
            </a:r>
          </a:p>
        </p:txBody>
      </p:sp>
      <p:sp>
        <p:nvSpPr>
          <p:cNvPr id="3" name="Content Placeholder 2">
            <a:extLst>
              <a:ext uri="{FF2B5EF4-FFF2-40B4-BE49-F238E27FC236}">
                <a16:creationId xmlns:a16="http://schemas.microsoft.com/office/drawing/2014/main" id="{7814A4B6-331E-6408-25A7-4F8D19AF1B0C}"/>
              </a:ext>
            </a:extLst>
          </p:cNvPr>
          <p:cNvSpPr>
            <a:spLocks noGrp="1"/>
          </p:cNvSpPr>
          <p:nvPr>
            <p:ph idx="1"/>
          </p:nvPr>
        </p:nvSpPr>
        <p:spPr>
          <a:xfrm>
            <a:off x="484729" y="2517648"/>
            <a:ext cx="8770571" cy="3651504"/>
          </a:xfrm>
        </p:spPr>
        <p:txBody>
          <a:bodyPr>
            <a:normAutofit fontScale="92500" lnSpcReduction="20000"/>
          </a:bodyPr>
          <a:lstStyle/>
          <a:p>
            <a:pPr marL="285750" indent="-285750">
              <a:buFont typeface="Arial" panose="020B0604020202020204" pitchFamily="34" charset="0"/>
              <a:buChar char="•"/>
            </a:pPr>
            <a:r>
              <a:rPr lang="en-IN" b="1" dirty="0"/>
              <a:t>COVER PAGE</a:t>
            </a:r>
          </a:p>
          <a:p>
            <a:pPr marL="285750" indent="-285750">
              <a:buFont typeface="Arial" panose="020B0604020202020204" pitchFamily="34" charset="0"/>
              <a:buChar char="•"/>
            </a:pPr>
            <a:r>
              <a:rPr lang="en-IN" b="1" dirty="0"/>
              <a:t>INDEX</a:t>
            </a:r>
          </a:p>
          <a:p>
            <a:pPr marL="285750" indent="-285750">
              <a:buFont typeface="Arial" panose="020B0604020202020204" pitchFamily="34" charset="0"/>
              <a:buChar char="•"/>
            </a:pPr>
            <a:r>
              <a:rPr lang="en-IN" b="1" dirty="0"/>
              <a:t>LIST OF TABLES</a:t>
            </a:r>
          </a:p>
          <a:p>
            <a:pPr marL="285750" indent="-285750">
              <a:buFont typeface="Arial" panose="020B0604020202020204" pitchFamily="34" charset="0"/>
              <a:buChar char="•"/>
            </a:pPr>
            <a:r>
              <a:rPr lang="en-IN" b="1" dirty="0"/>
              <a:t>LIST OF FIGURES</a:t>
            </a:r>
          </a:p>
          <a:p>
            <a:pPr marL="285750" indent="-285750">
              <a:buFont typeface="Arial" panose="020B0604020202020204" pitchFamily="34" charset="0"/>
              <a:buChar char="•"/>
            </a:pPr>
            <a:r>
              <a:rPr lang="en-IN" b="1" dirty="0"/>
              <a:t>PROBLEM STATEMENT</a:t>
            </a:r>
          </a:p>
          <a:p>
            <a:pPr marL="285750" indent="-285750">
              <a:buFont typeface="Arial" panose="020B0604020202020204" pitchFamily="34" charset="0"/>
              <a:buChar char="•"/>
            </a:pPr>
            <a:r>
              <a:rPr lang="en-IN" b="1" dirty="0"/>
              <a:t>DATA DICTIONARY</a:t>
            </a:r>
          </a:p>
          <a:p>
            <a:pPr marL="285750" indent="-285750">
              <a:buFont typeface="Arial" panose="020B0604020202020204" pitchFamily="34" charset="0"/>
              <a:buChar char="•"/>
            </a:pPr>
            <a:r>
              <a:rPr lang="en-IN" b="1" dirty="0"/>
              <a:t>BASIC EDA</a:t>
            </a:r>
          </a:p>
          <a:p>
            <a:pPr marL="285750" indent="-285750">
              <a:buFont typeface="Arial" panose="020B0604020202020204" pitchFamily="34" charset="0"/>
              <a:buChar char="•"/>
            </a:pPr>
            <a:r>
              <a:rPr lang="en-IN" b="1" dirty="0"/>
              <a:t>PROBLEMS</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57298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FC85-8FD8-330E-24D4-A1D7AF6AC37C}"/>
              </a:ext>
            </a:extLst>
          </p:cNvPr>
          <p:cNvSpPr>
            <a:spLocks noGrp="1"/>
          </p:cNvSpPr>
          <p:nvPr>
            <p:ph type="title"/>
          </p:nvPr>
        </p:nvSpPr>
        <p:spPr/>
        <p:txBody>
          <a:bodyPr/>
          <a:lstStyle/>
          <a:p>
            <a:r>
              <a:rPr lang="en-IN" dirty="0"/>
              <a:t>LIST OF TABLES:</a:t>
            </a:r>
          </a:p>
        </p:txBody>
      </p:sp>
      <p:sp>
        <p:nvSpPr>
          <p:cNvPr id="3" name="Content Placeholder 2">
            <a:extLst>
              <a:ext uri="{FF2B5EF4-FFF2-40B4-BE49-F238E27FC236}">
                <a16:creationId xmlns:a16="http://schemas.microsoft.com/office/drawing/2014/main" id="{48EA0030-D7FA-CF7D-77D8-70B112598F42}"/>
              </a:ext>
            </a:extLst>
          </p:cNvPr>
          <p:cNvSpPr>
            <a:spLocks noGrp="1"/>
          </p:cNvSpPr>
          <p:nvPr>
            <p:ph idx="1"/>
          </p:nvPr>
        </p:nvSpPr>
        <p:spPr/>
        <p:txBody>
          <a:bodyPr/>
          <a:lstStyle/>
          <a:p>
            <a:pPr marL="285750" indent="-285750">
              <a:buFont typeface="Arial" panose="020B0604020202020204" pitchFamily="34" charset="0"/>
              <a:buChar char="•"/>
            </a:pPr>
            <a:r>
              <a:rPr lang="en-IN" b="1" dirty="0"/>
              <a:t>FIRST FIVE ROWS OF DATASET</a:t>
            </a:r>
          </a:p>
          <a:p>
            <a:pPr marL="285750" indent="-285750">
              <a:buFont typeface="Arial" panose="020B0604020202020204" pitchFamily="34" charset="0"/>
              <a:buChar char="•"/>
            </a:pPr>
            <a:r>
              <a:rPr lang="en-IN" b="1" dirty="0"/>
              <a:t>LAST FIVE ROWS OF DATASET</a:t>
            </a:r>
          </a:p>
          <a:p>
            <a:pPr marL="285750" indent="-285750">
              <a:buFont typeface="Arial" panose="020B0604020202020204" pitchFamily="34" charset="0"/>
              <a:buChar char="•"/>
            </a:pPr>
            <a:r>
              <a:rPr lang="en-IN" b="1" dirty="0"/>
              <a:t>STATISTICAL SUMMARY OF DATASET</a:t>
            </a:r>
          </a:p>
          <a:p>
            <a:pPr marL="285750" indent="-285750">
              <a:buFont typeface="Arial" panose="020B0604020202020204" pitchFamily="34" charset="0"/>
              <a:buChar char="•"/>
            </a:pPr>
            <a:r>
              <a:rPr lang="en-IN" b="1" dirty="0"/>
              <a:t>STATISTICAL SUMMERY PER COLUMN</a:t>
            </a:r>
          </a:p>
          <a:p>
            <a:pPr marL="285750" indent="-285750">
              <a:buFont typeface="Arial" panose="020B0604020202020204" pitchFamily="34" charset="0"/>
              <a:buChar char="•"/>
            </a:pPr>
            <a:r>
              <a:rPr lang="en-IN" b="1" dirty="0"/>
              <a:t>DIFFERENT VALUE REPRESETATION</a:t>
            </a:r>
          </a:p>
          <a:p>
            <a:pPr marL="285750" indent="-285750">
              <a:buFont typeface="Arial" panose="020B0604020202020204" pitchFamily="34" charset="0"/>
              <a:buChar char="•"/>
            </a:pPr>
            <a:r>
              <a:rPr lang="en-IN" b="1" dirty="0"/>
              <a:t>AVERAGE RATING PER CUISINE</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11045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5712-FCFB-6D23-01D2-8C1ACBAEF4D4}"/>
              </a:ext>
            </a:extLst>
          </p:cNvPr>
          <p:cNvSpPr>
            <a:spLocks noGrp="1"/>
          </p:cNvSpPr>
          <p:nvPr>
            <p:ph type="title"/>
          </p:nvPr>
        </p:nvSpPr>
        <p:spPr/>
        <p:txBody>
          <a:bodyPr/>
          <a:lstStyle/>
          <a:p>
            <a:r>
              <a:rPr lang="en-IN" dirty="0"/>
              <a:t>LIST OF FIGURES</a:t>
            </a:r>
          </a:p>
        </p:txBody>
      </p:sp>
      <p:sp>
        <p:nvSpPr>
          <p:cNvPr id="3" name="Content Placeholder 2">
            <a:extLst>
              <a:ext uri="{FF2B5EF4-FFF2-40B4-BE49-F238E27FC236}">
                <a16:creationId xmlns:a16="http://schemas.microsoft.com/office/drawing/2014/main" id="{57530442-972B-9360-AD32-E95B3582359A}"/>
              </a:ext>
            </a:extLst>
          </p:cNvPr>
          <p:cNvSpPr>
            <a:spLocks noGrp="1"/>
          </p:cNvSpPr>
          <p:nvPr>
            <p:ph idx="1"/>
          </p:nvPr>
        </p:nvSpPr>
        <p:spPr>
          <a:xfrm>
            <a:off x="1710714" y="2135295"/>
            <a:ext cx="8770571" cy="3651504"/>
          </a:xfrm>
        </p:spPr>
        <p:txBody>
          <a:bodyPr>
            <a:noAutofit/>
          </a:bodyPr>
          <a:lstStyle/>
          <a:p>
            <a:pPr marL="285750" indent="-285750">
              <a:buFont typeface="Arial" panose="020B0604020202020204" pitchFamily="34" charset="0"/>
              <a:buChar char="•"/>
            </a:pPr>
            <a:r>
              <a:rPr lang="en-IN" sz="1100" b="1" dirty="0"/>
              <a:t>DATA DESCRIPTION</a:t>
            </a:r>
          </a:p>
          <a:p>
            <a:pPr marL="285750" indent="-285750">
              <a:buFont typeface="Arial" panose="020B0604020202020204" pitchFamily="34" charset="0"/>
              <a:buChar char="•"/>
            </a:pPr>
            <a:r>
              <a:rPr lang="en-IN" sz="1100" b="1" dirty="0"/>
              <a:t>NULL VALUE COUNT</a:t>
            </a:r>
          </a:p>
          <a:p>
            <a:pPr marL="285750" indent="-285750">
              <a:buFont typeface="Arial" panose="020B0604020202020204" pitchFamily="34" charset="0"/>
              <a:buChar char="•"/>
            </a:pPr>
            <a:r>
              <a:rPr lang="en-IN" sz="1100" b="1" dirty="0"/>
              <a:t>BOXPLOT OF FEATURES</a:t>
            </a:r>
          </a:p>
          <a:p>
            <a:pPr marL="285750" indent="-285750">
              <a:buFont typeface="Arial" panose="020B0604020202020204" pitchFamily="34" charset="0"/>
              <a:buChar char="•"/>
            </a:pPr>
            <a:r>
              <a:rPr lang="en-IN" sz="1100" b="1" dirty="0"/>
              <a:t>BOXPLOT FOR COST OF ORDERS</a:t>
            </a:r>
            <a:br>
              <a:rPr lang="en-IN" sz="1100" b="1" dirty="0"/>
            </a:br>
            <a:r>
              <a:rPr lang="en-IN" sz="1100" b="1" dirty="0"/>
              <a:t>TOTAL NO. OF ORDERS IN DATASET</a:t>
            </a:r>
          </a:p>
          <a:p>
            <a:pPr marL="285750" indent="-285750">
              <a:buFont typeface="Arial" panose="020B0604020202020204" pitchFamily="34" charset="0"/>
              <a:buChar char="•"/>
            </a:pPr>
            <a:r>
              <a:rPr lang="en-IN" sz="1100" b="1" dirty="0"/>
              <a:t>AVERAGE RATING BY CUSTOMERS</a:t>
            </a:r>
          </a:p>
          <a:p>
            <a:pPr marL="285750" indent="-285750">
              <a:buFont typeface="Arial" panose="020B0604020202020204" pitchFamily="34" charset="0"/>
              <a:buChar char="•"/>
            </a:pPr>
            <a:r>
              <a:rPr lang="en-IN" sz="1100" b="1" dirty="0"/>
              <a:t>DISTRIBUTION OF ORDERS FOR DIFFERENT DAYS</a:t>
            </a:r>
          </a:p>
          <a:p>
            <a:pPr marL="285750" indent="-285750">
              <a:buFont typeface="Arial" panose="020B0604020202020204" pitchFamily="34" charset="0"/>
              <a:buChar char="•"/>
            </a:pPr>
            <a:r>
              <a:rPr lang="en-IN" sz="1100" b="1" dirty="0"/>
              <a:t>AVERAGE PREP TIME PER RESTAURANT </a:t>
            </a:r>
          </a:p>
          <a:p>
            <a:pPr marL="285750" indent="-285750">
              <a:buFont typeface="Arial" panose="020B0604020202020204" pitchFamily="34" charset="0"/>
              <a:buChar char="•"/>
            </a:pPr>
            <a:r>
              <a:rPr lang="en-IN" sz="1100" b="1" dirty="0"/>
              <a:t>CORRELATION HEATMAP FOR COST OF ORDER AND RATING</a:t>
            </a:r>
          </a:p>
          <a:p>
            <a:pPr marL="285750" indent="-285750">
              <a:buFont typeface="Arial" panose="020B0604020202020204" pitchFamily="34" charset="0"/>
              <a:buChar char="•"/>
            </a:pPr>
            <a:r>
              <a:rPr lang="en-IN" sz="1100" b="1" dirty="0"/>
              <a:t>DEMAND FOR CUISINES ON WEEKDAYS AND WEEKENDS</a:t>
            </a:r>
          </a:p>
          <a:p>
            <a:pPr marL="285750" indent="-285750">
              <a:buFont typeface="Arial" panose="020B0604020202020204" pitchFamily="34" charset="0"/>
              <a:buChar char="•"/>
            </a:pPr>
            <a:r>
              <a:rPr lang="en-IN" sz="1100" b="1" dirty="0"/>
              <a:t>AVERAGE RATING BY CUISINE TYPE</a:t>
            </a:r>
          </a:p>
          <a:p>
            <a:pPr marL="285750" indent="-285750">
              <a:buFont typeface="Arial" panose="020B0604020202020204" pitchFamily="34" charset="0"/>
              <a:buChar char="•"/>
            </a:pPr>
            <a:r>
              <a:rPr lang="en-IN" sz="1100" b="1" dirty="0"/>
              <a:t>CORREALTION HEATMAP FOR FROOD PREP TIME AND DELIVERY TIME</a:t>
            </a:r>
          </a:p>
          <a:p>
            <a:pPr marL="285750" indent="-285750">
              <a:buFont typeface="Arial" panose="020B0604020202020204" pitchFamily="34" charset="0"/>
              <a:buChar char="•"/>
            </a:pPr>
            <a:r>
              <a:rPr lang="en-IN" sz="1100" b="1" dirty="0"/>
              <a:t>CORREALTION HEATMAP FOR DELIVERY TIME AND CUSTOMER RATINGS</a:t>
            </a:r>
          </a:p>
        </p:txBody>
      </p:sp>
    </p:spTree>
    <p:extLst>
      <p:ext uri="{BB962C8B-B14F-4D97-AF65-F5344CB8AC3E}">
        <p14:creationId xmlns:p14="http://schemas.microsoft.com/office/powerpoint/2010/main" val="314813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5AE8-568C-036B-CC28-DA0BEA90E456}"/>
              </a:ext>
            </a:extLst>
          </p:cNvPr>
          <p:cNvSpPr>
            <a:spLocks noGrp="1"/>
          </p:cNvSpPr>
          <p:nvPr>
            <p:ph type="title"/>
          </p:nvPr>
        </p:nvSpPr>
        <p:spPr/>
        <p:txBody>
          <a:bodyPr>
            <a:normAutofit/>
          </a:bodyPr>
          <a:lstStyle/>
          <a:p>
            <a:r>
              <a:rPr lang="en-US" sz="4400" dirty="0">
                <a:solidFill>
                  <a:schemeClr val="tx2">
                    <a:lumMod val="90000"/>
                    <a:lumOff val="10000"/>
                  </a:schemeClr>
                </a:solidFill>
                <a:latin typeface="Stencil" panose="040409050D0802020404" pitchFamily="82" charset="0"/>
              </a:rPr>
              <a:t>PROBLEM STATEMENT</a:t>
            </a:r>
            <a:endParaRPr lang="en-IN" sz="4400" dirty="0">
              <a:solidFill>
                <a:schemeClr val="tx2">
                  <a:lumMod val="90000"/>
                  <a:lumOff val="10000"/>
                </a:schemeClr>
              </a:solidFill>
              <a:latin typeface="Stencil" panose="040409050D0802020404" pitchFamily="82" charset="0"/>
            </a:endParaRPr>
          </a:p>
        </p:txBody>
      </p:sp>
      <p:sp>
        <p:nvSpPr>
          <p:cNvPr id="3" name="Content Placeholder 2">
            <a:extLst>
              <a:ext uri="{FF2B5EF4-FFF2-40B4-BE49-F238E27FC236}">
                <a16:creationId xmlns:a16="http://schemas.microsoft.com/office/drawing/2014/main" id="{10E2C0F7-CA7F-F495-355F-90FB1C7E131F}"/>
              </a:ext>
            </a:extLst>
          </p:cNvPr>
          <p:cNvSpPr>
            <a:spLocks noGrp="1"/>
          </p:cNvSpPr>
          <p:nvPr>
            <p:ph idx="1"/>
          </p:nvPr>
        </p:nvSpPr>
        <p:spPr/>
        <p:txBody>
          <a:bodyPr>
            <a:normAutofit fontScale="92500"/>
          </a:bodyPr>
          <a:lstStyle/>
          <a:p>
            <a:r>
              <a:rPr lang="en-US" sz="1800" b="1" dirty="0">
                <a:solidFill>
                  <a:schemeClr val="tx2">
                    <a:lumMod val="90000"/>
                    <a:lumOff val="10000"/>
                  </a:schemeClr>
                </a:solidFill>
                <a:effectLst/>
                <a:ea typeface="Times New Roman" panose="02020603050405020304" pitchFamily="18" charset="0"/>
                <a:cs typeface="Times New Roman" panose="02020603050405020304" pitchFamily="18" charset="0"/>
              </a:rPr>
              <a:t>The food aggregator company has stored the data of the different orders made by the registered customers in their online portal. They want to analyze the data to get a fair idea about the demand of different restaurants which will help them in enhancing their customer experience. Suppose you are hired as a Data Scientist in this company and the Data Science team has shared some of the key questions that need to be answered. Perform the data analysis to find answers to these questions that will help the company to improve the business. </a:t>
            </a:r>
            <a:endParaRPr lang="en-IN" sz="1800" b="1" dirty="0">
              <a:solidFill>
                <a:schemeClr val="tx2">
                  <a:lumMod val="90000"/>
                  <a:lumOff val="10000"/>
                </a:schemeClr>
              </a:solidFill>
              <a:effectLst/>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78130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6303-0CB3-CA5D-0164-F13A85DFAF7E}"/>
              </a:ext>
            </a:extLst>
          </p:cNvPr>
          <p:cNvSpPr>
            <a:spLocks noGrp="1"/>
          </p:cNvSpPr>
          <p:nvPr>
            <p:ph type="title"/>
          </p:nvPr>
        </p:nvSpPr>
        <p:spPr>
          <a:xfrm>
            <a:off x="1526950" y="189153"/>
            <a:ext cx="8770571" cy="1345269"/>
          </a:xfrm>
        </p:spPr>
        <p:txBody>
          <a:bodyPr/>
          <a:lstStyle/>
          <a:p>
            <a:r>
              <a:rPr lang="en-IN" dirty="0"/>
              <a:t>DATA DESCRIPTION:</a:t>
            </a:r>
          </a:p>
        </p:txBody>
      </p:sp>
      <p:sp>
        <p:nvSpPr>
          <p:cNvPr id="3" name="Content Placeholder 2">
            <a:extLst>
              <a:ext uri="{FF2B5EF4-FFF2-40B4-BE49-F238E27FC236}">
                <a16:creationId xmlns:a16="http://schemas.microsoft.com/office/drawing/2014/main" id="{942057C3-DEDF-20D3-7186-FF93B1F152E2}"/>
              </a:ext>
            </a:extLst>
          </p:cNvPr>
          <p:cNvSpPr>
            <a:spLocks noGrp="1"/>
          </p:cNvSpPr>
          <p:nvPr>
            <p:ph idx="1"/>
          </p:nvPr>
        </p:nvSpPr>
        <p:spPr>
          <a:xfrm>
            <a:off x="1710714" y="1672074"/>
            <a:ext cx="8770571" cy="3651504"/>
          </a:xfrm>
        </p:spPr>
        <p:txBody>
          <a:bodyPr>
            <a:normAutofit fontScale="25000" lnSpcReduction="20000"/>
          </a:bodyPr>
          <a:lstStyle/>
          <a:p>
            <a:pPr>
              <a:lnSpc>
                <a:spcPct val="107000"/>
              </a:lnSpc>
              <a:spcBef>
                <a:spcPts val="900"/>
              </a:spcBef>
              <a:spcAft>
                <a:spcPts val="900"/>
              </a:spcAft>
            </a:pP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The data contains the different data related to a food order. The detailed data dictionary is given below.</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00"/>
              </a:spcBef>
              <a:spcAft>
                <a:spcPts val="900"/>
              </a:spcAft>
            </a:pP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Data Dictionary</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order_id</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Unique ID of the order</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customer_id</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ID of the customer who ordered the food</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restaurant_name</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Name of the restaurant</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cuisine_type</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Cuisine ordered by the customer</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cost: Cost of the order</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day_of_the_week</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Indicates whether the order is placed on a weekday or weekend (The weekday is from Monday to Friday and the weekend is Saturday and Sunday)</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rating: Rating given by the customer out of 5</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food_preparation_time</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Time (in minutes) taken by the restaurant to prepare the food. This is calculated by taking the difference between the timestamps of the restaurant's order confirmation and the delivery person's pick-up confirmation.</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4900" b="1" dirty="0" err="1">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delivery_time</a:t>
            </a:r>
            <a:r>
              <a:rPr lang="en-US" sz="4900" b="1" dirty="0">
                <a:solidFill>
                  <a:schemeClr val="tx2">
                    <a:lumMod val="90000"/>
                    <a:lumOff val="10000"/>
                  </a:schemeClr>
                </a:solidFill>
                <a:effectLst/>
                <a:latin typeface="Helvetica" panose="020B0604020202020204" pitchFamily="34" charset="0"/>
                <a:ea typeface="Times New Roman" panose="02020603050405020304" pitchFamily="18" charset="0"/>
                <a:cs typeface="Times New Roman" panose="02020603050405020304" pitchFamily="18" charset="0"/>
              </a:rPr>
              <a:t>: Time (in minutes) taken by the delivery person to deliver the food package. This is calculated by taking the difference between the timestamps of the delivery person's pick-up confirmation and drop-off information</a:t>
            </a:r>
            <a:endParaRPr lang="en-IN" sz="4900" b="1"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2060"/>
              </a:solidFill>
            </a:endParaRPr>
          </a:p>
        </p:txBody>
      </p:sp>
    </p:spTree>
    <p:extLst>
      <p:ext uri="{BB962C8B-B14F-4D97-AF65-F5344CB8AC3E}">
        <p14:creationId xmlns:p14="http://schemas.microsoft.com/office/powerpoint/2010/main" val="245220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6DF7-CCFA-89EB-8D23-577F2D39BC72}"/>
              </a:ext>
            </a:extLst>
          </p:cNvPr>
          <p:cNvSpPr>
            <a:spLocks noGrp="1"/>
          </p:cNvSpPr>
          <p:nvPr>
            <p:ph type="title"/>
          </p:nvPr>
        </p:nvSpPr>
        <p:spPr>
          <a:xfrm>
            <a:off x="1920240" y="894220"/>
            <a:ext cx="8770571" cy="1345269"/>
          </a:xfrm>
        </p:spPr>
        <p:txBody>
          <a:bodyPr>
            <a:normAutofit/>
          </a:bodyPr>
          <a:lstStyle/>
          <a:p>
            <a:r>
              <a:rPr lang="en-IN" dirty="0"/>
              <a:t>ANALYSIS:</a:t>
            </a:r>
          </a:p>
        </p:txBody>
      </p:sp>
      <p:sp>
        <p:nvSpPr>
          <p:cNvPr id="3" name="Content Placeholder 2">
            <a:extLst>
              <a:ext uri="{FF2B5EF4-FFF2-40B4-BE49-F238E27FC236}">
                <a16:creationId xmlns:a16="http://schemas.microsoft.com/office/drawing/2014/main" id="{F7199A0E-6F2B-E74B-C772-20002959D2DD}"/>
              </a:ext>
            </a:extLst>
          </p:cNvPr>
          <p:cNvSpPr>
            <a:spLocks noGrp="1"/>
          </p:cNvSpPr>
          <p:nvPr>
            <p:ph idx="1"/>
          </p:nvPr>
        </p:nvSpPr>
        <p:spPr/>
        <p:txBody>
          <a:bodyPr/>
          <a:lstStyle/>
          <a:p>
            <a:pPr marL="285750" indent="-285750">
              <a:buFont typeface="Arial" panose="020B0604020202020204" pitchFamily="34" charset="0"/>
              <a:buChar char="•"/>
            </a:pPr>
            <a:r>
              <a:rPr lang="en-IN" dirty="0"/>
              <a:t>ORDER ANALYSIS</a:t>
            </a:r>
          </a:p>
          <a:p>
            <a:pPr marL="285750" indent="-285750">
              <a:buFont typeface="Arial" panose="020B0604020202020204" pitchFamily="34" charset="0"/>
              <a:buChar char="•"/>
            </a:pPr>
            <a:r>
              <a:rPr lang="en-IN" dirty="0"/>
              <a:t>CUSTOMER BEHAVIOUR</a:t>
            </a:r>
          </a:p>
          <a:p>
            <a:pPr marL="285750" indent="-285750">
              <a:buFont typeface="Arial" panose="020B0604020202020204" pitchFamily="34" charset="0"/>
              <a:buChar char="•"/>
            </a:pPr>
            <a:r>
              <a:rPr lang="en-IN" dirty="0"/>
              <a:t>RESTAURANT PERFORMANCE</a:t>
            </a:r>
          </a:p>
          <a:p>
            <a:pPr marL="285750" indent="-285750">
              <a:buFont typeface="Arial" panose="020B0604020202020204" pitchFamily="34" charset="0"/>
              <a:buChar char="•"/>
            </a:pPr>
            <a:r>
              <a:rPr lang="en-IN" dirty="0"/>
              <a:t>DEMAND PATTERNS </a:t>
            </a:r>
          </a:p>
          <a:p>
            <a:pPr marL="285750" indent="-285750">
              <a:buFont typeface="Arial" panose="020B0604020202020204" pitchFamily="34" charset="0"/>
              <a:buChar char="•"/>
            </a:pPr>
            <a:r>
              <a:rPr lang="en-IN" dirty="0"/>
              <a:t>OPERATIONAL EFFIECIENCY</a:t>
            </a:r>
          </a:p>
          <a:p>
            <a:pPr marL="285750" indent="-285750">
              <a:buFont typeface="Arial" panose="020B0604020202020204" pitchFamily="34" charset="0"/>
              <a:buChar char="•"/>
            </a:pPr>
            <a:r>
              <a:rPr lang="en-IN" dirty="0"/>
              <a:t>CUSTOMER INSIGHTS</a:t>
            </a:r>
          </a:p>
        </p:txBody>
      </p:sp>
    </p:spTree>
    <p:extLst>
      <p:ext uri="{BB962C8B-B14F-4D97-AF65-F5344CB8AC3E}">
        <p14:creationId xmlns:p14="http://schemas.microsoft.com/office/powerpoint/2010/main" val="220309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DC8ADF-D171-4B70-FD42-F301DCF14EF0}"/>
              </a:ext>
            </a:extLst>
          </p:cNvPr>
          <p:cNvPicPr>
            <a:picLocks noGrp="1" noChangeAspect="1"/>
          </p:cNvPicPr>
          <p:nvPr>
            <p:ph idx="1"/>
          </p:nvPr>
        </p:nvPicPr>
        <p:blipFill>
          <a:blip r:embed="rId2"/>
          <a:stretch>
            <a:fillRect/>
          </a:stretch>
        </p:blipFill>
        <p:spPr>
          <a:xfrm>
            <a:off x="2470957" y="2312988"/>
            <a:ext cx="7669185" cy="3651250"/>
          </a:xfrm>
        </p:spPr>
      </p:pic>
      <p:sp>
        <p:nvSpPr>
          <p:cNvPr id="6" name="TextBox 5">
            <a:extLst>
              <a:ext uri="{FF2B5EF4-FFF2-40B4-BE49-F238E27FC236}">
                <a16:creationId xmlns:a16="http://schemas.microsoft.com/office/drawing/2014/main" id="{85D9180E-88EE-029A-8357-E1BA91125C8A}"/>
              </a:ext>
            </a:extLst>
          </p:cNvPr>
          <p:cNvSpPr txBox="1"/>
          <p:nvPr/>
        </p:nvSpPr>
        <p:spPr>
          <a:xfrm>
            <a:off x="1838632" y="1667190"/>
            <a:ext cx="5319252" cy="584775"/>
          </a:xfrm>
          <a:prstGeom prst="rect">
            <a:avLst/>
          </a:prstGeom>
          <a:noFill/>
        </p:spPr>
        <p:txBody>
          <a:bodyPr wrap="square" rtlCol="0">
            <a:spAutoFit/>
          </a:bodyPr>
          <a:lstStyle/>
          <a:p>
            <a:r>
              <a:rPr lang="en-IN" sz="3200" b="1" dirty="0"/>
              <a:t>Dataset info:</a:t>
            </a:r>
          </a:p>
        </p:txBody>
      </p:sp>
    </p:spTree>
    <p:extLst>
      <p:ext uri="{BB962C8B-B14F-4D97-AF65-F5344CB8AC3E}">
        <p14:creationId xmlns:p14="http://schemas.microsoft.com/office/powerpoint/2010/main" val="156686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5CA-1C6C-10EF-4396-8FF8D69064C3}"/>
              </a:ext>
            </a:extLst>
          </p:cNvPr>
          <p:cNvSpPr>
            <a:spLocks noGrp="1"/>
          </p:cNvSpPr>
          <p:nvPr>
            <p:ph type="title"/>
          </p:nvPr>
        </p:nvSpPr>
        <p:spPr/>
        <p:txBody>
          <a:bodyPr>
            <a:normAutofit/>
          </a:bodyPr>
          <a:lstStyle/>
          <a:p>
            <a:r>
              <a:rPr lang="en-IN" sz="2800" dirty="0"/>
              <a:t>Order analysis:</a:t>
            </a:r>
          </a:p>
        </p:txBody>
      </p:sp>
      <p:pic>
        <p:nvPicPr>
          <p:cNvPr id="5" name="Content Placeholder 4">
            <a:extLst>
              <a:ext uri="{FF2B5EF4-FFF2-40B4-BE49-F238E27FC236}">
                <a16:creationId xmlns:a16="http://schemas.microsoft.com/office/drawing/2014/main" id="{8B273323-78C7-A7A1-552E-8CF6D6543D9D}"/>
              </a:ext>
            </a:extLst>
          </p:cNvPr>
          <p:cNvPicPr>
            <a:picLocks noGrp="1" noChangeAspect="1"/>
          </p:cNvPicPr>
          <p:nvPr>
            <p:ph idx="1"/>
          </p:nvPr>
        </p:nvPicPr>
        <p:blipFill>
          <a:blip r:embed="rId2"/>
          <a:stretch>
            <a:fillRect/>
          </a:stretch>
        </p:blipFill>
        <p:spPr>
          <a:xfrm>
            <a:off x="2852619" y="2312988"/>
            <a:ext cx="6905861" cy="3651250"/>
          </a:xfrm>
        </p:spPr>
      </p:pic>
    </p:spTree>
    <p:extLst>
      <p:ext uri="{BB962C8B-B14F-4D97-AF65-F5344CB8AC3E}">
        <p14:creationId xmlns:p14="http://schemas.microsoft.com/office/powerpoint/2010/main" val="3133660454"/>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52</TotalTime>
  <Words>464</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Meiryo</vt:lpstr>
      <vt:lpstr>Arial</vt:lpstr>
      <vt:lpstr>Calibri</vt:lpstr>
      <vt:lpstr>Corbel</vt:lpstr>
      <vt:lpstr>Helvetica</vt:lpstr>
      <vt:lpstr>Stencil</vt:lpstr>
      <vt:lpstr>Symbol</vt:lpstr>
      <vt:lpstr>Times New Roman</vt:lpstr>
      <vt:lpstr>SketchLinesVTI</vt:lpstr>
      <vt:lpstr>SUMMER BOOTCAMP PROJECT 2024 aiml food hubs</vt:lpstr>
      <vt:lpstr>INDEX</vt:lpstr>
      <vt:lpstr>LIST OF TABLES:</vt:lpstr>
      <vt:lpstr>LIST OF FIGURES</vt:lpstr>
      <vt:lpstr>PROBLEM STATEMENT</vt:lpstr>
      <vt:lpstr>DATA DESCRIPTION:</vt:lpstr>
      <vt:lpstr>ANALYSIS:</vt:lpstr>
      <vt:lpstr>PowerPoint Presentation</vt:lpstr>
      <vt:lpstr>Order analysis:</vt:lpstr>
      <vt:lpstr>Customer ratings:</vt:lpstr>
      <vt:lpstr>Restaurant analysis:</vt:lpstr>
      <vt:lpstr>Demand patterns:</vt:lpstr>
      <vt:lpstr>Operational efficiency:</vt:lpstr>
      <vt:lpstr>Correlation heatmaps: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yukti arora</dc:creator>
  <cp:lastModifiedBy>yukti arora</cp:lastModifiedBy>
  <cp:revision>1</cp:revision>
  <dcterms:created xsi:type="dcterms:W3CDTF">2024-06-18T06:22:28Z</dcterms:created>
  <dcterms:modified xsi:type="dcterms:W3CDTF">2024-06-24T08:53:22Z</dcterms:modified>
</cp:coreProperties>
</file>