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8296" y="6335989"/>
            <a:ext cx="2068512" cy="311150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pPr lvl="0"/>
            <a:r>
              <a:rPr lang="en-US"/>
              <a:t>Nomor Lagu XXX</a:t>
            </a:r>
          </a:p>
        </p:txBody>
      </p:sp>
    </p:spTree>
    <p:extLst>
      <p:ext uri="{BB962C8B-B14F-4D97-AF65-F5344CB8AC3E}">
        <p14:creationId xmlns:p14="http://schemas.microsoft.com/office/powerpoint/2010/main" val="648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296" y="365127"/>
            <a:ext cx="8587408" cy="59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Judul lagu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296" y="1123122"/>
            <a:ext cx="8587408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Teks bla bla bla bla bla bla bla bla bla bla bla bla bla bla bla bla bla bla</a:t>
            </a:r>
          </a:p>
          <a:p>
            <a:pPr lvl="0"/>
            <a:r>
              <a:rPr lang="en-US" dirty="0"/>
              <a:t>Line 3</a:t>
            </a:r>
          </a:p>
          <a:p>
            <a:pPr lvl="0"/>
            <a:r>
              <a:rPr lang="en-US" dirty="0"/>
              <a:t>Line 4</a:t>
            </a:r>
          </a:p>
          <a:p>
            <a:pPr lvl="0"/>
            <a:r>
              <a:rPr lang="en-US" dirty="0"/>
              <a:t>Line 5</a:t>
            </a:r>
          </a:p>
          <a:p>
            <a:pPr lvl="0"/>
            <a:r>
              <a:rPr lang="en-US" dirty="0"/>
              <a:t>Line 6</a:t>
            </a:r>
          </a:p>
          <a:p>
            <a:pPr lvl="0"/>
            <a:r>
              <a:rPr lang="en-US" dirty="0"/>
              <a:t>Line 7</a:t>
            </a:r>
          </a:p>
          <a:p>
            <a:pPr lvl="0"/>
            <a:r>
              <a:rPr lang="en-US" dirty="0"/>
              <a:t>Line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2514-27BC-694D-822A-887DC24F0567}" type="datetimeFigureOut"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B781-CAB4-754D-9559-1B0A78A15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bg1"/>
          </a:solidFill>
          <a:latin typeface="Roboto Condensed" charset="0"/>
          <a:ea typeface="Roboto Condensed" charset="0"/>
          <a:cs typeface="Roboto Condensed" charset="0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3200" b="0" i="0" kern="1200" baseline="0">
          <a:solidFill>
            <a:schemeClr val="bg1"/>
          </a:solidFill>
          <a:latin typeface="Roboto Medium" charset="0"/>
          <a:ea typeface="Roboto Medium" charset="0"/>
          <a:cs typeface="Roboto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 Medium" charset="0"/>
          <a:ea typeface="Roboto Medium" charset="0"/>
          <a:cs typeface="Roboto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 Medium" charset="0"/>
          <a:ea typeface="Roboto Medium" charset="0"/>
          <a:cs typeface="Roboto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 Medium" charset="0"/>
          <a:ea typeface="Roboto Medium" charset="0"/>
          <a:cs typeface="Roboto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 Medium" charset="0"/>
          <a:ea typeface="Roboto Medium" charset="0"/>
          <a:cs typeface="Roboto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Calibri</vt:lpstr>
      <vt:lpstr>Roboto Condensed</vt:lpstr>
      <vt:lpstr>Roboto Medium</vt:lpstr>
      <vt:lpstr>Arial</vt:lpstr>
      <vt:lpstr>Office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2017-12-26T12:45:52Z</dcterms:created>
  <dcterms:modified xsi:type="dcterms:W3CDTF">2017-12-26T17:04:07Z</dcterms:modified>
</cp:coreProperties>
</file>