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b="7223"/>
          <a:stretch/>
        </p:blipFill>
        <p:spPr bwMode="auto">
          <a:xfrm>
            <a:off x="7164288" y="404142"/>
            <a:ext cx="1872208" cy="137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404143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红外水分仪</a:t>
            </a:r>
            <a:endParaRPr lang="zh-CN" altLang="en-US" sz="4000" dirty="0">
              <a:solidFill>
                <a:schemeClr val="bg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619724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东北大学自动化仪表研究所</a:t>
            </a:r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2818" y="4869160"/>
            <a:ext cx="7578364" cy="792088"/>
            <a:chOff x="729544" y="4734284"/>
            <a:chExt cx="7578364" cy="792088"/>
          </a:xfrm>
        </p:grpSpPr>
        <p:sp>
          <p:nvSpPr>
            <p:cNvPr id="10" name="圆角矩形 9"/>
            <p:cNvSpPr/>
            <p:nvPr/>
          </p:nvSpPr>
          <p:spPr>
            <a:xfrm>
              <a:off x="729544" y="4734284"/>
              <a:ext cx="1368152" cy="79208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7030A0"/>
                  </a:solidFill>
                </a:rPr>
                <a:t>曲线</a:t>
              </a:r>
              <a:r>
                <a:rPr lang="en-US" altLang="zh-CN" sz="2800" dirty="0" smtClean="0">
                  <a:solidFill>
                    <a:srgbClr val="7030A0"/>
                  </a:solidFill>
                </a:rPr>
                <a:t>1</a:t>
              </a:r>
              <a:endParaRPr lang="zh-CN" alt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99615" y="4734284"/>
              <a:ext cx="1368152" cy="79208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7030A0"/>
                  </a:solidFill>
                </a:rPr>
                <a:t>曲线</a:t>
              </a:r>
              <a:r>
                <a:rPr lang="en-US" altLang="zh-CN" sz="2800" dirty="0" smtClean="0">
                  <a:solidFill>
                    <a:srgbClr val="7030A0"/>
                  </a:solidFill>
                </a:rPr>
                <a:t>2</a:t>
              </a:r>
              <a:endParaRPr lang="zh-CN" alt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869686" y="4734284"/>
              <a:ext cx="1368152" cy="79208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7030A0"/>
                  </a:solidFill>
                </a:rPr>
                <a:t>通道</a:t>
              </a:r>
              <a:endParaRPr lang="zh-CN" altLang="en-US" sz="2800" dirty="0">
                <a:solidFill>
                  <a:srgbClr val="7030A0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939756" y="4734284"/>
              <a:ext cx="1368152" cy="79208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7030A0"/>
                  </a:solidFill>
                </a:rPr>
                <a:t>参数</a:t>
              </a:r>
              <a:endParaRPr lang="zh-CN" altLang="en-US" sz="28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471505" y="2132856"/>
            <a:ext cx="1152128" cy="5760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27171" y="2081188"/>
            <a:ext cx="2572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物 料 水 分 ：</a:t>
            </a:r>
            <a:endParaRPr lang="zh-CN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23633" y="2106131"/>
            <a:ext cx="74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%</a:t>
            </a:r>
            <a:endParaRPr lang="zh-CN" alt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7171" y="3068960"/>
            <a:ext cx="23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探测器温度：</a:t>
            </a:r>
            <a:endParaRPr lang="zh-CN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71505" y="3098383"/>
            <a:ext cx="1152128" cy="5760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95146" y="3132257"/>
            <a:ext cx="74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℃</a:t>
            </a:r>
            <a:endParaRPr lang="zh-CN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19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43</TotalTime>
  <Words>20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凤舞九天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FtpDown</cp:lastModifiedBy>
  <cp:revision>7</cp:revision>
  <dcterms:created xsi:type="dcterms:W3CDTF">2014-10-28T11:55:49Z</dcterms:created>
  <dcterms:modified xsi:type="dcterms:W3CDTF">2014-10-28T12:53:26Z</dcterms:modified>
</cp:coreProperties>
</file>