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94C600"/>
                </a:solidFill>
              </a:rPr>
              <a:pPr/>
              <a:t>‹#›</a:t>
            </a:fld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0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0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3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3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9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59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428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50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495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7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8024" y="-19543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i Baiti" panose="03000500000000000000" pitchFamily="66" charset="0"/>
              </a:rPr>
              <a:t>参 数</a:t>
            </a:r>
            <a:endParaRPr lang="zh-CN" altLang="en-US" sz="3200" b="1" dirty="0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Yi Baiti" panose="03000500000000000000" pitchFamily="66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452320" y="5805264"/>
            <a:ext cx="1176598" cy="6520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1732" y="1772816"/>
            <a:ext cx="898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prstClr val="black"/>
                </a:solidFill>
              </a:rPr>
              <a:t>Kp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1732" y="2816932"/>
            <a:ext cx="898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</a:rPr>
              <a:t>Ki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31732" y="3861048"/>
            <a:ext cx="898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prstClr val="black"/>
                </a:solidFill>
              </a:rPr>
              <a:t>Kd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83768" y="1844823"/>
            <a:ext cx="1101824" cy="44075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483768" y="2888939"/>
            <a:ext cx="1101824" cy="44075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483768" y="4005064"/>
            <a:ext cx="1101824" cy="44075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283968" y="1787410"/>
            <a:ext cx="1080120" cy="5127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4283968" y="2852936"/>
            <a:ext cx="1080120" cy="5127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4283968" y="3933056"/>
            <a:ext cx="1080120" cy="5127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91392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</vt:lpstr>
      <vt:lpstr>奥斯汀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FtpDown</cp:lastModifiedBy>
  <cp:revision>1</cp:revision>
  <dcterms:created xsi:type="dcterms:W3CDTF">2014-10-28T13:29:10Z</dcterms:created>
  <dcterms:modified xsi:type="dcterms:W3CDTF">2014-10-28T13:34:32Z</dcterms:modified>
</cp:coreProperties>
</file>