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94C600"/>
                </a:solidFill>
              </a:rPr>
              <a:pPr/>
              <a:t>‹#›</a:t>
            </a:fld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1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20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61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7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1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746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66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847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49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97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7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0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6056" y="-36095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i Baiti" panose="03000500000000000000" pitchFamily="66" charset="0"/>
              </a:rPr>
              <a:t>水 分 曲 线</a:t>
            </a:r>
            <a:endParaRPr lang="zh-CN" altLang="en-US" sz="3200" b="1" dirty="0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Yi Baiti" panose="03000500000000000000" pitchFamily="66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13186" y="1124744"/>
            <a:ext cx="6975672" cy="5129830"/>
            <a:chOff x="1763688" y="269940"/>
            <a:chExt cx="6975672" cy="5129830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1763688" y="5085184"/>
              <a:ext cx="6975672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2267744" y="269940"/>
              <a:ext cx="0" cy="51298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73076" y="652044"/>
            <a:ext cx="137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水分含量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77267" y="5570656"/>
            <a:ext cx="98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104082" y="1332329"/>
            <a:ext cx="745084" cy="4400927"/>
            <a:chOff x="2339752" y="882877"/>
            <a:chExt cx="745084" cy="4400927"/>
          </a:xfrm>
        </p:grpSpPr>
        <p:sp>
          <p:nvSpPr>
            <p:cNvPr id="20" name="TextBox 19"/>
            <p:cNvSpPr txBox="1"/>
            <p:nvPr/>
          </p:nvSpPr>
          <p:spPr>
            <a:xfrm>
              <a:off x="2436764" y="491447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1%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39752" y="882877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11%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6764" y="2495517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7%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6764" y="2092357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8%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6764" y="2898677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6%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36764" y="1689197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9%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36764" y="33018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5%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36764" y="3704995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4%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36764" y="410815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3%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6764" y="451131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2%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39752" y="1286037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10%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320106" y="58866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874012" y="6124654"/>
            <a:ext cx="1176598" cy="6520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763688" y="1516995"/>
            <a:ext cx="58943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763688" y="1925850"/>
            <a:ext cx="58943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763688" y="2331465"/>
            <a:ext cx="58943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763688" y="2726475"/>
            <a:ext cx="58943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763688" y="3129635"/>
            <a:ext cx="58943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752154" y="3532795"/>
            <a:ext cx="58943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752154" y="3950849"/>
            <a:ext cx="58943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763688" y="4340262"/>
            <a:ext cx="58943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763688" y="4742272"/>
            <a:ext cx="58943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763688" y="5145431"/>
            <a:ext cx="58943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763688" y="5548590"/>
            <a:ext cx="58943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2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0032" y="-33436"/>
            <a:ext cx="3361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2700">
                  <a:solidFill>
                    <a:srgbClr val="3E3D2D">
                      <a:satMod val="155000"/>
                    </a:srgbClr>
                  </a:solidFill>
                  <a:prstDash val="solid"/>
                </a:ln>
                <a:solidFill>
                  <a:srgbClr val="CAF278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i Baiti" panose="03000500000000000000" pitchFamily="66" charset="0"/>
              </a:rPr>
              <a:t>探测器温度曲线</a:t>
            </a:r>
            <a:endParaRPr lang="zh-CN" altLang="en-US" sz="3200" b="1" dirty="0">
              <a:ln w="12700">
                <a:solidFill>
                  <a:srgbClr val="3E3D2D">
                    <a:satMod val="155000"/>
                  </a:srgbClr>
                </a:solidFill>
                <a:prstDash val="solid"/>
              </a:ln>
              <a:solidFill>
                <a:srgbClr val="CAF278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Yi Baiti" panose="03000500000000000000" pitchFamily="66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13186" y="1124744"/>
            <a:ext cx="6975672" cy="5129830"/>
            <a:chOff x="1763688" y="269940"/>
            <a:chExt cx="6975672" cy="5129830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1763688" y="5085184"/>
              <a:ext cx="6975672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2267744" y="269940"/>
              <a:ext cx="0" cy="51298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7514325" y="5592444"/>
            <a:ext cx="98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4926" y="953056"/>
            <a:ext cx="72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温度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113186" y="1628800"/>
            <a:ext cx="648072" cy="3522375"/>
            <a:chOff x="2665140" y="1474608"/>
            <a:chExt cx="648072" cy="3522375"/>
          </a:xfrm>
        </p:grpSpPr>
        <p:sp>
          <p:nvSpPr>
            <p:cNvPr id="9" name="TextBox 8"/>
            <p:cNvSpPr txBox="1"/>
            <p:nvPr/>
          </p:nvSpPr>
          <p:spPr>
            <a:xfrm>
              <a:off x="2665140" y="4574090"/>
              <a:ext cx="648072" cy="42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65140" y="1474608"/>
              <a:ext cx="648072" cy="42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40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65140" y="2507769"/>
              <a:ext cx="648072" cy="42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30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5140" y="3540930"/>
              <a:ext cx="648072" cy="42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20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320106" y="58866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874012" y="6124654"/>
            <a:ext cx="1176598" cy="6520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761258" y="1844824"/>
            <a:ext cx="589673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61258" y="2884990"/>
            <a:ext cx="58943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761258" y="3918151"/>
            <a:ext cx="58943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763688" y="4951311"/>
            <a:ext cx="58943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362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42</Words>
  <Application>Microsoft Office PowerPoint</Application>
  <PresentationFormat>全屏显示(4:3)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奥斯汀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FtpDown</cp:lastModifiedBy>
  <cp:revision>8</cp:revision>
  <dcterms:created xsi:type="dcterms:W3CDTF">2014-10-28T12:49:02Z</dcterms:created>
  <dcterms:modified xsi:type="dcterms:W3CDTF">2014-10-28T13:40:40Z</dcterms:modified>
</cp:coreProperties>
</file>