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94C600"/>
                </a:solidFill>
              </a:rPr>
              <a:pPr/>
              <a:t>‹#›</a:t>
            </a:fld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38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91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2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64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40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947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80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317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98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21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9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46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4088" y="-19543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i Baiti" panose="03000500000000000000" pitchFamily="66" charset="0"/>
              </a:rPr>
              <a:t>通道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3025" y="1447245"/>
            <a:ext cx="1817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</a:rPr>
              <a:t>参比</a:t>
            </a:r>
            <a:r>
              <a:rPr lang="en-US" altLang="zh-CN" sz="3200" dirty="0" smtClean="0">
                <a:solidFill>
                  <a:prstClr val="black"/>
                </a:solidFill>
              </a:rPr>
              <a:t>1 </a:t>
            </a:r>
            <a:r>
              <a:rPr lang="zh-CN" altLang="en-US" sz="3200" dirty="0" smtClean="0">
                <a:solidFill>
                  <a:prstClr val="black"/>
                </a:solidFill>
              </a:rPr>
              <a:t>内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452320" y="5805264"/>
            <a:ext cx="1176598" cy="6520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9004" y="3717032"/>
            <a:ext cx="1787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</a:rPr>
              <a:t>测量 外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9677" y="1462560"/>
            <a:ext cx="1797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</a:rPr>
              <a:t>测量 内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0102" y="3728948"/>
            <a:ext cx="1883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</a:rPr>
              <a:t>参比</a:t>
            </a:r>
            <a:r>
              <a:rPr lang="en-US" altLang="zh-CN" sz="3200" dirty="0" smtClean="0">
                <a:solidFill>
                  <a:prstClr val="black"/>
                </a:solidFill>
              </a:rPr>
              <a:t>1 </a:t>
            </a:r>
            <a:r>
              <a:rPr lang="zh-CN" altLang="en-US" sz="3200" dirty="0" smtClean="0">
                <a:solidFill>
                  <a:prstClr val="black"/>
                </a:solidFill>
              </a:rPr>
              <a:t>外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1798" y="1447246"/>
            <a:ext cx="1948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</a:rPr>
              <a:t>参比</a:t>
            </a:r>
            <a:r>
              <a:rPr lang="en-US" altLang="zh-CN" sz="3200" dirty="0" smtClean="0">
                <a:solidFill>
                  <a:prstClr val="black"/>
                </a:solidFill>
              </a:rPr>
              <a:t>2 </a:t>
            </a:r>
            <a:r>
              <a:rPr lang="zh-CN" altLang="en-US" sz="3200" dirty="0" smtClean="0">
                <a:solidFill>
                  <a:prstClr val="black"/>
                </a:solidFill>
              </a:rPr>
              <a:t>内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3757228"/>
            <a:ext cx="1884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</a:rPr>
              <a:t>参比</a:t>
            </a:r>
            <a:r>
              <a:rPr lang="en-US" altLang="zh-CN" sz="3200" dirty="0" smtClean="0">
                <a:solidFill>
                  <a:prstClr val="black"/>
                </a:solidFill>
              </a:rPr>
              <a:t>2 </a:t>
            </a:r>
            <a:r>
              <a:rPr lang="zh-CN" altLang="en-US" sz="3200" dirty="0" smtClean="0">
                <a:solidFill>
                  <a:prstClr val="black"/>
                </a:solidFill>
              </a:rPr>
              <a:t>外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45618" y="2543709"/>
            <a:ext cx="1420463" cy="504056"/>
            <a:chOff x="1135313" y="2348880"/>
            <a:chExt cx="1420463" cy="504056"/>
          </a:xfrm>
        </p:grpSpPr>
        <p:sp>
          <p:nvSpPr>
            <p:cNvPr id="3" name="矩形 2"/>
            <p:cNvSpPr/>
            <p:nvPr/>
          </p:nvSpPr>
          <p:spPr>
            <a:xfrm>
              <a:off x="1135313" y="2348880"/>
              <a:ext cx="978110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4356" y="2370075"/>
              <a:ext cx="561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prstClr val="black"/>
                  </a:solidFill>
                </a:rPr>
                <a:t>V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635896" y="2564904"/>
            <a:ext cx="1420463" cy="504056"/>
            <a:chOff x="1135313" y="2348880"/>
            <a:chExt cx="1420463" cy="504056"/>
          </a:xfrm>
        </p:grpSpPr>
        <p:sp>
          <p:nvSpPr>
            <p:cNvPr id="54" name="矩形 53"/>
            <p:cNvSpPr/>
            <p:nvPr/>
          </p:nvSpPr>
          <p:spPr>
            <a:xfrm>
              <a:off x="1135313" y="2348880"/>
              <a:ext cx="978110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994356" y="2370075"/>
              <a:ext cx="561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prstClr val="black"/>
                  </a:solidFill>
                </a:rPr>
                <a:t>V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319889" y="2595819"/>
            <a:ext cx="1420463" cy="504056"/>
            <a:chOff x="1135313" y="2348880"/>
            <a:chExt cx="1420463" cy="504056"/>
          </a:xfrm>
        </p:grpSpPr>
        <p:sp>
          <p:nvSpPr>
            <p:cNvPr id="57" name="矩形 56"/>
            <p:cNvSpPr/>
            <p:nvPr/>
          </p:nvSpPr>
          <p:spPr>
            <a:xfrm>
              <a:off x="1135313" y="2348880"/>
              <a:ext cx="978110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994356" y="2370075"/>
              <a:ext cx="561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prstClr val="black"/>
                  </a:solidFill>
                </a:rPr>
                <a:t>V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207321" y="4674331"/>
            <a:ext cx="1420463" cy="504056"/>
            <a:chOff x="1135313" y="2348880"/>
            <a:chExt cx="1420463" cy="504056"/>
          </a:xfrm>
        </p:grpSpPr>
        <p:sp>
          <p:nvSpPr>
            <p:cNvPr id="60" name="矩形 59"/>
            <p:cNvSpPr/>
            <p:nvPr/>
          </p:nvSpPr>
          <p:spPr>
            <a:xfrm>
              <a:off x="1135313" y="2348880"/>
              <a:ext cx="978110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994356" y="2370075"/>
              <a:ext cx="561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prstClr val="black"/>
                  </a:solidFill>
                </a:rPr>
                <a:t>V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635896" y="4705683"/>
            <a:ext cx="1420463" cy="504056"/>
            <a:chOff x="1135313" y="2348880"/>
            <a:chExt cx="1420463" cy="504056"/>
          </a:xfrm>
        </p:grpSpPr>
        <p:sp>
          <p:nvSpPr>
            <p:cNvPr id="63" name="矩形 62"/>
            <p:cNvSpPr/>
            <p:nvPr/>
          </p:nvSpPr>
          <p:spPr>
            <a:xfrm>
              <a:off x="1135313" y="2348880"/>
              <a:ext cx="978110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94356" y="2370075"/>
              <a:ext cx="561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prstClr val="black"/>
                  </a:solidFill>
                </a:rPr>
                <a:t>V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372200" y="4731287"/>
            <a:ext cx="1420463" cy="504056"/>
            <a:chOff x="1135313" y="2348880"/>
            <a:chExt cx="1420463" cy="504056"/>
          </a:xfrm>
        </p:grpSpPr>
        <p:sp>
          <p:nvSpPr>
            <p:cNvPr id="66" name="矩形 65"/>
            <p:cNvSpPr/>
            <p:nvPr/>
          </p:nvSpPr>
          <p:spPr>
            <a:xfrm>
              <a:off x="1135313" y="2348880"/>
              <a:ext cx="978110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94356" y="2370075"/>
              <a:ext cx="561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prstClr val="black"/>
                  </a:solidFill>
                </a:rPr>
                <a:t>V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4017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Office 主题</vt:lpstr>
      <vt:lpstr>奥斯汀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FtpDown</cp:lastModifiedBy>
  <cp:revision>3</cp:revision>
  <dcterms:created xsi:type="dcterms:W3CDTF">2014-10-28T13:12:47Z</dcterms:created>
  <dcterms:modified xsi:type="dcterms:W3CDTF">2014-10-28T13:28:31Z</dcterms:modified>
</cp:coreProperties>
</file>