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661248"/>
            <a:ext cx="497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近红外在线水分</a:t>
            </a:r>
            <a:r>
              <a:rPr lang="zh-CN" altLang="en-US" sz="4000" dirty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707" y="204087"/>
            <a:ext cx="40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48" y="4293096"/>
            <a:ext cx="6120680" cy="792088"/>
            <a:chOff x="729544" y="4734284"/>
            <a:chExt cx="550829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设置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28073" y="4734284"/>
              <a:ext cx="1557228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历史曲线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调试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810987" y="1997538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181519"/>
            <a:ext cx="3024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物料水分：</a:t>
            </a:r>
            <a:endParaRPr lang="zh-CN" altLang="en-US" sz="32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313" y="2158805"/>
            <a:ext cx="74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EECC6E"/>
                </a:solidFill>
                <a:latin typeface="仿宋" pitchFamily="49" charset="-122"/>
                <a:ea typeface="仿宋" pitchFamily="49" charset="-122"/>
              </a:rPr>
              <a:t>%</a:t>
            </a:r>
            <a:endParaRPr lang="zh-CN" altLang="en-US" sz="3600" b="1" dirty="0">
              <a:solidFill>
                <a:srgbClr val="EECC6E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112" y="1268760"/>
            <a:ext cx="231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探测器温度：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3913" y="128792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℃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5445224"/>
            <a:ext cx="6048672" cy="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1" y="3861048"/>
            <a:ext cx="8597438" cy="2808312"/>
          </a:xfrm>
          <a:prstGeom prst="rect">
            <a:avLst/>
          </a:prstGeom>
          <a:noFill/>
          <a:ln w="317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580112" y="184482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瞬时水分值：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15921" y="184482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026" name="Picture 2" descr="http://5.26923.com/download/pic/000/046/dcc2710c6700fea1b82edb72c29bac2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196752"/>
            <a:ext cx="1800200" cy="20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661248"/>
            <a:ext cx="497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近红外在线水分</a:t>
            </a:r>
            <a:r>
              <a:rPr lang="zh-CN" altLang="en-US" sz="4000" dirty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707" y="204087"/>
            <a:ext cx="40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48" y="4293096"/>
            <a:ext cx="6120680" cy="792088"/>
            <a:chOff x="729544" y="4734284"/>
            <a:chExt cx="550829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保存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返回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59123" y="1910445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59918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截距：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4679" y="1074738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探测器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温度控制参数：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5445224"/>
            <a:ext cx="6048672" cy="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1" y="3861048"/>
            <a:ext cx="8597438" cy="2808312"/>
          </a:xfrm>
          <a:prstGeom prst="rect">
            <a:avLst/>
          </a:prstGeom>
          <a:noFill/>
          <a:ln w="317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2775" y="217524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斜率：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539" y="2751311"/>
            <a:ext cx="93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量程：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162880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Ki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220486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Kp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78092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Kd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8039" y="1052736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水分仪修正参数：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11328" y="1686000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711328" y="2262064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877968" y="1686000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877968" y="2276872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877968" y="2852936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711328" y="2852478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707" y="204087"/>
            <a:ext cx="40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456100" y="5788003"/>
            <a:ext cx="1520257" cy="79208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返回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2264" y="1709506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41466" y="1283709"/>
            <a:ext cx="6133514" cy="4737579"/>
            <a:chOff x="1763688" y="269940"/>
            <a:chExt cx="6975672" cy="5129830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763688" y="5085184"/>
              <a:ext cx="6975672" cy="0"/>
            </a:xfrm>
            <a:prstGeom prst="straightConnector1">
              <a:avLst/>
            </a:prstGeom>
            <a:ln w="38100" cmpd="sng">
              <a:solidFill>
                <a:schemeClr val="bg2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2267744" y="269940"/>
              <a:ext cx="0" cy="5129830"/>
            </a:xfrm>
            <a:prstGeom prst="straightConnector1">
              <a:avLst/>
            </a:prstGeom>
            <a:ln w="38100" cmpd="sng">
              <a:solidFill>
                <a:schemeClr val="bg2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11560" y="900108"/>
            <a:ext cx="12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水分含量</a:t>
            </a:r>
            <a:endParaRPr lang="zh-CN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68148" y="5836622"/>
            <a:ext cx="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时间</a:t>
            </a:r>
            <a:endParaRPr lang="zh-CN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32362" y="1435560"/>
            <a:ext cx="655132" cy="4092652"/>
            <a:chOff x="2339752" y="882877"/>
            <a:chExt cx="745084" cy="4431506"/>
          </a:xfrm>
        </p:grpSpPr>
        <p:sp>
          <p:nvSpPr>
            <p:cNvPr id="34" name="TextBox 33"/>
            <p:cNvSpPr txBox="1"/>
            <p:nvPr/>
          </p:nvSpPr>
          <p:spPr>
            <a:xfrm>
              <a:off x="2436764" y="4914472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39752" y="882877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6764" y="2495517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36764" y="2092357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6764" y="2898677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6764" y="1689197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6764" y="3301836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36764" y="3704995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6764" y="4108154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36764" y="4511313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39752" y="1286037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1791968" y="1283710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791968" y="1692565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791968" y="2098180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791968" y="2493190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791968" y="2896350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780434" y="3299510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780434" y="3717564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791968" y="4106977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791968" y="4508987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791968" y="4912146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791968" y="5315305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661248"/>
            <a:ext cx="497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近红外在线水分</a:t>
            </a:r>
            <a:r>
              <a:rPr lang="zh-CN" altLang="en-US" sz="4000" dirty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4423" y="275525"/>
            <a:ext cx="156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调试窗口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48" y="4293096"/>
            <a:ext cx="6120680" cy="792088"/>
            <a:chOff x="729544" y="4734284"/>
            <a:chExt cx="550829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保存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返回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59123" y="1910445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59918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截距：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1052736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探测器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温度控制参数：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5445224"/>
            <a:ext cx="6048672" cy="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1" y="3861048"/>
            <a:ext cx="8597438" cy="2808312"/>
          </a:xfrm>
          <a:prstGeom prst="rect">
            <a:avLst/>
          </a:prstGeom>
          <a:noFill/>
          <a:ln w="317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2775" y="217524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斜率：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539" y="2751311"/>
            <a:ext cx="93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量程：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9201" y="160679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Ki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9201" y="218286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Kp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69201" y="275892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Kd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8039" y="1052736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水分仪修正参数：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11328" y="1686000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711328" y="2262064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699105" y="1663998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699105" y="2254870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699105" y="2830934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711328" y="2852478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624364" y="4293096"/>
            <a:ext cx="1730353" cy="79208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历史曲线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36096" y="2700208"/>
            <a:ext cx="3024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物料水分：</a:t>
            </a:r>
            <a:endParaRPr lang="zh-CN" altLang="en-US" sz="32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85674" y="3105834"/>
            <a:ext cx="74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EECC6E"/>
                </a:solidFill>
                <a:latin typeface="仿宋" pitchFamily="49" charset="-122"/>
                <a:ea typeface="仿宋" pitchFamily="49" charset="-122"/>
              </a:rPr>
              <a:t>%</a:t>
            </a:r>
            <a:endParaRPr lang="zh-CN" altLang="en-US" sz="3600" b="1" dirty="0">
              <a:solidFill>
                <a:srgbClr val="EECC6E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36096" y="1545782"/>
            <a:ext cx="231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探测器温度：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3665" y="1564946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℃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36096" y="212184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瞬时水分值：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85673" y="224181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227</TotalTime>
  <Words>120</Words>
  <Application>Microsoft Office PowerPoint</Application>
  <PresentationFormat>全屏显示(4:3)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凤舞九天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dsw</cp:lastModifiedBy>
  <cp:revision>23</cp:revision>
  <dcterms:created xsi:type="dcterms:W3CDTF">2014-10-28T11:55:49Z</dcterms:created>
  <dcterms:modified xsi:type="dcterms:W3CDTF">2016-03-07T12:24:58Z</dcterms:modified>
</cp:coreProperties>
</file>