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5661248"/>
            <a:ext cx="497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近红外在线水分</a:t>
            </a:r>
            <a:r>
              <a:rPr lang="zh-CN" altLang="en-US" sz="4000" dirty="0">
                <a:solidFill>
                  <a:srgbClr val="EECC6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707" y="204087"/>
            <a:ext cx="40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400" dirty="0">
              <a:solidFill>
                <a:schemeClr val="bg2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3648" y="4293096"/>
            <a:ext cx="6120680" cy="792088"/>
            <a:chOff x="729544" y="4734284"/>
            <a:chExt cx="550829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设置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28073" y="4734284"/>
              <a:ext cx="1557228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历史曲线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调试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810987" y="1997538"/>
            <a:ext cx="1843721" cy="792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1560" y="1181519"/>
            <a:ext cx="30243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物料水分：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313" y="2158805"/>
            <a:ext cx="74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EECC6E"/>
                </a:solidFill>
                <a:latin typeface="仿宋" pitchFamily="49" charset="-122"/>
                <a:ea typeface="仿宋" pitchFamily="49" charset="-122"/>
              </a:rPr>
              <a:t>%</a:t>
            </a:r>
            <a:endParaRPr lang="zh-CN" altLang="en-US" sz="3600" b="1" dirty="0">
              <a:solidFill>
                <a:srgbClr val="EECC6E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1268760"/>
            <a:ext cx="231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探测器温度：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3913" y="12879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℃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5445224"/>
            <a:ext cx="6048672" cy="0"/>
          </a:xfrm>
          <a:prstGeom prst="line">
            <a:avLst/>
          </a:prstGeom>
          <a:ln w="2540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1521" y="3861048"/>
            <a:ext cx="8597438" cy="2808312"/>
          </a:xfrm>
          <a:prstGeom prst="rect">
            <a:avLst/>
          </a:prstGeom>
          <a:noFill/>
          <a:ln w="31750">
            <a:solidFill>
              <a:schemeClr val="tx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580112" y="184482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瞬时水分值：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15921" y="1844824"/>
            <a:ext cx="74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EECC6E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</a:t>
            </a:r>
            <a:endParaRPr lang="zh-CN" altLang="en-US" sz="2400" dirty="0">
              <a:solidFill>
                <a:srgbClr val="EECC6E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6" name="Picture 2" descr="http://5.26923.com/download/pic/000/046/dcc2710c6700fea1b82edb72c29bac2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196752"/>
            <a:ext cx="1800200" cy="20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utoShape 4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" name="AutoShape 6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8" descr="http://img4.imgtn.bdimg.com/it/u=1112063691,86527762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8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0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2" descr="http://img3.imgtn.bdimg.com/it/u=1213128645,1226819588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194</TotalTime>
  <Words>21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凤舞九天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dsw</cp:lastModifiedBy>
  <cp:revision>18</cp:revision>
  <dcterms:created xsi:type="dcterms:W3CDTF">2014-10-28T11:55:49Z</dcterms:created>
  <dcterms:modified xsi:type="dcterms:W3CDTF">2016-03-07T11:49:34Z</dcterms:modified>
</cp:coreProperties>
</file>