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8051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5661248"/>
            <a:ext cx="4977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EECC6E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近红外在线水分</a:t>
            </a:r>
            <a:r>
              <a:rPr lang="zh-CN" altLang="en-US" sz="4000" dirty="0">
                <a:solidFill>
                  <a:srgbClr val="EECC6E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测定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54707" y="204087"/>
            <a:ext cx="400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ECC6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东北大学自动化仪表研究所</a:t>
            </a:r>
            <a:endParaRPr lang="zh-CN" altLang="en-US" sz="2400" dirty="0">
              <a:solidFill>
                <a:srgbClr val="EECC6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03648" y="4293096"/>
            <a:ext cx="6120680" cy="792088"/>
            <a:chOff x="729544" y="4734284"/>
            <a:chExt cx="5508294" cy="792088"/>
          </a:xfrm>
        </p:grpSpPr>
        <p:sp>
          <p:nvSpPr>
            <p:cNvPr id="10" name="圆角矩形 9"/>
            <p:cNvSpPr/>
            <p:nvPr/>
          </p:nvSpPr>
          <p:spPr>
            <a:xfrm>
              <a:off x="729544" y="4734284"/>
              <a:ext cx="1368152" cy="79208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</a:rPr>
                <a:t>设置</a:t>
              </a:r>
              <a:endParaRPr lang="zh-CN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728073" y="4734284"/>
              <a:ext cx="1557228" cy="79208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tx1"/>
                  </a:solidFill>
                </a:rPr>
                <a:t>历史曲线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869686" y="4734284"/>
              <a:ext cx="1368152" cy="79208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tx1"/>
                  </a:solidFill>
                </a:rPr>
                <a:t>调试</a:t>
              </a:r>
            </a:p>
          </p:txBody>
        </p:sp>
      </p:grpSp>
      <p:sp>
        <p:nvSpPr>
          <p:cNvPr id="14" name="矩形 13"/>
          <p:cNvSpPr/>
          <p:nvPr/>
        </p:nvSpPr>
        <p:spPr>
          <a:xfrm>
            <a:off x="611560" y="1997538"/>
            <a:ext cx="2194333" cy="79208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latin typeface="Times New Roman" pitchFamily="18" charset="0"/>
                <a:cs typeface="Times New Roman" pitchFamily="18" charset="0"/>
              </a:rPr>
              <a:t>00.00</a:t>
            </a:r>
            <a:endParaRPr lang="zh-CN" altLang="en-US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560" y="1181519"/>
            <a:ext cx="30243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物料水分：</a:t>
            </a:r>
            <a:endParaRPr lang="zh-CN" altLang="en-US" sz="3200" dirty="0">
              <a:solidFill>
                <a:schemeClr val="bg2">
                  <a:lumMod val="50000"/>
                  <a:lumOff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43313" y="2158805"/>
            <a:ext cx="74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EECC6E"/>
                </a:solidFill>
                <a:latin typeface="仿宋" pitchFamily="49" charset="-122"/>
                <a:ea typeface="仿宋" pitchFamily="49" charset="-122"/>
              </a:rPr>
              <a:t>%</a:t>
            </a:r>
            <a:endParaRPr lang="zh-CN" altLang="en-US" sz="3600" b="1" dirty="0">
              <a:solidFill>
                <a:srgbClr val="EECC6E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0112" y="1268760"/>
            <a:ext cx="2313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探测器温度：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43913" y="1287924"/>
            <a:ext cx="748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ECC6E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℃</a:t>
            </a:r>
            <a:endParaRPr lang="zh-CN" altLang="en-US" sz="2400" dirty="0">
              <a:solidFill>
                <a:srgbClr val="EECC6E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475656" y="5445224"/>
            <a:ext cx="6048672" cy="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51521" y="3861048"/>
            <a:ext cx="8597438" cy="2808312"/>
          </a:xfrm>
          <a:prstGeom prst="rect">
            <a:avLst/>
          </a:prstGeom>
          <a:noFill/>
          <a:ln w="31750">
            <a:solidFill>
              <a:schemeClr val="tx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580112" y="1844824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瞬时水分值：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87929" y="1844824"/>
            <a:ext cx="748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EECC6E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%</a:t>
            </a:r>
            <a:endParaRPr lang="zh-CN" altLang="en-US" sz="2400" dirty="0">
              <a:solidFill>
                <a:srgbClr val="EECC6E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pic>
        <p:nvPicPr>
          <p:cNvPr id="1026" name="Picture 2" descr="http://5.26923.com/download/pic/000/046/dcc2710c6700fea1b82edb72c29bac2b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0" contrast="-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7" y="1196752"/>
            <a:ext cx="1800200" cy="200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AutoShape 4" descr="http://img4.imgtn.bdimg.com/it/u=1112063691,86527762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" name="AutoShape 6" descr="http://img4.imgtn.bdimg.com/it/u=1112063691,86527762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8" descr="http://img4.imgtn.bdimg.com/it/u=1112063691,86527762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8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0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AutoShape 12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164288" y="1124744"/>
            <a:ext cx="1281900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00.0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236296" y="1700808"/>
            <a:ext cx="1281900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00.00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19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8051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5661248"/>
            <a:ext cx="4977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EECC6E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近红外在线水分</a:t>
            </a:r>
            <a:r>
              <a:rPr lang="zh-CN" altLang="en-US" sz="4000" dirty="0">
                <a:solidFill>
                  <a:srgbClr val="EECC6E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测定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54707" y="204087"/>
            <a:ext cx="400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ECC6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东北大学自动化仪表研究所</a:t>
            </a:r>
            <a:endParaRPr lang="zh-CN" altLang="en-US" sz="2400" dirty="0">
              <a:solidFill>
                <a:srgbClr val="EECC6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03648" y="4293096"/>
            <a:ext cx="6120680" cy="792088"/>
            <a:chOff x="729544" y="4734284"/>
            <a:chExt cx="5508294" cy="792088"/>
          </a:xfrm>
        </p:grpSpPr>
        <p:sp>
          <p:nvSpPr>
            <p:cNvPr id="10" name="圆角矩形 9"/>
            <p:cNvSpPr/>
            <p:nvPr/>
          </p:nvSpPr>
          <p:spPr>
            <a:xfrm>
              <a:off x="729544" y="4734284"/>
              <a:ext cx="1368152" cy="79208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</a:rPr>
                <a:t>保存</a:t>
              </a:r>
              <a:endParaRPr lang="zh-CN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869686" y="4734284"/>
              <a:ext cx="1368152" cy="79208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</a:rPr>
                <a:t>返回</a:t>
              </a:r>
              <a:endParaRPr lang="zh-CN" alt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59123" y="1910445"/>
            <a:ext cx="1843721" cy="79208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11560" y="2175247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截距：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94679" y="1074738"/>
            <a:ext cx="3139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探测器温度控制参数：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475656" y="5445224"/>
            <a:ext cx="6048672" cy="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51521" y="3861048"/>
            <a:ext cx="8597438" cy="2808312"/>
          </a:xfrm>
          <a:prstGeom prst="rect">
            <a:avLst/>
          </a:prstGeom>
          <a:noFill/>
          <a:ln w="31750">
            <a:solidFill>
              <a:schemeClr val="tx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" name="AutoShape 4" descr="http://img4.imgtn.bdimg.com/it/u=1112063691,86527762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" name="AutoShape 6" descr="http://img4.imgtn.bdimg.com/it/u=1112063691,86527762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8" descr="http://img4.imgtn.bdimg.com/it/u=1112063691,86527762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8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0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AutoShape 12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11560" y="1599183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ea"/>
              </a:rPr>
              <a:t>斜率：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2539" y="2751311"/>
            <a:ext cx="939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ea"/>
              </a:rPr>
              <a:t>量程：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48064" y="2204864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Ki</a:t>
            </a:r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48064" y="162880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Kp</a:t>
            </a:r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48064" y="278092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Kd</a:t>
            </a:r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8039" y="1052736"/>
            <a:ext cx="3139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水分仪修正参数：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711328" y="1686000"/>
            <a:ext cx="1132480" cy="37484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1711328" y="2262064"/>
            <a:ext cx="1132480" cy="37484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5877968" y="1686000"/>
            <a:ext cx="1132480" cy="37484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5877968" y="2276872"/>
            <a:ext cx="1132480" cy="37484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5877968" y="2852936"/>
            <a:ext cx="1132480" cy="37484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1711328" y="2852478"/>
            <a:ext cx="1132480" cy="37484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23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8051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4707" y="204087"/>
            <a:ext cx="400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ECC6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东北大学自动化仪表研究所</a:t>
            </a:r>
            <a:endParaRPr lang="zh-CN" altLang="en-US" sz="2400" dirty="0">
              <a:solidFill>
                <a:srgbClr val="EECC6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456100" y="5788003"/>
            <a:ext cx="1520257" cy="792088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返回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82264" y="1709506"/>
            <a:ext cx="1843721" cy="79208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" name="AutoShape 4" descr="http://img4.imgtn.bdimg.com/it/u=1112063691,86527762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" name="AutoShape 6" descr="http://img4.imgtn.bdimg.com/it/u=1112063691,86527762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8" descr="http://img4.imgtn.bdimg.com/it/u=1112063691,86527762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8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0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AutoShape 12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1141466" y="1283709"/>
            <a:ext cx="6133514" cy="4737579"/>
            <a:chOff x="1763688" y="269940"/>
            <a:chExt cx="6975672" cy="5129830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1763688" y="5085184"/>
              <a:ext cx="6975672" cy="0"/>
            </a:xfrm>
            <a:prstGeom prst="straightConnector1">
              <a:avLst/>
            </a:prstGeom>
            <a:ln w="38100" cmpd="sng">
              <a:solidFill>
                <a:schemeClr val="bg2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V="1">
              <a:off x="2267744" y="269940"/>
              <a:ext cx="0" cy="5129830"/>
            </a:xfrm>
            <a:prstGeom prst="straightConnector1">
              <a:avLst/>
            </a:prstGeom>
            <a:ln w="38100" cmpd="sng">
              <a:solidFill>
                <a:schemeClr val="bg2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11560" y="900108"/>
            <a:ext cx="121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水分含量</a:t>
            </a:r>
            <a:endParaRPr lang="zh-CN" altLang="en-US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68148" y="5836622"/>
            <a:ext cx="90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时间轴</a:t>
            </a:r>
            <a:endParaRPr lang="zh-CN" altLang="en-US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043608" y="1547500"/>
            <a:ext cx="655132" cy="3980713"/>
            <a:chOff x="2339752" y="1004085"/>
            <a:chExt cx="745084" cy="4310298"/>
          </a:xfrm>
        </p:grpSpPr>
        <p:sp>
          <p:nvSpPr>
            <p:cNvPr id="34" name="TextBox 33"/>
            <p:cNvSpPr txBox="1"/>
            <p:nvPr/>
          </p:nvSpPr>
          <p:spPr>
            <a:xfrm>
              <a:off x="2436764" y="4914472"/>
              <a:ext cx="648072" cy="39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1%</a:t>
              </a:r>
              <a:endParaRPr lang="zh-CN" alt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36764" y="2339636"/>
              <a:ext cx="648072" cy="39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7%</a:t>
              </a:r>
              <a:endParaRPr lang="zh-CN" alt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36764" y="1871816"/>
              <a:ext cx="648072" cy="39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8%</a:t>
              </a:r>
              <a:endParaRPr lang="zh-CN" alt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436764" y="2729485"/>
              <a:ext cx="648072" cy="39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6%</a:t>
              </a:r>
              <a:endParaRPr lang="zh-CN" alt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36764" y="1403996"/>
              <a:ext cx="648072" cy="39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9%</a:t>
              </a:r>
              <a:endParaRPr lang="zh-CN" alt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36764" y="3197305"/>
              <a:ext cx="648072" cy="39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5%</a:t>
              </a:r>
              <a:endParaRPr lang="zh-CN" alt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36764" y="3587155"/>
              <a:ext cx="648072" cy="39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4%</a:t>
              </a:r>
              <a:endParaRPr lang="zh-CN" alt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36764" y="4044913"/>
              <a:ext cx="648072" cy="39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3%</a:t>
              </a:r>
              <a:endParaRPr lang="zh-CN" alt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36764" y="4444824"/>
              <a:ext cx="648072" cy="39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2%</a:t>
              </a:r>
              <a:endParaRPr lang="zh-CN" alt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339752" y="1004085"/>
              <a:ext cx="648072" cy="39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10%</a:t>
              </a:r>
              <a:endParaRPr lang="zh-CN" alt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46" name="直接连接符 45"/>
          <p:cNvCxnSpPr/>
          <p:nvPr/>
        </p:nvCxnSpPr>
        <p:spPr>
          <a:xfrm>
            <a:off x="1791968" y="1749623"/>
            <a:ext cx="5182694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1791968" y="2155238"/>
            <a:ext cx="5182694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791968" y="2550248"/>
            <a:ext cx="5182694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1791968" y="2953408"/>
            <a:ext cx="5182694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780434" y="3356568"/>
            <a:ext cx="5182694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780434" y="3774622"/>
            <a:ext cx="5182694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791968" y="4164035"/>
            <a:ext cx="5182694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1791968" y="4566045"/>
            <a:ext cx="5182694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791968" y="4969204"/>
            <a:ext cx="5182694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791968" y="5372363"/>
            <a:ext cx="5182694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66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8051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5661248"/>
            <a:ext cx="4977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EECC6E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近红外在线水分</a:t>
            </a:r>
            <a:r>
              <a:rPr lang="zh-CN" altLang="en-US" sz="4000" dirty="0">
                <a:solidFill>
                  <a:srgbClr val="EECC6E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测定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4423" y="275525"/>
            <a:ext cx="156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ECC6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调试窗口</a:t>
            </a:r>
            <a:endParaRPr lang="zh-CN" altLang="en-US" sz="2400" dirty="0">
              <a:solidFill>
                <a:srgbClr val="EECC6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03648" y="4293096"/>
            <a:ext cx="6120680" cy="792088"/>
            <a:chOff x="729544" y="4734284"/>
            <a:chExt cx="5508294" cy="792088"/>
          </a:xfrm>
        </p:grpSpPr>
        <p:sp>
          <p:nvSpPr>
            <p:cNvPr id="10" name="圆角矩形 9"/>
            <p:cNvSpPr/>
            <p:nvPr/>
          </p:nvSpPr>
          <p:spPr>
            <a:xfrm>
              <a:off x="729544" y="4734284"/>
              <a:ext cx="1368152" cy="79208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</a:rPr>
                <a:t>保存</a:t>
              </a:r>
              <a:endParaRPr lang="zh-CN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869686" y="4734284"/>
              <a:ext cx="1368152" cy="79208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</a:rPr>
                <a:t>返回</a:t>
              </a:r>
              <a:endParaRPr lang="zh-CN" alt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59123" y="1910445"/>
            <a:ext cx="1843721" cy="79208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11560" y="1599184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15816" y="1052736"/>
            <a:ext cx="3139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指数拟合参数：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475656" y="5445224"/>
            <a:ext cx="6048672" cy="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51521" y="3861048"/>
            <a:ext cx="8597438" cy="2808312"/>
          </a:xfrm>
          <a:prstGeom prst="rect">
            <a:avLst/>
          </a:prstGeom>
          <a:noFill/>
          <a:ln w="31750">
            <a:solidFill>
              <a:schemeClr val="tx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" name="AutoShape 4" descr="http://img4.imgtn.bdimg.com/it/u=1112063691,86527762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" name="AutoShape 6" descr="http://img4.imgtn.bdimg.com/it/u=1112063691,86527762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8" descr="http://img4.imgtn.bdimg.com/it/u=1112063691,86527762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8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0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AutoShape 12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12775" y="2103239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ea"/>
              </a:rPr>
              <a:t>b</a:t>
            </a:r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ea"/>
              </a:rPr>
              <a:t>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2539" y="2592945"/>
            <a:ext cx="939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ea"/>
              </a:rPr>
              <a:t>c</a:t>
            </a:r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ea"/>
              </a:rPr>
              <a:t>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69201" y="160679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69201" y="2103239"/>
            <a:ext cx="545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69201" y="2636912"/>
            <a:ext cx="545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C</a:t>
            </a:r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1052736"/>
            <a:ext cx="3139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多项式拟合参数：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069975" y="1686000"/>
            <a:ext cx="1773833" cy="37484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1069975" y="2190056"/>
            <a:ext cx="1773833" cy="37484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3514422" y="1663998"/>
            <a:ext cx="1561633" cy="37484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3514423" y="2175247"/>
            <a:ext cx="1561632" cy="37484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3514423" y="2708920"/>
            <a:ext cx="1561632" cy="37484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1069975" y="2694112"/>
            <a:ext cx="1773833" cy="37484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3624364" y="4293096"/>
            <a:ext cx="1730353" cy="792088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历史曲线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36096" y="2700208"/>
            <a:ext cx="30243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2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幅</a:t>
            </a:r>
            <a:r>
              <a:rPr lang="zh-CN" altLang="en-US" sz="32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值比值：</a:t>
            </a:r>
            <a:endParaRPr lang="zh-CN" altLang="en-US" sz="3200" dirty="0">
              <a:solidFill>
                <a:schemeClr val="bg2">
                  <a:lumMod val="50000"/>
                  <a:lumOff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36096" y="1545782"/>
            <a:ext cx="2313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探测器温度：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913665" y="1564946"/>
            <a:ext cx="748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ECC6E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℃</a:t>
            </a:r>
            <a:endParaRPr lang="zh-CN" altLang="en-US" sz="2400" dirty="0">
              <a:solidFill>
                <a:srgbClr val="EECC6E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36096" y="2121846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瞬时水分值：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85673" y="2241814"/>
            <a:ext cx="748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EECC6E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%</a:t>
            </a:r>
            <a:endParaRPr lang="zh-CN" altLang="en-US" sz="2400" dirty="0">
              <a:solidFill>
                <a:srgbClr val="EECC6E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2539" y="3140968"/>
            <a:ext cx="939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ea"/>
              </a:rPr>
              <a:t>d</a:t>
            </a:r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ea"/>
              </a:rPr>
              <a:t>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1069975" y="3242135"/>
            <a:ext cx="1773833" cy="37484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915816" y="314096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D</a:t>
            </a:r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3514423" y="3212976"/>
            <a:ext cx="1561632" cy="37484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55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279</TotalTime>
  <Words>124</Words>
  <Application>Microsoft Office PowerPoint</Application>
  <PresentationFormat>全屏显示(4:3)</PresentationFormat>
  <Paragraphs>60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凤舞九天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dsw</cp:lastModifiedBy>
  <cp:revision>28</cp:revision>
  <dcterms:created xsi:type="dcterms:W3CDTF">2014-10-28T11:55:49Z</dcterms:created>
  <dcterms:modified xsi:type="dcterms:W3CDTF">2016-12-13T09:31:42Z</dcterms:modified>
</cp:coreProperties>
</file>