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设置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28073" y="4734284"/>
              <a:ext cx="1557228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历史曲线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调试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10987" y="1997538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181519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物料水分：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313" y="2158805"/>
            <a:ext cx="74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ECC6E"/>
                </a:solidFill>
                <a:latin typeface="仿宋" pitchFamily="49" charset="-122"/>
                <a:ea typeface="仿宋" pitchFamily="49" charset="-122"/>
              </a:rPr>
              <a:t>%</a:t>
            </a:r>
            <a:endParaRPr lang="zh-CN" altLang="en-US" sz="3600" b="1" dirty="0">
              <a:solidFill>
                <a:srgbClr val="EECC6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268760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3913" y="12879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80112" y="184482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5921" y="18448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http://5.26923.com/download/pic/000/046/dcc2710c6700fea1b82edb72c29bac2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96752"/>
            <a:ext cx="1800200" cy="20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217524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截距：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4679" y="1074738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探测器温度控制参数：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1560" y="159918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斜率：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751311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量程：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8064" y="220486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Ki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16288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Kp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78092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Kd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8039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水分仪修正参数：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1132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11328" y="2262064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877968" y="1686000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877968" y="2276872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877968" y="2852936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711328" y="2852478"/>
            <a:ext cx="1132480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456100" y="5788003"/>
            <a:ext cx="1520257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返回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264" y="1709506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41466" y="1283709"/>
            <a:ext cx="6133514" cy="4737579"/>
            <a:chOff x="1763688" y="269940"/>
            <a:chExt cx="6975672" cy="512983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63688" y="5085184"/>
              <a:ext cx="6975672" cy="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2267744" y="269940"/>
              <a:ext cx="0" cy="5129830"/>
            </a:xfrm>
            <a:prstGeom prst="straightConnector1">
              <a:avLst/>
            </a:prstGeom>
            <a:ln w="38100" cmpd="sng">
              <a:solidFill>
                <a:schemeClr val="bg2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11560" y="900108"/>
            <a:ext cx="12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水分含量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8148" y="5836622"/>
            <a:ext cx="90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时间轴</a:t>
            </a:r>
            <a:endParaRPr lang="zh-CN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43608" y="1547500"/>
            <a:ext cx="655132" cy="3980713"/>
            <a:chOff x="2339752" y="1004085"/>
            <a:chExt cx="745084" cy="4310298"/>
          </a:xfrm>
        </p:grpSpPr>
        <p:sp>
          <p:nvSpPr>
            <p:cNvPr id="34" name="TextBox 33"/>
            <p:cNvSpPr txBox="1"/>
            <p:nvPr/>
          </p:nvSpPr>
          <p:spPr>
            <a:xfrm>
              <a:off x="2436764" y="4914472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6764" y="233963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36764" y="187181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36764" y="272948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6764" y="1403996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6764" y="319730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6764" y="358715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6764" y="4044913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6764" y="4444824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9752" y="1004085"/>
              <a:ext cx="648072" cy="39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10%</a:t>
              </a:r>
              <a:endParaRPr lang="zh-CN" alt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1791968" y="1749623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791968" y="215523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791968" y="255024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91968" y="295340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780434" y="3356568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780434" y="3774622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91968" y="416403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791968" y="4566045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791968" y="4969204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791968" y="5372363"/>
            <a:ext cx="5182694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423" y="275525"/>
            <a:ext cx="156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调试窗口</a:t>
            </a:r>
            <a:endParaRPr lang="zh-CN" altLang="en-US" sz="2400" dirty="0">
              <a:solidFill>
                <a:srgbClr val="EECC6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保存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返回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59123" y="1910445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59918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指数拟合参数：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2775" y="21032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539" y="2592945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9201" y="160679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9201" y="2103239"/>
            <a:ext cx="54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9201" y="2636912"/>
            <a:ext cx="54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052736"/>
            <a:ext cx="313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多项式拟合参数：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69975" y="1686000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69975" y="2190056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514422" y="1663998"/>
            <a:ext cx="15616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14423" y="2175247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514423" y="2708920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069975" y="2694112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624364" y="4293096"/>
            <a:ext cx="1730353" cy="79208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历史曲线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36096" y="2700208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幅</a:t>
            </a:r>
            <a:r>
              <a:rPr lang="zh-CN" altLang="en-US" sz="32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值比值：</a:t>
            </a:r>
            <a:endParaRPr lang="zh-CN" altLang="en-US" sz="32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6096" y="1545782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3665" y="1564946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96" y="212184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85673" y="224181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539" y="3140968"/>
            <a:ext cx="93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069975" y="3242135"/>
            <a:ext cx="1773833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15816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514423" y="3212976"/>
            <a:ext cx="1561632" cy="37484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269</TotalTime>
  <Words>121</Words>
  <Application>Microsoft Office PowerPoint</Application>
  <PresentationFormat>全屏显示(4:3)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凤舞九天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dsw</cp:lastModifiedBy>
  <cp:revision>27</cp:revision>
  <dcterms:created xsi:type="dcterms:W3CDTF">2014-10-28T11:55:49Z</dcterms:created>
  <dcterms:modified xsi:type="dcterms:W3CDTF">2016-12-02T03:52:11Z</dcterms:modified>
</cp:coreProperties>
</file>