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 id="2147483657" r:id="rId2"/>
  </p:sldMasterIdLst>
  <p:notesMasterIdLst>
    <p:notesMasterId r:id="rId23"/>
  </p:notesMasterIdLst>
  <p:handoutMasterIdLst>
    <p:handoutMasterId r:id="rId24"/>
  </p:handoutMasterIdLst>
  <p:sldIdLst>
    <p:sldId id="428" r:id="rId3"/>
    <p:sldId id="413" r:id="rId4"/>
    <p:sldId id="411" r:id="rId5"/>
    <p:sldId id="438" r:id="rId6"/>
    <p:sldId id="439" r:id="rId7"/>
    <p:sldId id="440" r:id="rId8"/>
    <p:sldId id="441" r:id="rId9"/>
    <p:sldId id="442" r:id="rId10"/>
    <p:sldId id="443" r:id="rId11"/>
    <p:sldId id="446" r:id="rId12"/>
    <p:sldId id="444" r:id="rId13"/>
    <p:sldId id="445" r:id="rId14"/>
    <p:sldId id="447" r:id="rId15"/>
    <p:sldId id="448" r:id="rId16"/>
    <p:sldId id="453" r:id="rId17"/>
    <p:sldId id="454" r:id="rId18"/>
    <p:sldId id="450" r:id="rId19"/>
    <p:sldId id="451" r:id="rId20"/>
    <p:sldId id="452" r:id="rId21"/>
    <p:sldId id="305" r:id="rId22"/>
  </p:sldIdLst>
  <p:sldSz cx="9144000" cy="6858000" type="screen4x3"/>
  <p:notesSz cx="7315200" cy="96012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A747D"/>
    <a:srgbClr val="F45914"/>
    <a:srgbClr val="F64900"/>
    <a:srgbClr val="F27300"/>
    <a:srgbClr val="E9EAEB"/>
    <a:srgbClr val="F67B44"/>
    <a:srgbClr val="FE7900"/>
    <a:srgbClr val="2A2E32"/>
    <a:srgbClr val="F3540D"/>
    <a:srgbClr val="58606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95" autoAdjust="0"/>
    <p:restoredTop sz="99762" autoAdjust="0"/>
  </p:normalViewPr>
  <p:slideViewPr>
    <p:cSldViewPr snapToGrid="0">
      <p:cViewPr>
        <p:scale>
          <a:sx n="75" d="100"/>
          <a:sy n="75" d="100"/>
        </p:scale>
        <p:origin x="-1704" y="-444"/>
      </p:cViewPr>
      <p:guideLst>
        <p:guide orient="horz" pos="2160"/>
        <p:guide pos="2880"/>
      </p:guideLst>
    </p:cSldViewPr>
  </p:slideViewPr>
  <p:notesTextViewPr>
    <p:cViewPr>
      <p:scale>
        <a:sx n="3" d="2"/>
        <a:sy n="3" d="2"/>
      </p:scale>
      <p:origin x="0" y="0"/>
    </p:cViewPr>
  </p:notesTextViewPr>
  <p:sorterViewPr>
    <p:cViewPr>
      <p:scale>
        <a:sx n="70" d="100"/>
        <a:sy n="70" d="100"/>
      </p:scale>
      <p:origin x="0" y="0"/>
    </p:cViewPr>
  </p:sorterViewPr>
  <p:notesViewPr>
    <p:cSldViewPr snapToGrid="0">
      <p:cViewPr varScale="1">
        <p:scale>
          <a:sx n="66" d="100"/>
          <a:sy n="66" d="100"/>
        </p:scale>
        <p:origin x="2586" y="8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7/20/2014 11:27:37 PM</a:t>
            </a:fld>
            <a:endParaRPr lang="en-US" dirty="0">
              <a:solidFill>
                <a:schemeClr val="bg2"/>
              </a:solidFill>
            </a:endParaRPr>
          </a:p>
        </p:txBody>
      </p:sp>
      <p:sp>
        <p:nvSpPr>
          <p:cNvPr id="99332" name="Rectangle 4"/>
          <p:cNvSpPr>
            <a:spLocks noGrp="1" noChangeArrowheads="1"/>
          </p:cNvSpPr>
          <p:nvPr>
            <p:ph type="ftr" sz="quarter" idx="2"/>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
        <p:nvSpPr>
          <p:cNvPr id="99333" name="Rectangle 5"/>
          <p:cNvSpPr>
            <a:spLocks noGrp="1" noChangeArrowheads="1"/>
          </p:cNvSpPr>
          <p:nvPr>
            <p:ph type="sldNum" sz="quarter" idx="3"/>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4822" y="172890"/>
            <a:ext cx="1177890" cy="236543"/>
          </a:xfrm>
          <a:prstGeom prst="rect">
            <a:avLst/>
          </a:prstGeom>
        </p:spPr>
      </p:pic>
    </p:spTree>
    <p:extLst>
      <p:ext uri="{BB962C8B-B14F-4D97-AF65-F5344CB8AC3E}">
        <p14:creationId xmlns:p14="http://schemas.microsoft.com/office/powerpoint/2010/main" xmlns=""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9"/>
            <a:ext cx="5851525" cy="400467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5"/>
          <p:cNvSpPr>
            <a:spLocks noGrp="1" noChangeArrowheads="1"/>
          </p:cNvSpPr>
          <p:nvPr>
            <p:ph type="sldNum" sz="quarter" idx="5"/>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4822" y="172890"/>
            <a:ext cx="1177890" cy="236543"/>
          </a:xfrm>
          <a:prstGeom prst="rect">
            <a:avLst/>
          </a:prstGeom>
        </p:spPr>
      </p:pic>
      <p:sp>
        <p:nvSpPr>
          <p:cNvPr id="14"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7/20/2014 11:27:35 PM</a:t>
            </a:fld>
            <a:endParaRPr lang="en-US" dirty="0">
              <a:solidFill>
                <a:schemeClr val="bg2"/>
              </a:solidFill>
            </a:endParaRPr>
          </a:p>
        </p:txBody>
      </p:sp>
      <p:sp>
        <p:nvSpPr>
          <p:cNvPr id="15" name="Rectangle 4"/>
          <p:cNvSpPr>
            <a:spLocks noGrp="1" noChangeArrowheads="1"/>
          </p:cNvSpPr>
          <p:nvPr>
            <p:ph type="ftr" sz="quarter" idx="4"/>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Tree>
    <p:extLst>
      <p:ext uri="{BB962C8B-B14F-4D97-AF65-F5344CB8AC3E}">
        <p14:creationId xmlns:p14="http://schemas.microsoft.com/office/powerpoint/2010/main" xmlns=""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344006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10</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11</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12</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13</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14</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16</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17</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18</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19</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187362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4</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5</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6</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7</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8</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9</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59"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46"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83975" y="6307865"/>
            <a:ext cx="4645785" cy="353544"/>
          </a:xfrm>
          <a:prstGeom prst="rect">
            <a:avLst/>
          </a:prstGeom>
        </p:spPr>
      </p:pic>
    </p:spTree>
    <p:extLst>
      <p:ext uri="{BB962C8B-B14F-4D97-AF65-F5344CB8AC3E}">
        <p14:creationId xmlns:p14="http://schemas.microsoft.com/office/powerpoint/2010/main" xmlns="" val="34368465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891333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5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p14="http://schemas.microsoft.com/office/powerpoint/2010/main" xmlns="" val="327744819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6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40445173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7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xmlns="" val="39454359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xmlns="" val="215067225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9"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40935135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reescale.com/" TargetMode="External"/><Relationship Id="rId2" Type="http://schemas.openxmlformats.org/officeDocument/2006/relationships/theme" Target="../theme/theme2.xml"/><Relationship Id="rId1" Type="http://schemas.openxmlformats.org/officeDocument/2006/relationships/slideLayout" Target="../slideLayouts/slideLayout8.xml"/><Relationship Id="rId5" Type="http://schemas.openxmlformats.org/officeDocument/2006/relationships/hyperlink" Target="https://www.facebook.com/freescale" TargetMode="External"/><Relationship Id="rId4" Type="http://schemas.openxmlformats.org/officeDocument/2006/relationships/hyperlink" Target="https://twitter.com/Freescal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225511" y="280713"/>
            <a:ext cx="8725789"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224642" y="1068042"/>
            <a:ext cx="873529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2" name="Group 31"/>
          <p:cNvGrpSpPr/>
          <p:nvPr userDrawn="1"/>
        </p:nvGrpSpPr>
        <p:grpSpPr>
          <a:xfrm>
            <a:off x="379911" y="6258336"/>
            <a:ext cx="1847279" cy="379823"/>
            <a:chOff x="633159" y="6301141"/>
            <a:chExt cx="1771650" cy="381114"/>
          </a:xfrm>
        </p:grpSpPr>
        <p:sp>
          <p:nvSpPr>
            <p:cNvPr id="33" name="Text Box 129"/>
            <p:cNvSpPr txBox="1">
              <a:spLocks noChangeAspect="1" noChangeArrowheads="1"/>
            </p:cNvSpPr>
            <p:nvPr/>
          </p:nvSpPr>
          <p:spPr bwMode="black">
            <a:xfrm>
              <a:off x="2094626" y="6435763"/>
              <a:ext cx="310183" cy="151580"/>
            </a:xfrm>
            <a:prstGeom prst="rect">
              <a:avLst/>
            </a:prstGeom>
            <a:noFill/>
            <a:ln w="9525">
              <a:noFill/>
              <a:miter lim="800000"/>
              <a:headEnd/>
              <a:tailEnd/>
            </a:ln>
            <a:effectLst/>
          </p:spPr>
          <p:txBody>
            <a:bodyPr>
              <a:spAutoFit/>
            </a:bodyPr>
            <a:lstStyle/>
            <a:p>
              <a:r>
                <a:rPr lang="en-US" sz="300" b="1" dirty="0"/>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49"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0"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2" name="Oval 51">
            <a:hlinkClick r:id="" action="ppaction://hlinkshowjump?jump=nextslide"/>
          </p:cNvPr>
          <p:cNvSpPr/>
          <p:nvPr/>
        </p:nvSpPr>
        <p:spPr>
          <a:xfrm>
            <a:off x="849575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 action="ppaction://hlinkshowjump?jump=nextslide"/>
          </p:cNvPr>
          <p:cNvPicPr>
            <a:picLocks noChangeAspect="1"/>
          </p:cNvPicPr>
          <p:nvPr/>
        </p:nvPicPr>
        <p:blipFill>
          <a:blip r:embed="rId9" cstate="email">
            <a:extLst>
              <a:ext uri="{28A0092B-C50C-407E-A947-70E740481C1C}">
                <a14:useLocalDpi xmlns:a14="http://schemas.microsoft.com/office/drawing/2010/main" xmlns=""/>
              </a:ext>
            </a:extLst>
          </a:blip>
          <a:stretch>
            <a:fillRect/>
          </a:stretch>
        </p:blipFill>
        <p:spPr>
          <a:xfrm>
            <a:off x="8537734" y="6295743"/>
            <a:ext cx="355877" cy="332149"/>
          </a:xfrm>
          <a:prstGeom prst="rect">
            <a:avLst/>
          </a:prstGeom>
        </p:spPr>
      </p:pic>
      <p:sp>
        <p:nvSpPr>
          <p:cNvPr id="55" name="Oval 54">
            <a:hlinkClick r:id="" action="ppaction://hlinkshowjump?jump=previousslide"/>
          </p:cNvPr>
          <p:cNvSpPr/>
          <p:nvPr userDrawn="1"/>
        </p:nvSpPr>
        <p:spPr>
          <a:xfrm>
            <a:off x="800396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hlinkClick r:id="" action="ppaction://hlinkshowjump?jump=previousslide"/>
          </p:cNvPr>
          <p:cNvPicPr>
            <a:picLocks noChangeAspect="1"/>
          </p:cNvPicPr>
          <p:nvPr userDrawn="1"/>
        </p:nvPicPr>
        <p:blipFill>
          <a:blip r:embed="rId9" cstate="email">
            <a:extLst>
              <a:ext uri="{28A0092B-C50C-407E-A947-70E740481C1C}">
                <a14:useLocalDpi xmlns:a14="http://schemas.microsoft.com/office/drawing/2010/main" xmlns=""/>
              </a:ext>
            </a:extLst>
          </a:blip>
          <a:stretch>
            <a:fillRect/>
          </a:stretch>
        </p:blipFill>
        <p:spPr>
          <a:xfrm flipH="1">
            <a:off x="8026224" y="6295743"/>
            <a:ext cx="355877" cy="332149"/>
          </a:xfrm>
          <a:prstGeom prst="rect">
            <a:avLst/>
          </a:prstGeom>
        </p:spPr>
      </p:pic>
      <p:sp>
        <p:nvSpPr>
          <p:cNvPr id="29" name="TextBox 28"/>
          <p:cNvSpPr txBox="1"/>
          <p:nvPr userDrawn="1"/>
        </p:nvSpPr>
        <p:spPr>
          <a:xfrm>
            <a:off x="2343483" y="6496493"/>
            <a:ext cx="4019075" cy="215444"/>
          </a:xfrm>
          <a:prstGeom prst="rect">
            <a:avLst/>
          </a:prstGeom>
          <a:noFill/>
        </p:spPr>
        <p:txBody>
          <a:bodyPr wrap="square" rtlCol="0">
            <a:spAutoFit/>
          </a:bodyPr>
          <a:lstStyle/>
          <a:p>
            <a:pPr algn="l"/>
            <a:r>
              <a:rPr lang="en-US" sz="800" b="0" i="0" dirty="0" smtClean="0">
                <a:solidFill>
                  <a:schemeClr val="tx1">
                    <a:lumMod val="50000"/>
                    <a:lumOff val="50000"/>
                  </a:schemeClr>
                </a:solidFill>
              </a:rPr>
              <a:t>Confidential and Proprietary</a:t>
            </a:r>
          </a:p>
        </p:txBody>
      </p:sp>
      <p:sp>
        <p:nvSpPr>
          <p:cNvPr id="30" name="Slide Number Placeholder 1"/>
          <p:cNvSpPr txBox="1">
            <a:spLocks/>
          </p:cNvSpPr>
          <p:nvPr userDrawn="1"/>
        </p:nvSpPr>
        <p:spPr>
          <a:xfrm>
            <a:off x="3872222" y="6411262"/>
            <a:ext cx="298580" cy="365125"/>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cxnSp>
        <p:nvCxnSpPr>
          <p:cNvPr id="31" name="Straight Connector 30"/>
          <p:cNvCxnSpPr/>
          <p:nvPr userDrawn="1"/>
        </p:nvCxnSpPr>
        <p:spPr>
          <a:xfrm>
            <a:off x="3830658" y="6535885"/>
            <a:ext cx="0" cy="1173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895459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07" r:id="rId3"/>
    <p:sldLayoutId id="2147483776" r:id="rId4"/>
    <p:sldLayoutId id="2147483777" r:id="rId5"/>
    <p:sldLayoutId id="2147483780" r:id="rId6"/>
    <p:sldLayoutId id="2147483796" r:id="rId7"/>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p:titleStyle>
    <p:body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2042908" y="1710992"/>
            <a:ext cx="5224434" cy="1048590"/>
            <a:chOff x="633159" y="6301141"/>
            <a:chExt cx="1814931" cy="381114"/>
          </a:xfrm>
        </p:grpSpPr>
        <p:sp>
          <p:nvSpPr>
            <p:cNvPr id="33" name="Text Box 129"/>
            <p:cNvSpPr txBox="1">
              <a:spLocks noChangeAspect="1" noChangeArrowheads="1"/>
            </p:cNvSpPr>
            <p:nvPr/>
          </p:nvSpPr>
          <p:spPr bwMode="black">
            <a:xfrm>
              <a:off x="2137907" y="6465788"/>
              <a:ext cx="310183" cy="72711"/>
            </a:xfrm>
            <a:prstGeom prst="rect">
              <a:avLst/>
            </a:prstGeom>
            <a:noFill/>
            <a:ln w="9525">
              <a:noFill/>
              <a:miter lim="800000"/>
              <a:headEnd/>
              <a:tailEnd/>
            </a:ln>
            <a:effectLst/>
          </p:spPr>
          <p:txBody>
            <a:bodyPr>
              <a:spAutoFit/>
            </a:bodyPr>
            <a:lstStyle/>
            <a:p>
              <a:r>
                <a:rPr lang="en-US" sz="700" b="1" dirty="0"/>
                <a:t>TM</a:t>
              </a:r>
            </a:p>
          </p:txBody>
        </p:sp>
        <p:sp>
          <p:nvSpPr>
            <p:cNvPr id="3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5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4" name="TextBox 53"/>
          <p:cNvSpPr txBox="1"/>
          <p:nvPr userDrawn="1"/>
        </p:nvSpPr>
        <p:spPr>
          <a:xfrm>
            <a:off x="1892617" y="6192972"/>
            <a:ext cx="5358766" cy="230832"/>
          </a:xfrm>
          <a:prstGeom prst="rect">
            <a:avLst/>
          </a:prstGeom>
          <a:noFill/>
        </p:spPr>
        <p:txBody>
          <a:bodyPr wrap="square" rtlCol="0">
            <a:spAutoFit/>
          </a:bodyPr>
          <a:lstStyle/>
          <a:p>
            <a:pPr algn="ctr"/>
            <a:r>
              <a:rPr lang="en-US" sz="900" dirty="0" smtClean="0">
                <a:solidFill>
                  <a:schemeClr val="tx1">
                    <a:lumMod val="50000"/>
                    <a:lumOff val="50000"/>
                  </a:schemeClr>
                </a:solidFill>
              </a:rPr>
              <a:t>© 2014 Freescale Semiconductor, Inc.  |  </a:t>
            </a:r>
            <a:r>
              <a:rPr lang="en-US" sz="900" b="1" i="1" dirty="0" smtClean="0">
                <a:solidFill>
                  <a:schemeClr val="tx1">
                    <a:lumMod val="50000"/>
                    <a:lumOff val="50000"/>
                  </a:schemeClr>
                </a:solidFill>
              </a:rPr>
              <a:t>Confidential and Proprietary</a:t>
            </a:r>
          </a:p>
        </p:txBody>
      </p:sp>
      <p:sp>
        <p:nvSpPr>
          <p:cNvPr id="55" name="TextBox 54"/>
          <p:cNvSpPr txBox="1"/>
          <p:nvPr userDrawn="1"/>
        </p:nvSpPr>
        <p:spPr>
          <a:xfrm>
            <a:off x="1935061" y="5265907"/>
            <a:ext cx="5358766" cy="307777"/>
          </a:xfrm>
          <a:prstGeom prst="rect">
            <a:avLst/>
          </a:prstGeom>
          <a:noFill/>
        </p:spPr>
        <p:txBody>
          <a:bodyPr wrap="square" rtlCol="0">
            <a:spAutoFit/>
          </a:bodyPr>
          <a:lstStyle/>
          <a:p>
            <a:pPr algn="ctr"/>
            <a:r>
              <a:rPr lang="en-US" sz="1400" dirty="0" smtClean="0">
                <a:solidFill>
                  <a:schemeClr val="tx1">
                    <a:lumMod val="50000"/>
                    <a:lumOff val="50000"/>
                  </a:schemeClr>
                </a:solidFill>
              </a:rPr>
              <a:t>www.Freescale.com</a:t>
            </a:r>
            <a:endParaRPr lang="en-US" sz="1400" b="1" i="1" dirty="0" smtClean="0">
              <a:solidFill>
                <a:schemeClr val="tx1">
                  <a:lumMod val="50000"/>
                  <a:lumOff val="50000"/>
                </a:schemeClr>
              </a:solidFill>
            </a:endParaRPr>
          </a:p>
        </p:txBody>
      </p:sp>
      <p:sp>
        <p:nvSpPr>
          <p:cNvPr id="56" name="Rectangle 55">
            <a:hlinkClick r:id="rId3"/>
          </p:cNvPr>
          <p:cNvSpPr/>
          <p:nvPr userDrawn="1"/>
        </p:nvSpPr>
        <p:spPr>
          <a:xfrm>
            <a:off x="3626303" y="5230983"/>
            <a:ext cx="1891394" cy="43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57" name="Group 56"/>
          <p:cNvGrpSpPr/>
          <p:nvPr userDrawn="1"/>
        </p:nvGrpSpPr>
        <p:grpSpPr>
          <a:xfrm>
            <a:off x="4136152" y="4733925"/>
            <a:ext cx="381000" cy="381000"/>
            <a:chOff x="5617708" y="4733925"/>
            <a:chExt cx="381000" cy="381000"/>
          </a:xfrm>
        </p:grpSpPr>
        <p:sp>
          <p:nvSpPr>
            <p:cNvPr id="58" name="Oval 57">
              <a:hlinkClick r:id="rId4"/>
            </p:cNvPr>
            <p:cNvSpPr/>
            <p:nvPr userDrawn="1"/>
          </p:nvSpPr>
          <p:spPr>
            <a:xfrm>
              <a:off x="5617708"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hlinkClick r:id="rId4"/>
            </p:cNvPr>
            <p:cNvSpPr/>
            <p:nvPr userDrawn="1"/>
          </p:nvSpPr>
          <p:spPr>
            <a:xfrm rot="5400000">
              <a:off x="5720352" y="4858972"/>
              <a:ext cx="175712" cy="130907"/>
            </a:xfrm>
            <a:custGeom>
              <a:avLst/>
              <a:gdLst>
                <a:gd name="connsiteX0" fmla="*/ 0 w 3100390"/>
                <a:gd name="connsiteY0" fmla="*/ 1938335 h 2309814"/>
                <a:gd name="connsiteX1" fmla="*/ 0 w 3100390"/>
                <a:gd name="connsiteY1" fmla="*/ 1881191 h 2309814"/>
                <a:gd name="connsiteX2" fmla="*/ 371478 w 3100390"/>
                <a:gd name="connsiteY2" fmla="*/ 1509713 h 2309814"/>
                <a:gd name="connsiteX3" fmla="*/ 804863 w 3100390"/>
                <a:gd name="connsiteY3" fmla="*/ 1509713 h 2309814"/>
                <a:gd name="connsiteX4" fmla="*/ 804863 w 3100390"/>
                <a:gd name="connsiteY4" fmla="*/ 371479 h 2309814"/>
                <a:gd name="connsiteX5" fmla="*/ 1176341 w 3100390"/>
                <a:gd name="connsiteY5" fmla="*/ 1 h 2309814"/>
                <a:gd name="connsiteX6" fmla="*/ 1233485 w 3100390"/>
                <a:gd name="connsiteY6" fmla="*/ 1 h 2309814"/>
                <a:gd name="connsiteX7" fmla="*/ 1604963 w 3100390"/>
                <a:gd name="connsiteY7" fmla="*/ 371479 h 2309814"/>
                <a:gd name="connsiteX8" fmla="*/ 1604963 w 3100390"/>
                <a:gd name="connsiteY8" fmla="*/ 1509713 h 2309814"/>
                <a:gd name="connsiteX9" fmla="*/ 2038347 w 3100390"/>
                <a:gd name="connsiteY9" fmla="*/ 1509713 h 2309814"/>
                <a:gd name="connsiteX10" fmla="*/ 2047594 w 3100390"/>
                <a:gd name="connsiteY10" fmla="*/ 1510645 h 2309814"/>
                <a:gd name="connsiteX11" fmla="*/ 2064178 w 3100390"/>
                <a:gd name="connsiteY11" fmla="*/ 1509615 h 2309814"/>
                <a:gd name="connsiteX12" fmla="*/ 2231455 w 3100390"/>
                <a:gd name="connsiteY12" fmla="*/ 1437930 h 2309814"/>
                <a:gd name="connsiteX13" fmla="*/ 2299945 w 3100390"/>
                <a:gd name="connsiteY13" fmla="*/ 1197202 h 2309814"/>
                <a:gd name="connsiteX14" fmla="*/ 2300290 w 3100390"/>
                <a:gd name="connsiteY14" fmla="*/ 1195482 h 2309814"/>
                <a:gd name="connsiteX15" fmla="*/ 2300290 w 3100390"/>
                <a:gd name="connsiteY15" fmla="*/ 371478 h 2309814"/>
                <a:gd name="connsiteX16" fmla="*/ 2671768 w 3100390"/>
                <a:gd name="connsiteY16" fmla="*/ 0 h 2309814"/>
                <a:gd name="connsiteX17" fmla="*/ 2728912 w 3100390"/>
                <a:gd name="connsiteY17" fmla="*/ 0 h 2309814"/>
                <a:gd name="connsiteX18" fmla="*/ 3100390 w 3100390"/>
                <a:gd name="connsiteY18" fmla="*/ 371478 h 2309814"/>
                <a:gd name="connsiteX19" fmla="*/ 3100390 w 3100390"/>
                <a:gd name="connsiteY19" fmla="*/ 1223960 h 2309814"/>
                <a:gd name="connsiteX20" fmla="*/ 3096815 w 3100390"/>
                <a:gd name="connsiteY20" fmla="*/ 1259424 h 2309814"/>
                <a:gd name="connsiteX21" fmla="*/ 3094122 w 3100390"/>
                <a:gd name="connsiteY21" fmla="*/ 1358809 h 2309814"/>
                <a:gd name="connsiteX22" fmla="*/ 2804461 w 3100390"/>
                <a:gd name="connsiteY22" fmla="*/ 2038795 h 2309814"/>
                <a:gd name="connsiteX23" fmla="*/ 2074120 w 3100390"/>
                <a:gd name="connsiteY23" fmla="*/ 2306933 h 2309814"/>
                <a:gd name="connsiteX24" fmla="*/ 2070794 w 3100390"/>
                <a:gd name="connsiteY24" fmla="*/ 2306542 h 2309814"/>
                <a:gd name="connsiteX25" fmla="*/ 2038347 w 3100390"/>
                <a:gd name="connsiteY25" fmla="*/ 2309813 h 2309814"/>
                <a:gd name="connsiteX26" fmla="*/ 1233491 w 3100390"/>
                <a:gd name="connsiteY26" fmla="*/ 2309813 h 2309814"/>
                <a:gd name="connsiteX27" fmla="*/ 1233485 w 3100390"/>
                <a:gd name="connsiteY27" fmla="*/ 2309814 h 2309814"/>
                <a:gd name="connsiteX28" fmla="*/ 1176341 w 3100390"/>
                <a:gd name="connsiteY28" fmla="*/ 2309814 h 2309814"/>
                <a:gd name="connsiteX29" fmla="*/ 1176336 w 3100390"/>
                <a:gd name="connsiteY29" fmla="*/ 2309813 h 2309814"/>
                <a:gd name="connsiteX30" fmla="*/ 371478 w 3100390"/>
                <a:gd name="connsiteY30" fmla="*/ 2309813 h 2309814"/>
                <a:gd name="connsiteX31" fmla="*/ 0 w 3100390"/>
                <a:gd name="connsiteY31" fmla="*/ 1938335 h 230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00390" h="2309814">
                  <a:moveTo>
                    <a:pt x="0" y="1938335"/>
                  </a:moveTo>
                  <a:lnTo>
                    <a:pt x="0" y="1881191"/>
                  </a:lnTo>
                  <a:cubicBezTo>
                    <a:pt x="0" y="1676029"/>
                    <a:pt x="166316" y="1509713"/>
                    <a:pt x="371478" y="1509713"/>
                  </a:cubicBezTo>
                  <a:lnTo>
                    <a:pt x="804863" y="1509713"/>
                  </a:lnTo>
                  <a:lnTo>
                    <a:pt x="804863" y="371479"/>
                  </a:lnTo>
                  <a:cubicBezTo>
                    <a:pt x="804863" y="166317"/>
                    <a:pt x="971179" y="1"/>
                    <a:pt x="1176341" y="1"/>
                  </a:cubicBezTo>
                  <a:lnTo>
                    <a:pt x="1233485" y="1"/>
                  </a:lnTo>
                  <a:cubicBezTo>
                    <a:pt x="1438647" y="1"/>
                    <a:pt x="1604963" y="166317"/>
                    <a:pt x="1604963" y="371479"/>
                  </a:cubicBezTo>
                  <a:lnTo>
                    <a:pt x="1604963" y="1509713"/>
                  </a:lnTo>
                  <a:lnTo>
                    <a:pt x="2038347" y="1509713"/>
                  </a:lnTo>
                  <a:lnTo>
                    <a:pt x="2047594" y="1510645"/>
                  </a:lnTo>
                  <a:lnTo>
                    <a:pt x="2064178" y="1509615"/>
                  </a:lnTo>
                  <a:cubicBezTo>
                    <a:pt x="2136696" y="1500369"/>
                    <a:pt x="2192207" y="1477589"/>
                    <a:pt x="2231455" y="1437930"/>
                  </a:cubicBezTo>
                  <a:cubicBezTo>
                    <a:pt x="2283785" y="1385052"/>
                    <a:pt x="2303685" y="1321820"/>
                    <a:pt x="2299945" y="1197202"/>
                  </a:cubicBezTo>
                  <a:lnTo>
                    <a:pt x="2300290" y="1195482"/>
                  </a:lnTo>
                  <a:lnTo>
                    <a:pt x="2300290" y="371478"/>
                  </a:lnTo>
                  <a:cubicBezTo>
                    <a:pt x="2300290" y="166316"/>
                    <a:pt x="2466606" y="0"/>
                    <a:pt x="2671768" y="0"/>
                  </a:cubicBezTo>
                  <a:lnTo>
                    <a:pt x="2728912" y="0"/>
                  </a:lnTo>
                  <a:cubicBezTo>
                    <a:pt x="2934074" y="0"/>
                    <a:pt x="3100390" y="166316"/>
                    <a:pt x="3100390" y="371478"/>
                  </a:cubicBezTo>
                  <a:lnTo>
                    <a:pt x="3100390" y="1223960"/>
                  </a:lnTo>
                  <a:lnTo>
                    <a:pt x="3096815" y="1259424"/>
                  </a:lnTo>
                  <a:lnTo>
                    <a:pt x="3094122" y="1358809"/>
                  </a:lnTo>
                  <a:cubicBezTo>
                    <a:pt x="3077077" y="1601947"/>
                    <a:pt x="2985276" y="1871228"/>
                    <a:pt x="2804461" y="2038795"/>
                  </a:cubicBezTo>
                  <a:cubicBezTo>
                    <a:pt x="2752410" y="2108599"/>
                    <a:pt x="2501368" y="2302427"/>
                    <a:pt x="2074120" y="2306933"/>
                  </a:cubicBezTo>
                  <a:lnTo>
                    <a:pt x="2070794" y="2306542"/>
                  </a:lnTo>
                  <a:lnTo>
                    <a:pt x="2038347" y="2309813"/>
                  </a:lnTo>
                  <a:lnTo>
                    <a:pt x="1233491" y="2309813"/>
                  </a:lnTo>
                  <a:lnTo>
                    <a:pt x="1233485" y="2309814"/>
                  </a:lnTo>
                  <a:lnTo>
                    <a:pt x="1176341" y="2309814"/>
                  </a:lnTo>
                  <a:lnTo>
                    <a:pt x="1176336" y="2309813"/>
                  </a:lnTo>
                  <a:lnTo>
                    <a:pt x="371478" y="2309813"/>
                  </a:lnTo>
                  <a:cubicBezTo>
                    <a:pt x="166316" y="2309813"/>
                    <a:pt x="0" y="2143497"/>
                    <a:pt x="0" y="19383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userDrawn="1"/>
        </p:nvGrpSpPr>
        <p:grpSpPr>
          <a:xfrm>
            <a:off x="4736227" y="4733925"/>
            <a:ext cx="381000" cy="381000"/>
            <a:chOff x="6217783" y="4733925"/>
            <a:chExt cx="381000" cy="381000"/>
          </a:xfrm>
        </p:grpSpPr>
        <p:sp>
          <p:nvSpPr>
            <p:cNvPr id="61" name="Oval 60">
              <a:hlinkClick r:id="rId5"/>
            </p:cNvPr>
            <p:cNvSpPr/>
            <p:nvPr userDrawn="1"/>
          </p:nvSpPr>
          <p:spPr>
            <a:xfrm>
              <a:off x="6217783"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hlinkClick r:id="rId5"/>
            </p:cNvPr>
            <p:cNvSpPr/>
            <p:nvPr userDrawn="1"/>
          </p:nvSpPr>
          <p:spPr>
            <a:xfrm>
              <a:off x="6349815" y="4804488"/>
              <a:ext cx="116937" cy="239875"/>
            </a:xfrm>
            <a:custGeom>
              <a:avLst/>
              <a:gdLst>
                <a:gd name="connsiteX0" fmla="*/ 1513789 w 1588641"/>
                <a:gd name="connsiteY0" fmla="*/ 0 h 3258812"/>
                <a:gd name="connsiteX1" fmla="*/ 1506905 w 1588641"/>
                <a:gd name="connsiteY1" fmla="*/ 3600 h 3258812"/>
                <a:gd name="connsiteX2" fmla="*/ 1543470 w 1588641"/>
                <a:gd name="connsiteY2" fmla="*/ 3871 h 3258812"/>
                <a:gd name="connsiteX3" fmla="*/ 1542440 w 1588641"/>
                <a:gd name="connsiteY3" fmla="*/ 4816 h 3258812"/>
                <a:gd name="connsiteX4" fmla="*/ 1565438 w 1588641"/>
                <a:gd name="connsiteY4" fmla="*/ 3480 h 3258812"/>
                <a:gd name="connsiteX5" fmla="*/ 1580199 w 1588641"/>
                <a:gd name="connsiteY5" fmla="*/ 43945 h 3258812"/>
                <a:gd name="connsiteX6" fmla="*/ 1582207 w 1588641"/>
                <a:gd name="connsiteY6" fmla="*/ 556764 h 3258812"/>
                <a:gd name="connsiteX7" fmla="*/ 1561483 w 1588641"/>
                <a:gd name="connsiteY7" fmla="*/ 578251 h 3258812"/>
                <a:gd name="connsiteX8" fmla="*/ 1171103 w 1588641"/>
                <a:gd name="connsiteY8" fmla="*/ 578251 h 3258812"/>
                <a:gd name="connsiteX9" fmla="*/ 1170112 w 1588641"/>
                <a:gd name="connsiteY9" fmla="*/ 578326 h 3258812"/>
                <a:gd name="connsiteX10" fmla="*/ 1076435 w 1588641"/>
                <a:gd name="connsiteY10" fmla="*/ 611712 h 3258812"/>
                <a:gd name="connsiteX11" fmla="*/ 1003924 w 1588641"/>
                <a:gd name="connsiteY11" fmla="*/ 756738 h 3258812"/>
                <a:gd name="connsiteX12" fmla="*/ 1002586 w 1588641"/>
                <a:gd name="connsiteY12" fmla="*/ 757066 h 3258812"/>
                <a:gd name="connsiteX13" fmla="*/ 1002586 w 1588641"/>
                <a:gd name="connsiteY13" fmla="*/ 1176024 h 3258812"/>
                <a:gd name="connsiteX14" fmla="*/ 1567602 w 1588641"/>
                <a:gd name="connsiteY14" fmla="*/ 1176024 h 3258812"/>
                <a:gd name="connsiteX15" fmla="*/ 1588641 w 1588641"/>
                <a:gd name="connsiteY15" fmla="*/ 1194958 h 3258812"/>
                <a:gd name="connsiteX16" fmla="*/ 1571797 w 1588641"/>
                <a:gd name="connsiteY16" fmla="*/ 1732767 h 3258812"/>
                <a:gd name="connsiteX17" fmla="*/ 1552863 w 1588641"/>
                <a:gd name="connsiteY17" fmla="*/ 1751701 h 3258812"/>
                <a:gd name="connsiteX18" fmla="*/ 1002586 w 1588641"/>
                <a:gd name="connsiteY18" fmla="*/ 1751701 h 3258812"/>
                <a:gd name="connsiteX19" fmla="*/ 1002586 w 1588641"/>
                <a:gd name="connsiteY19" fmla="*/ 3235670 h 3258812"/>
                <a:gd name="connsiteX20" fmla="*/ 979444 w 1588641"/>
                <a:gd name="connsiteY20" fmla="*/ 3258812 h 3258812"/>
                <a:gd name="connsiteX21" fmla="*/ 450051 w 1588641"/>
                <a:gd name="connsiteY21" fmla="*/ 3258812 h 3258812"/>
                <a:gd name="connsiteX22" fmla="*/ 426909 w 1588641"/>
                <a:gd name="connsiteY22" fmla="*/ 3235670 h 3258812"/>
                <a:gd name="connsiteX23" fmla="*/ 426909 w 1588641"/>
                <a:gd name="connsiteY23" fmla="*/ 1751701 h 3258812"/>
                <a:gd name="connsiteX24" fmla="*/ 18934 w 1588641"/>
                <a:gd name="connsiteY24" fmla="*/ 1751701 h 3258812"/>
                <a:gd name="connsiteX25" fmla="*/ 0 w 1588641"/>
                <a:gd name="connsiteY25" fmla="*/ 1732767 h 3258812"/>
                <a:gd name="connsiteX26" fmla="*/ 0 w 1588641"/>
                <a:gd name="connsiteY26" fmla="*/ 1194958 h 3258812"/>
                <a:gd name="connsiteX27" fmla="*/ 18934 w 1588641"/>
                <a:gd name="connsiteY27" fmla="*/ 1176024 h 3258812"/>
                <a:gd name="connsiteX28" fmla="*/ 426909 w 1588641"/>
                <a:gd name="connsiteY28" fmla="*/ 1176024 h 3258812"/>
                <a:gd name="connsiteX29" fmla="*/ 426909 w 1588641"/>
                <a:gd name="connsiteY29" fmla="*/ 571741 h 3258812"/>
                <a:gd name="connsiteX30" fmla="*/ 428723 w 1588641"/>
                <a:gd name="connsiteY30" fmla="*/ 567361 h 3258812"/>
                <a:gd name="connsiteX31" fmla="*/ 426488 w 1588641"/>
                <a:gd name="connsiteY31" fmla="*/ 568530 h 3258812"/>
                <a:gd name="connsiteX32" fmla="*/ 1513789 w 1588641"/>
                <a:gd name="connsiteY32" fmla="*/ 0 h 325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8641" h="3258812">
                  <a:moveTo>
                    <a:pt x="1513789" y="0"/>
                  </a:moveTo>
                  <a:lnTo>
                    <a:pt x="1506905" y="3600"/>
                  </a:lnTo>
                  <a:lnTo>
                    <a:pt x="1543470" y="3871"/>
                  </a:lnTo>
                  <a:lnTo>
                    <a:pt x="1542440" y="4816"/>
                  </a:lnTo>
                  <a:lnTo>
                    <a:pt x="1565438" y="3480"/>
                  </a:lnTo>
                  <a:cubicBezTo>
                    <a:pt x="1576883" y="3480"/>
                    <a:pt x="1580199" y="32078"/>
                    <a:pt x="1580199" y="43945"/>
                  </a:cubicBezTo>
                  <a:lnTo>
                    <a:pt x="1582207" y="556764"/>
                  </a:lnTo>
                  <a:cubicBezTo>
                    <a:pt x="1582207" y="568631"/>
                    <a:pt x="1572929" y="578251"/>
                    <a:pt x="1561483" y="578251"/>
                  </a:cubicBezTo>
                  <a:lnTo>
                    <a:pt x="1171103" y="578251"/>
                  </a:lnTo>
                  <a:lnTo>
                    <a:pt x="1170112" y="578326"/>
                  </a:lnTo>
                  <a:cubicBezTo>
                    <a:pt x="1120839" y="585702"/>
                    <a:pt x="1087954" y="601401"/>
                    <a:pt x="1076435" y="611712"/>
                  </a:cubicBezTo>
                  <a:cubicBezTo>
                    <a:pt x="1061075" y="625460"/>
                    <a:pt x="1004856" y="654478"/>
                    <a:pt x="1003924" y="756738"/>
                  </a:cubicBezTo>
                  <a:lnTo>
                    <a:pt x="1002586" y="757066"/>
                  </a:lnTo>
                  <a:lnTo>
                    <a:pt x="1002586" y="1176024"/>
                  </a:lnTo>
                  <a:lnTo>
                    <a:pt x="1567602" y="1176024"/>
                  </a:lnTo>
                  <a:cubicBezTo>
                    <a:pt x="1578059" y="1176024"/>
                    <a:pt x="1588641" y="1184501"/>
                    <a:pt x="1588641" y="1194958"/>
                  </a:cubicBezTo>
                  <a:cubicBezTo>
                    <a:pt x="1588641" y="1374227"/>
                    <a:pt x="1571797" y="1553498"/>
                    <a:pt x="1571797" y="1732767"/>
                  </a:cubicBezTo>
                  <a:cubicBezTo>
                    <a:pt x="1571797" y="1743224"/>
                    <a:pt x="1563319" y="1751701"/>
                    <a:pt x="1552863" y="1751701"/>
                  </a:cubicBezTo>
                  <a:lnTo>
                    <a:pt x="1002586" y="1751701"/>
                  </a:lnTo>
                  <a:lnTo>
                    <a:pt x="1002586" y="3235670"/>
                  </a:lnTo>
                  <a:cubicBezTo>
                    <a:pt x="1002586" y="3248451"/>
                    <a:pt x="992225" y="3258812"/>
                    <a:pt x="979444" y="3258812"/>
                  </a:cubicBezTo>
                  <a:lnTo>
                    <a:pt x="450051" y="3258812"/>
                  </a:lnTo>
                  <a:cubicBezTo>
                    <a:pt x="437270" y="3258812"/>
                    <a:pt x="426909" y="3248451"/>
                    <a:pt x="426909" y="3235670"/>
                  </a:cubicBezTo>
                  <a:lnTo>
                    <a:pt x="426909" y="1751701"/>
                  </a:lnTo>
                  <a:lnTo>
                    <a:pt x="18934" y="1751701"/>
                  </a:lnTo>
                  <a:cubicBezTo>
                    <a:pt x="8477" y="1751701"/>
                    <a:pt x="0" y="1743224"/>
                    <a:pt x="0" y="1732767"/>
                  </a:cubicBezTo>
                  <a:lnTo>
                    <a:pt x="0" y="1194958"/>
                  </a:lnTo>
                  <a:cubicBezTo>
                    <a:pt x="0" y="1184501"/>
                    <a:pt x="8477" y="1176024"/>
                    <a:pt x="18934" y="1176024"/>
                  </a:cubicBezTo>
                  <a:lnTo>
                    <a:pt x="426909" y="1176024"/>
                  </a:lnTo>
                  <a:lnTo>
                    <a:pt x="426909" y="571741"/>
                  </a:lnTo>
                  <a:lnTo>
                    <a:pt x="428723" y="567361"/>
                  </a:lnTo>
                  <a:lnTo>
                    <a:pt x="426488" y="568530"/>
                  </a:lnTo>
                  <a:cubicBezTo>
                    <a:pt x="386393" y="-8193"/>
                    <a:pt x="1280066" y="4397"/>
                    <a:pt x="1513789"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84" r:id="rId1"/>
  </p:sldLayoutIdLst>
  <p:transition>
    <p:fade/>
  </p:transition>
  <p:timing>
    <p:tnLst>
      <p:par>
        <p:cTn id="1" dur="indefinite" restart="never" nodeType="tmRoot"/>
      </p:par>
    </p:tnLst>
  </p:timing>
  <p:hf hdr="0" ftr="0" dt="0"/>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defRPr>
      </a:lvl2pPr>
      <a:lvl3pPr algn="ctr" rtl="0" fontAlgn="base">
        <a:spcBef>
          <a:spcPct val="0"/>
        </a:spcBef>
        <a:spcAft>
          <a:spcPct val="0"/>
        </a:spcAft>
        <a:defRPr sz="3300">
          <a:solidFill>
            <a:schemeClr val="tx2"/>
          </a:solidFill>
          <a:latin typeface="Arial" charset="0"/>
        </a:defRPr>
      </a:lvl3pPr>
      <a:lvl4pPr algn="ctr" rtl="0" fontAlgn="base">
        <a:spcBef>
          <a:spcPct val="0"/>
        </a:spcBef>
        <a:spcAft>
          <a:spcPct val="0"/>
        </a:spcAft>
        <a:defRPr sz="3300">
          <a:solidFill>
            <a:schemeClr val="tx2"/>
          </a:solidFill>
          <a:latin typeface="Arial" charset="0"/>
        </a:defRPr>
      </a:lvl4pPr>
      <a:lvl5pPr algn="ctr" rtl="0" fontAlgn="base">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cweb.ap.freescale.net/twiki/bin/view/MADtest/VT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cweb.ap.freescale.net/twiki/bin/edit/MADtest/MX6DQ?topicparent=MADtest.TestBoardSetU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10.192.225.222/gitphp/index.php?p=skywalker&amp;a=tre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cweb.ap.freescale.net/twiki/bin/edit/MADtest/MX6DL?topicparent=MADtest.AutoAndManualTes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cweb.ap.freescale.net/twiki/bin/view/MADtest/VTE" TargetMode="External"/><Relationship Id="rId4" Type="http://schemas.openxmlformats.org/officeDocument/2006/relationships/hyperlink" Target="http://sdcweb.ap.freescale.net/twiki/bin/edit/MADtest/MX6DQ?topicparent=MADtest.AutoAndManualTes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hyperlink" Target="http://sdcweb.ap.freescale.net/twiki/bin/view/MADtest/VTE" TargetMode="External"/><Relationship Id="rId3" Type="http://schemas.openxmlformats.org/officeDocument/2006/relationships/hyperlink" Target="http://sdcweb.ap.freescale.net/twiki/bin/view/MADtest/TestServerAndToolsIntroduce?sortcol=0;table=1;up=0" TargetMode="External"/><Relationship Id="rId7" Type="http://schemas.openxmlformats.org/officeDocument/2006/relationships/hyperlink" Target="file:///\\10.192.225.21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cweb.ap.freescale.net/twiki/bin/view/MADtest/TestServerAndToolsIntroduce?sortcol=6;table=1;up=0" TargetMode="External"/><Relationship Id="rId5" Type="http://schemas.openxmlformats.org/officeDocument/2006/relationships/hyperlink" Target="http://sdcweb.ap.freescale.net/twiki/bin/view/MADtest/TestServerAndToolsIntroduce?sortcol=5;table=1;up=0" TargetMode="External"/><Relationship Id="rId4" Type="http://schemas.openxmlformats.org/officeDocument/2006/relationships/hyperlink" Target="http://sdcweb.ap.freescale.net/twiki/bin/view/MADtest/TestServerAndToolsIntroduce?sortcol=1;table=1;up=0" TargetMode="External"/><Relationship Id="rId9" Type="http://schemas.openxmlformats.org/officeDocument/2006/relationships/hyperlink" Target="10.192.224.4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28900" y="683173"/>
            <a:ext cx="6054694" cy="763934"/>
          </a:xfrm>
        </p:spPr>
        <p:txBody>
          <a:bodyPr/>
          <a:lstStyle/>
          <a:p>
            <a:pPr algn="ctr"/>
            <a:r>
              <a:rPr lang="en-US" altLang="zh-CN" b="1" dirty="0" smtClean="0"/>
              <a:t>i.MX platform Linux </a:t>
            </a:r>
            <a:r>
              <a:rPr lang="en-US" altLang="zh-CN" b="1" dirty="0" smtClean="0"/>
              <a:t>Tools </a:t>
            </a:r>
            <a:r>
              <a:rPr lang="en-US" altLang="zh-CN" b="1" dirty="0" smtClean="0"/>
              <a:t>U</a:t>
            </a:r>
            <a:r>
              <a:rPr lang="en-US" altLang="zh-CN" b="1" dirty="0" smtClean="0"/>
              <a:t>sage</a:t>
            </a:r>
            <a:endParaRPr lang="en-US" b="1" dirty="0"/>
          </a:p>
        </p:txBody>
      </p:sp>
      <p:sp>
        <p:nvSpPr>
          <p:cNvPr id="8" name="Text Placeholder 7"/>
          <p:cNvSpPr>
            <a:spLocks noGrp="1"/>
          </p:cNvSpPr>
          <p:nvPr>
            <p:ph type="body" sz="quarter" idx="11"/>
          </p:nvPr>
        </p:nvSpPr>
        <p:spPr/>
        <p:txBody>
          <a:bodyPr/>
          <a:lstStyle/>
          <a:p>
            <a:r>
              <a:rPr lang="en-US" dirty="0" smtClean="0"/>
              <a:t>7/14/2014</a:t>
            </a:r>
            <a:endParaRPr lang="en-US" dirty="0"/>
          </a:p>
        </p:txBody>
      </p:sp>
      <p:sp>
        <p:nvSpPr>
          <p:cNvPr id="10" name="Text Placeholder 9"/>
          <p:cNvSpPr>
            <a:spLocks noGrp="1"/>
          </p:cNvSpPr>
          <p:nvPr>
            <p:ph type="body" sz="quarter" idx="12"/>
          </p:nvPr>
        </p:nvSpPr>
        <p:spPr/>
        <p:txBody>
          <a:bodyPr/>
          <a:lstStyle/>
          <a:p>
            <a:r>
              <a:rPr lang="en-US" dirty="0" smtClean="0"/>
              <a:t>Leo Liu</a:t>
            </a:r>
            <a:endParaRPr lang="en-US" dirty="0"/>
          </a:p>
          <a:p>
            <a:endParaRPr lang="en-US" dirty="0"/>
          </a:p>
        </p:txBody>
      </p:sp>
    </p:spTree>
    <p:extLst>
      <p:ext uri="{BB962C8B-B14F-4D97-AF65-F5344CB8AC3E}">
        <p14:creationId xmlns:p14="http://schemas.microsoft.com/office/powerpoint/2010/main" xmlns="" val="370125531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Source code directory </a:t>
            </a:r>
            <a:r>
              <a:rPr lang="en-US" altLang="zh-CN" dirty="0" smtClean="0"/>
              <a:t>introduction</a:t>
            </a:r>
            <a:endParaRPr lang="en-US" altLang="zh-CN" dirty="0"/>
          </a:p>
        </p:txBody>
      </p:sp>
      <p:sp>
        <p:nvSpPr>
          <p:cNvPr id="8" name="Text Placeholder 2"/>
          <p:cNvSpPr>
            <a:spLocks noGrp="1"/>
          </p:cNvSpPr>
          <p:nvPr>
            <p:ph type="body" sz="quarter" idx="10"/>
          </p:nvPr>
        </p:nvSpPr>
        <p:spPr>
          <a:xfrm>
            <a:off x="147144" y="1105720"/>
            <a:ext cx="8996855" cy="4667249"/>
          </a:xfrm>
        </p:spPr>
        <p:txBody>
          <a:bodyPr>
            <a:normAutofit fontScale="92500" lnSpcReduction="20000"/>
          </a:bodyPr>
          <a:lstStyle/>
          <a:p>
            <a:pPr>
              <a:buNone/>
            </a:pPr>
            <a:r>
              <a:rPr lang="en-US" altLang="zh-CN" sz="3600" b="1" dirty="0" err="1" smtClean="0">
                <a:solidFill>
                  <a:srgbClr val="0070C0"/>
                </a:solidFill>
              </a:rPr>
              <a:t>uboot</a:t>
            </a:r>
            <a:r>
              <a:rPr lang="en-US" altLang="zh-CN" sz="3600" b="1" dirty="0" smtClean="0">
                <a:solidFill>
                  <a:srgbClr val="0070C0"/>
                </a:solidFill>
              </a:rPr>
              <a:t> source code:</a:t>
            </a:r>
          </a:p>
          <a:p>
            <a:pPr>
              <a:buNone/>
            </a:pPr>
            <a:r>
              <a:rPr lang="en-US" altLang="zh-CN" sz="3600" dirty="0" smtClean="0"/>
              <a:t>1.</a:t>
            </a:r>
            <a:r>
              <a:rPr lang="en-US" altLang="zh-CN" sz="3200" dirty="0" smtClean="0"/>
              <a:t> clone </a:t>
            </a:r>
            <a:r>
              <a:rPr lang="en-US" altLang="zh-CN" sz="3200" dirty="0" err="1" smtClean="0"/>
              <a:t>uboot</a:t>
            </a:r>
            <a:r>
              <a:rPr lang="en-US" altLang="zh-CN" sz="3200" dirty="0" smtClean="0"/>
              <a:t> source code to local</a:t>
            </a:r>
            <a:endParaRPr lang="en-US" altLang="zh-CN" sz="3600" dirty="0" smtClean="0"/>
          </a:p>
          <a:p>
            <a:pPr lvl="1">
              <a:buNone/>
            </a:pPr>
            <a:r>
              <a:rPr lang="en-US" altLang="zh-CN" sz="2600" dirty="0" err="1" smtClean="0"/>
              <a:t>git</a:t>
            </a:r>
            <a:r>
              <a:rPr lang="en-US" altLang="zh-CN" sz="2600" dirty="0" smtClean="0"/>
              <a:t> clone git://sw-git.freescale.net/uboot-imx.git</a:t>
            </a:r>
          </a:p>
          <a:p>
            <a:pPr lvl="1">
              <a:buNone/>
            </a:pPr>
            <a:endParaRPr lang="en-US" altLang="zh-CN" dirty="0" smtClean="0"/>
          </a:p>
          <a:p>
            <a:pPr>
              <a:buNone/>
            </a:pPr>
            <a:r>
              <a:rPr lang="en-US" altLang="zh-CN" sz="3600" dirty="0" smtClean="0"/>
              <a:t>2.</a:t>
            </a:r>
            <a:r>
              <a:rPr lang="en-US" altLang="zh-CN" sz="3200" dirty="0" smtClean="0"/>
              <a:t> modify </a:t>
            </a:r>
            <a:r>
              <a:rPr lang="en-US" altLang="zh-CN" sz="3200" dirty="0" err="1" smtClean="0"/>
              <a:t>uboot</a:t>
            </a:r>
            <a:r>
              <a:rPr lang="en-US" altLang="zh-CN" sz="3200" dirty="0" smtClean="0"/>
              <a:t> </a:t>
            </a:r>
            <a:r>
              <a:rPr lang="en-US" altLang="zh-CN" sz="3200" dirty="0" err="1" smtClean="0"/>
              <a:t>config</a:t>
            </a:r>
            <a:r>
              <a:rPr lang="en-US" altLang="zh-CN" sz="3200" dirty="0" smtClean="0"/>
              <a:t> file according to test case</a:t>
            </a:r>
            <a:endParaRPr lang="en-US" altLang="zh-CN" sz="3600" dirty="0" smtClean="0"/>
          </a:p>
          <a:p>
            <a:pPr lvl="1"/>
            <a:r>
              <a:rPr lang="en-US" altLang="zh-CN" sz="2600" dirty="0" err="1" smtClean="0"/>
              <a:t>uboot</a:t>
            </a:r>
            <a:r>
              <a:rPr lang="en-US" altLang="zh-CN" sz="2600" dirty="0" smtClean="0"/>
              <a:t>-</a:t>
            </a:r>
            <a:r>
              <a:rPr lang="en-US" altLang="zh-CN" sz="2600" dirty="0" err="1" smtClean="0"/>
              <a:t>imx</a:t>
            </a:r>
            <a:r>
              <a:rPr lang="en-US" altLang="zh-CN" sz="2600" dirty="0" smtClean="0"/>
              <a:t>$ vim include/</a:t>
            </a:r>
            <a:r>
              <a:rPr lang="en-US" altLang="zh-CN" sz="2600" dirty="0" err="1" smtClean="0"/>
              <a:t>configs</a:t>
            </a:r>
            <a:r>
              <a:rPr lang="en-US" altLang="zh-CN" sz="2600" dirty="0" smtClean="0"/>
              <a:t>/</a:t>
            </a:r>
            <a:r>
              <a:rPr lang="en-US" altLang="zh-CN" sz="2600" dirty="0" err="1" smtClean="0"/>
              <a:t>mx</a:t>
            </a:r>
            <a:r>
              <a:rPr lang="en-US" altLang="zh-CN" sz="2600" dirty="0" smtClean="0"/>
              <a:t>***.h</a:t>
            </a:r>
            <a:r>
              <a:rPr lang="en-US" altLang="zh-CN" dirty="0" smtClean="0"/>
              <a:t/>
            </a:r>
            <a:br>
              <a:rPr lang="en-US" altLang="zh-CN" dirty="0" smtClean="0"/>
            </a:br>
            <a:endParaRPr lang="en-US" altLang="zh-CN" dirty="0" smtClean="0"/>
          </a:p>
          <a:p>
            <a:pPr>
              <a:buNone/>
            </a:pPr>
            <a:r>
              <a:rPr lang="en-US" altLang="zh-CN" sz="3200" dirty="0" smtClean="0"/>
              <a:t>3. rebuild </a:t>
            </a:r>
            <a:r>
              <a:rPr lang="en-US" altLang="zh-CN" sz="3200" dirty="0" err="1" smtClean="0"/>
              <a:t>uboot</a:t>
            </a:r>
            <a:r>
              <a:rPr lang="en-US" altLang="zh-CN" sz="3200" dirty="0" smtClean="0"/>
              <a:t>, such as mx6sl-evk</a:t>
            </a:r>
          </a:p>
          <a:p>
            <a:pPr lvl="1"/>
            <a:r>
              <a:rPr lang="en-US" altLang="zh-CN" sz="2600" dirty="0" err="1" smtClean="0"/>
              <a:t>uboot</a:t>
            </a:r>
            <a:r>
              <a:rPr lang="en-US" altLang="zh-CN" sz="2600" dirty="0" smtClean="0"/>
              <a:t>-</a:t>
            </a:r>
            <a:r>
              <a:rPr lang="en-US" altLang="zh-CN" sz="2600" dirty="0" err="1" smtClean="0"/>
              <a:t>imx</a:t>
            </a:r>
            <a:r>
              <a:rPr lang="en-US" altLang="zh-CN" sz="2600" dirty="0" smtClean="0"/>
              <a:t>$ make mx6slevk_config</a:t>
            </a:r>
          </a:p>
          <a:p>
            <a:pPr lvl="1"/>
            <a:r>
              <a:rPr lang="en-US" altLang="zh-CN" sz="2600" dirty="0" err="1" smtClean="0"/>
              <a:t>uboot</a:t>
            </a:r>
            <a:r>
              <a:rPr lang="en-US" altLang="zh-CN" sz="2600" dirty="0" smtClean="0"/>
              <a:t>-</a:t>
            </a:r>
            <a:r>
              <a:rPr lang="en-US" altLang="zh-CN" sz="2600" dirty="0" err="1" smtClean="0"/>
              <a:t>imx</a:t>
            </a:r>
            <a:r>
              <a:rPr lang="en-US" altLang="zh-CN" sz="2600" dirty="0" smtClean="0"/>
              <a:t>$ make</a:t>
            </a:r>
          </a:p>
          <a:p>
            <a:pPr>
              <a:buNone/>
            </a:pPr>
            <a:r>
              <a:rPr lang="en-US" altLang="zh-CN" sz="3200" dirty="0" smtClean="0"/>
              <a:t>4. rename the </a:t>
            </a:r>
            <a:r>
              <a:rPr lang="en-US" altLang="zh-CN" sz="3200" dirty="0" err="1" smtClean="0"/>
              <a:t>uboot</a:t>
            </a:r>
            <a:r>
              <a:rPr lang="en-US" altLang="zh-CN" sz="3200" dirty="0" smtClean="0"/>
              <a:t>, burn into SD card.</a:t>
            </a:r>
          </a:p>
          <a:p>
            <a:endParaRPr lang="en-US" altLang="zh-CN" sz="2800" dirty="0" smtClean="0"/>
          </a:p>
          <a:p>
            <a:endParaRPr lang="en-US" altLang="zh-CN" sz="2800" dirty="0" smtClean="0"/>
          </a:p>
          <a:p>
            <a:endParaRPr lang="en-US" b="1"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Source code directory </a:t>
            </a:r>
            <a:r>
              <a:rPr lang="en-US" altLang="zh-CN" dirty="0" smtClean="0"/>
              <a:t>introduction</a:t>
            </a:r>
            <a:endParaRPr lang="en-US" altLang="zh-CN" dirty="0"/>
          </a:p>
        </p:txBody>
      </p:sp>
      <p:sp>
        <p:nvSpPr>
          <p:cNvPr id="8" name="Text Placeholder 2"/>
          <p:cNvSpPr>
            <a:spLocks noGrp="1"/>
          </p:cNvSpPr>
          <p:nvPr>
            <p:ph type="body" sz="quarter" idx="10"/>
          </p:nvPr>
        </p:nvSpPr>
        <p:spPr>
          <a:xfrm>
            <a:off x="147144" y="1105720"/>
            <a:ext cx="8996855" cy="4667249"/>
          </a:xfrm>
        </p:spPr>
        <p:txBody>
          <a:bodyPr>
            <a:normAutofit fontScale="85000" lnSpcReduction="20000"/>
          </a:bodyPr>
          <a:lstStyle/>
          <a:p>
            <a:pPr>
              <a:buNone/>
            </a:pPr>
            <a:r>
              <a:rPr lang="en-US" altLang="zh-CN" sz="3600" b="1" dirty="0" smtClean="0">
                <a:solidFill>
                  <a:srgbClr val="0070C0"/>
                </a:solidFill>
              </a:rPr>
              <a:t>VTE source code</a:t>
            </a:r>
            <a:r>
              <a:rPr lang="en-US" altLang="zh-CN" sz="3600" b="1" dirty="0" smtClean="0">
                <a:solidFill>
                  <a:srgbClr val="0070C0"/>
                </a:solidFill>
                <a:sym typeface="Wingdings" pitchFamily="2" charset="2"/>
              </a:rPr>
              <a:t>(Shell Script and APP)</a:t>
            </a:r>
            <a:endParaRPr lang="en-US" altLang="zh-CN" sz="3600" b="1" dirty="0" smtClean="0">
              <a:solidFill>
                <a:srgbClr val="0070C0"/>
              </a:solidFill>
            </a:endParaRPr>
          </a:p>
          <a:p>
            <a:pPr>
              <a:buNone/>
            </a:pPr>
            <a:r>
              <a:rPr lang="en-US" altLang="zh-CN" sz="3600" dirty="0" smtClean="0"/>
              <a:t>1.Clone VTE to local</a:t>
            </a:r>
          </a:p>
          <a:p>
            <a:pPr lvl="1">
              <a:buNone/>
            </a:pPr>
            <a:r>
              <a:rPr lang="en-US" altLang="zh-CN" dirty="0" err="1" smtClean="0"/>
              <a:t>git</a:t>
            </a:r>
            <a:r>
              <a:rPr lang="en-US" altLang="zh-CN" dirty="0" smtClean="0"/>
              <a:t> clone git://10.192.225.222/vte</a:t>
            </a:r>
          </a:p>
          <a:p>
            <a:pPr lvl="1">
              <a:buNone/>
            </a:pPr>
            <a:endParaRPr lang="en-US" altLang="zh-CN" dirty="0" smtClean="0"/>
          </a:p>
          <a:p>
            <a:pPr>
              <a:buNone/>
            </a:pPr>
            <a:r>
              <a:rPr lang="en-US" altLang="zh-CN" sz="3600" dirty="0" smtClean="0"/>
              <a:t>2.modify the code want to modify.</a:t>
            </a:r>
          </a:p>
          <a:p>
            <a:pPr lvl="1"/>
            <a:r>
              <a:rPr lang="en-US" altLang="zh-CN" dirty="0" smtClean="0"/>
              <a:t>$ </a:t>
            </a:r>
            <a:r>
              <a:rPr lang="en-US" altLang="zh-CN" dirty="0" err="1" smtClean="0"/>
              <a:t>git</a:t>
            </a:r>
            <a:r>
              <a:rPr lang="en-US" altLang="zh-CN" dirty="0" smtClean="0"/>
              <a:t> status</a:t>
            </a:r>
          </a:p>
          <a:p>
            <a:pPr lvl="1"/>
            <a:r>
              <a:rPr lang="en-US" altLang="zh-CN" dirty="0" smtClean="0"/>
              <a:t>$ </a:t>
            </a:r>
            <a:r>
              <a:rPr lang="en-US" altLang="zh-CN" dirty="0" err="1" smtClean="0"/>
              <a:t>git</a:t>
            </a:r>
            <a:r>
              <a:rPr lang="en-US" altLang="zh-CN" dirty="0" smtClean="0"/>
              <a:t> add /</a:t>
            </a:r>
            <a:r>
              <a:rPr lang="en-US" altLang="zh-CN" dirty="0" err="1" smtClean="0"/>
              <a:t>testcases</a:t>
            </a:r>
            <a:r>
              <a:rPr lang="en-US" altLang="zh-CN" dirty="0" smtClean="0"/>
              <a:t>/bin/dfb_gc320.sh</a:t>
            </a:r>
          </a:p>
          <a:p>
            <a:pPr lvl="2"/>
            <a:r>
              <a:rPr lang="en-US" altLang="zh-CN" dirty="0" smtClean="0"/>
              <a:t>if you use $</a:t>
            </a:r>
            <a:r>
              <a:rPr lang="en-US" altLang="zh-CN" dirty="0" err="1" smtClean="0"/>
              <a:t>git</a:t>
            </a:r>
            <a:r>
              <a:rPr lang="en-US" altLang="zh-CN" dirty="0" smtClean="0"/>
              <a:t> add -a ,it save all the modification include some not important), you can add the specific modification you want to push using the above command.</a:t>
            </a:r>
          </a:p>
          <a:p>
            <a:pPr lvl="1"/>
            <a:r>
              <a:rPr lang="en-US" altLang="zh-CN" dirty="0" smtClean="0"/>
              <a:t>$ </a:t>
            </a:r>
            <a:r>
              <a:rPr lang="en-US" altLang="zh-CN" dirty="0" err="1" smtClean="0"/>
              <a:t>git</a:t>
            </a:r>
            <a:r>
              <a:rPr lang="en-US" altLang="zh-CN" dirty="0" smtClean="0"/>
              <a:t> commit -s</a:t>
            </a:r>
          </a:p>
          <a:p>
            <a:pPr lvl="2"/>
            <a:r>
              <a:rPr lang="en-US" altLang="zh-CN" dirty="0" smtClean="0">
                <a:solidFill>
                  <a:srgbClr val="FF0000"/>
                </a:solidFill>
              </a:rPr>
              <a:t>Please leave a blank line before Signed-off-by in commit message</a:t>
            </a:r>
          </a:p>
          <a:p>
            <a:pPr lvl="2"/>
            <a:r>
              <a:rPr lang="en-US" altLang="zh-CN" dirty="0" smtClean="0"/>
              <a:t>Please add module name before commit message: GPU-make soft link needed </a:t>
            </a:r>
            <a:r>
              <a:rPr lang="en-US" altLang="zh-CN" dirty="0" err="1" smtClean="0"/>
              <a:t>libs</a:t>
            </a:r>
            <a:r>
              <a:rPr lang="en-US" altLang="zh-CN" dirty="0" smtClean="0"/>
              <a:t> to </a:t>
            </a:r>
            <a:r>
              <a:rPr lang="en-US" altLang="zh-CN" dirty="0" err="1" smtClean="0"/>
              <a:t>dfb</a:t>
            </a:r>
            <a:r>
              <a:rPr lang="en-US" altLang="zh-CN" dirty="0" smtClean="0"/>
              <a:t> automatically</a:t>
            </a:r>
          </a:p>
          <a:p>
            <a:pPr lvl="1"/>
            <a:r>
              <a:rPr lang="en-US" altLang="zh-CN" dirty="0" smtClean="0"/>
              <a:t>Push to L3.10 </a:t>
            </a:r>
            <a:r>
              <a:rPr lang="en-US" altLang="zh-CN" u="sng" dirty="0" smtClean="0">
                <a:hlinkClick r:id="rId3"/>
              </a:rPr>
              <a:t>VTE</a:t>
            </a:r>
            <a:r>
              <a:rPr lang="en-US" altLang="zh-CN" dirty="0" smtClean="0"/>
              <a:t>: </a:t>
            </a:r>
          </a:p>
          <a:p>
            <a:pPr lvl="1"/>
            <a:r>
              <a:rPr lang="en-US" altLang="zh-CN" dirty="0" smtClean="0"/>
              <a:t>$ </a:t>
            </a:r>
            <a:r>
              <a:rPr lang="en-US" altLang="zh-CN" dirty="0" err="1" smtClean="0"/>
              <a:t>git</a:t>
            </a:r>
            <a:r>
              <a:rPr lang="en-US" altLang="zh-CN" dirty="0" smtClean="0"/>
              <a:t> push origin </a:t>
            </a:r>
            <a:r>
              <a:rPr lang="en-US" altLang="zh-CN" dirty="0" err="1" smtClean="0"/>
              <a:t>HEAD:refs</a:t>
            </a:r>
            <a:r>
              <a:rPr lang="en-US" altLang="zh-CN" dirty="0" smtClean="0"/>
              <a:t>/for/master</a:t>
            </a:r>
          </a:p>
          <a:p>
            <a:endParaRPr lang="en-US" b="1"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Source code directory </a:t>
            </a:r>
            <a:r>
              <a:rPr lang="en-US" altLang="zh-CN" dirty="0" smtClean="0"/>
              <a:t>introduction</a:t>
            </a:r>
            <a:endParaRPr lang="en-US" altLang="zh-CN" dirty="0"/>
          </a:p>
        </p:txBody>
      </p:sp>
      <p:sp>
        <p:nvSpPr>
          <p:cNvPr id="8" name="Text Placeholder 2"/>
          <p:cNvSpPr>
            <a:spLocks noGrp="1"/>
          </p:cNvSpPr>
          <p:nvPr>
            <p:ph type="body" sz="quarter" idx="10"/>
          </p:nvPr>
        </p:nvSpPr>
        <p:spPr>
          <a:xfrm>
            <a:off x="0" y="1105720"/>
            <a:ext cx="9143999" cy="4667249"/>
          </a:xfrm>
        </p:spPr>
        <p:txBody>
          <a:bodyPr>
            <a:normAutofit/>
          </a:bodyPr>
          <a:lstStyle/>
          <a:p>
            <a:pPr>
              <a:buNone/>
            </a:pPr>
            <a:r>
              <a:rPr lang="en-US" altLang="zh-CN" sz="3100" dirty="0" smtClean="0"/>
              <a:t>3.Code review (http://10.192.225.222:8080)</a:t>
            </a:r>
          </a:p>
          <a:p>
            <a:pPr lvl="1"/>
            <a:r>
              <a:rPr lang="en-US" altLang="zh-CN" dirty="0" smtClean="0"/>
              <a:t>modify the codes.</a:t>
            </a:r>
          </a:p>
          <a:p>
            <a:pPr lvl="1"/>
            <a:r>
              <a:rPr lang="en-US" altLang="zh-CN" dirty="0" err="1" smtClean="0"/>
              <a:t>git</a:t>
            </a:r>
            <a:r>
              <a:rPr lang="en-US" altLang="zh-CN" dirty="0" smtClean="0"/>
              <a:t> add xxx.sh</a:t>
            </a:r>
          </a:p>
          <a:p>
            <a:pPr lvl="1"/>
            <a:r>
              <a:rPr lang="en-US" altLang="zh-CN" dirty="0" err="1" smtClean="0"/>
              <a:t>git</a:t>
            </a:r>
            <a:r>
              <a:rPr lang="en-US" altLang="zh-CN" dirty="0" smtClean="0"/>
              <a:t> commit --am</a:t>
            </a:r>
          </a:p>
          <a:p>
            <a:pPr lvl="2"/>
            <a:r>
              <a:rPr lang="en-US" altLang="zh-CN" dirty="0" smtClean="0"/>
              <a:t>modify the commit message, add the change-ID to the behind of sign off. just like:</a:t>
            </a:r>
          </a:p>
          <a:p>
            <a:pPr lvl="3"/>
            <a:endParaRPr lang="en-US" altLang="zh-CN" dirty="0" smtClean="0"/>
          </a:p>
          <a:p>
            <a:pPr lvl="3"/>
            <a:r>
              <a:rPr lang="en-US" altLang="zh-CN" dirty="0" smtClean="0"/>
              <a:t>Signed-off-by: b46701 &lt;b46701@freescale.com&gt;</a:t>
            </a:r>
          </a:p>
          <a:p>
            <a:pPr lvl="3"/>
            <a:r>
              <a:rPr lang="en-US" altLang="zh-CN" dirty="0" smtClean="0">
                <a:solidFill>
                  <a:srgbClr val="FF0000"/>
                </a:solidFill>
              </a:rPr>
              <a:t>Change-Id: I78c005fac4ed212e32eacf9c0fcb8847acd7fc33</a:t>
            </a:r>
          </a:p>
          <a:p>
            <a:pPr lvl="3"/>
            <a:r>
              <a:rPr lang="en-US" altLang="zh-CN" dirty="0" smtClean="0"/>
              <a:t>it will upload patch set 2 instead of creating a new patch review.</a:t>
            </a:r>
          </a:p>
          <a:p>
            <a:pPr lvl="3"/>
            <a:r>
              <a:rPr lang="en-US" altLang="zh-CN" dirty="0" smtClean="0"/>
              <a:t>then </a:t>
            </a:r>
            <a:r>
              <a:rPr lang="en-US" altLang="zh-CN" dirty="0" err="1" smtClean="0"/>
              <a:t>git</a:t>
            </a:r>
            <a:r>
              <a:rPr lang="en-US" altLang="zh-CN" dirty="0" smtClean="0"/>
              <a:t> push: $ </a:t>
            </a:r>
            <a:r>
              <a:rPr lang="en-US" altLang="zh-CN" dirty="0" err="1" smtClean="0"/>
              <a:t>git</a:t>
            </a:r>
            <a:r>
              <a:rPr lang="en-US" altLang="zh-CN" dirty="0" smtClean="0"/>
              <a:t> push origin </a:t>
            </a:r>
            <a:r>
              <a:rPr lang="en-US" altLang="zh-CN" dirty="0" err="1" smtClean="0"/>
              <a:t>HEAD:refs</a:t>
            </a:r>
            <a:r>
              <a:rPr lang="en-US" altLang="zh-CN" dirty="0" smtClean="0"/>
              <a:t>/for/imx_3.0.35</a:t>
            </a:r>
          </a:p>
          <a:p>
            <a:endParaRPr lang="en-US" b="1"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How to set up platform </a:t>
            </a:r>
            <a:r>
              <a:rPr lang="en-US" altLang="zh-CN" dirty="0" smtClean="0"/>
              <a:t>environment</a:t>
            </a:r>
            <a:endParaRPr lang="en-US" altLang="zh-CN" dirty="0"/>
          </a:p>
        </p:txBody>
      </p:sp>
      <p:sp>
        <p:nvSpPr>
          <p:cNvPr id="8" name="Text Placeholder 2"/>
          <p:cNvSpPr>
            <a:spLocks noGrp="1"/>
          </p:cNvSpPr>
          <p:nvPr>
            <p:ph type="body" sz="quarter" idx="10"/>
          </p:nvPr>
        </p:nvSpPr>
        <p:spPr>
          <a:xfrm>
            <a:off x="147144" y="1105720"/>
            <a:ext cx="8996855" cy="4958749"/>
          </a:xfrm>
        </p:spPr>
        <p:txBody>
          <a:bodyPr>
            <a:normAutofit fontScale="92500" lnSpcReduction="20000"/>
          </a:bodyPr>
          <a:lstStyle/>
          <a:p>
            <a:r>
              <a:rPr lang="en-US" altLang="zh-CN" sz="2400" b="1" dirty="0" smtClean="0">
                <a:solidFill>
                  <a:srgbClr val="0070C0"/>
                </a:solidFill>
              </a:rPr>
              <a:t>Environment prepare</a:t>
            </a:r>
          </a:p>
          <a:p>
            <a:pPr>
              <a:lnSpc>
                <a:spcPct val="150000"/>
              </a:lnSpc>
            </a:pPr>
            <a:r>
              <a:rPr lang="en-US" altLang="zh-CN" dirty="0" smtClean="0"/>
              <a:t>on your Linux server, mount our release server</a:t>
            </a:r>
          </a:p>
          <a:p>
            <a:pPr lvl="1">
              <a:lnSpc>
                <a:spcPct val="150000"/>
              </a:lnSpc>
            </a:pPr>
            <a:r>
              <a:rPr lang="en-US" altLang="zh-CN" dirty="0" smtClean="0"/>
              <a:t>#</a:t>
            </a:r>
            <a:r>
              <a:rPr lang="en-US" altLang="zh-CN" dirty="0" err="1" smtClean="0"/>
              <a:t>sudo</a:t>
            </a:r>
            <a:r>
              <a:rPr lang="en-US" altLang="zh-CN" dirty="0" smtClean="0"/>
              <a:t> mount -o username=guest -t </a:t>
            </a:r>
            <a:r>
              <a:rPr lang="en-US" altLang="zh-CN" dirty="0" err="1" smtClean="0"/>
              <a:t>cifs</a:t>
            </a:r>
            <a:r>
              <a:rPr lang="en-US" altLang="zh-CN" dirty="0" smtClean="0"/>
              <a:t> //10.192.224.48/</a:t>
            </a:r>
            <a:r>
              <a:rPr lang="en-US" altLang="zh-CN" dirty="0" err="1" smtClean="0"/>
              <a:t>LinuxReleaseCandidate</a:t>
            </a:r>
            <a:r>
              <a:rPr lang="en-US" altLang="zh-CN" dirty="0" smtClean="0"/>
              <a:t> /</a:t>
            </a:r>
            <a:r>
              <a:rPr lang="en-US" altLang="zh-CN" dirty="0" err="1" smtClean="0"/>
              <a:t>mnt</a:t>
            </a:r>
            <a:r>
              <a:rPr lang="en-US" altLang="zh-CN" dirty="0" smtClean="0"/>
              <a:t>/</a:t>
            </a:r>
            <a:r>
              <a:rPr lang="en-US" altLang="zh-CN" dirty="0" err="1" smtClean="0"/>
              <a:t>release_candidate</a:t>
            </a:r>
            <a:r>
              <a:rPr lang="en-US" altLang="zh-CN" dirty="0" smtClean="0"/>
              <a:t>/</a:t>
            </a:r>
          </a:p>
          <a:p>
            <a:pPr>
              <a:lnSpc>
                <a:spcPct val="150000"/>
              </a:lnSpc>
            </a:pPr>
            <a:r>
              <a:rPr lang="en-US" altLang="zh-CN" dirty="0" smtClean="0"/>
              <a:t>on </a:t>
            </a:r>
            <a:r>
              <a:rPr lang="en-US" altLang="zh-CN" dirty="0" smtClean="0">
                <a:solidFill>
                  <a:srgbClr val="FF0000"/>
                </a:solidFill>
              </a:rPr>
              <a:t>your own </a:t>
            </a:r>
            <a:r>
              <a:rPr lang="en-US" altLang="zh-CN" dirty="0" smtClean="0"/>
              <a:t>Linux server, mount our </a:t>
            </a:r>
            <a:r>
              <a:rPr lang="en-US" altLang="zh-CN" dirty="0" err="1" smtClean="0"/>
              <a:t>rootfs</a:t>
            </a:r>
            <a:r>
              <a:rPr lang="en-US" altLang="zh-CN" dirty="0" smtClean="0"/>
              <a:t> server</a:t>
            </a:r>
          </a:p>
          <a:p>
            <a:pPr lvl="1">
              <a:lnSpc>
                <a:spcPct val="150000"/>
              </a:lnSpc>
            </a:pPr>
            <a:r>
              <a:rPr lang="en-US" altLang="zh-CN" dirty="0" smtClean="0"/>
              <a:t>#</a:t>
            </a:r>
            <a:r>
              <a:rPr lang="en-US" altLang="zh-CN" dirty="0" err="1" smtClean="0"/>
              <a:t>sudo</a:t>
            </a:r>
            <a:r>
              <a:rPr lang="en-US" altLang="zh-CN" dirty="0" smtClean="0"/>
              <a:t> mount -t </a:t>
            </a:r>
            <a:r>
              <a:rPr lang="en-US" altLang="zh-CN" dirty="0" err="1" smtClean="0"/>
              <a:t>nfs</a:t>
            </a:r>
            <a:r>
              <a:rPr lang="en-US" altLang="zh-CN" dirty="0" smtClean="0"/>
              <a:t> -o </a:t>
            </a:r>
            <a:r>
              <a:rPr lang="en-US" altLang="zh-CN" dirty="0" err="1" smtClean="0"/>
              <a:t>nolock</a:t>
            </a:r>
            <a:r>
              <a:rPr lang="en-US" altLang="zh-CN" dirty="0" smtClean="0"/>
              <a:t> 10.10.193.102.100:/</a:t>
            </a:r>
            <a:r>
              <a:rPr lang="en-US" altLang="zh-CN" dirty="0" err="1" smtClean="0"/>
              <a:t>rootfs</a:t>
            </a:r>
            <a:r>
              <a:rPr lang="en-US" altLang="zh-CN" dirty="0" smtClean="0"/>
              <a:t>/ /</a:t>
            </a:r>
            <a:r>
              <a:rPr lang="en-US" altLang="zh-CN" dirty="0" err="1" smtClean="0"/>
              <a:t>mnt</a:t>
            </a:r>
            <a:r>
              <a:rPr lang="en-US" altLang="zh-CN" dirty="0" smtClean="0"/>
              <a:t>/</a:t>
            </a:r>
            <a:r>
              <a:rPr lang="en-US" altLang="zh-CN" dirty="0" err="1" smtClean="0"/>
              <a:t>rfs</a:t>
            </a:r>
            <a:endParaRPr lang="en-US" altLang="zh-CN" dirty="0" smtClean="0"/>
          </a:p>
          <a:p>
            <a:pPr>
              <a:lnSpc>
                <a:spcPct val="150000"/>
              </a:lnSpc>
            </a:pPr>
            <a:r>
              <a:rPr lang="en-US" altLang="zh-CN" dirty="0" smtClean="0"/>
              <a:t>Insert your SD card to SD card reader on your server.</a:t>
            </a:r>
          </a:p>
          <a:p>
            <a:pPr>
              <a:lnSpc>
                <a:spcPct val="150000"/>
              </a:lnSpc>
            </a:pPr>
            <a:r>
              <a:rPr lang="en-US" altLang="zh-CN" dirty="0" smtClean="0"/>
              <a:t>Check your SD card partition.</a:t>
            </a:r>
          </a:p>
          <a:p>
            <a:pPr lvl="1">
              <a:lnSpc>
                <a:spcPct val="150000"/>
              </a:lnSpc>
            </a:pPr>
            <a:r>
              <a:rPr lang="en-US" altLang="zh-CN" dirty="0" smtClean="0"/>
              <a:t>#cat /proc/partitions</a:t>
            </a:r>
          </a:p>
          <a:p>
            <a:pPr>
              <a:lnSpc>
                <a:spcPct val="150000"/>
              </a:lnSpc>
            </a:pPr>
            <a:r>
              <a:rPr lang="en-US" altLang="zh-CN" dirty="0" err="1" smtClean="0"/>
              <a:t>umount</a:t>
            </a:r>
            <a:r>
              <a:rPr lang="en-US" altLang="zh-CN" dirty="0" smtClean="0"/>
              <a:t> the </a:t>
            </a:r>
            <a:r>
              <a:rPr lang="en-US" altLang="zh-CN" dirty="0" err="1" smtClean="0"/>
              <a:t>sd</a:t>
            </a:r>
            <a:r>
              <a:rPr lang="en-US" altLang="zh-CN" dirty="0" smtClean="0"/>
              <a:t> card:</a:t>
            </a:r>
          </a:p>
          <a:p>
            <a:pPr lvl="1">
              <a:lnSpc>
                <a:spcPct val="150000"/>
              </a:lnSpc>
            </a:pPr>
            <a:r>
              <a:rPr lang="en-US" altLang="zh-CN" dirty="0" smtClean="0"/>
              <a:t>#</a:t>
            </a:r>
            <a:r>
              <a:rPr lang="en-US" altLang="zh-CN" dirty="0" err="1" smtClean="0"/>
              <a:t>sudo</a:t>
            </a:r>
            <a:r>
              <a:rPr lang="en-US" altLang="zh-CN" dirty="0" smtClean="0"/>
              <a:t> </a:t>
            </a:r>
            <a:r>
              <a:rPr lang="en-US" altLang="zh-CN" dirty="0" err="1" smtClean="0"/>
              <a:t>umount</a:t>
            </a:r>
            <a:r>
              <a:rPr lang="en-US" altLang="zh-CN" dirty="0" smtClean="0"/>
              <a:t> /dev/</a:t>
            </a:r>
            <a:r>
              <a:rPr lang="en-US" altLang="zh-CN" dirty="0" err="1" smtClean="0"/>
              <a:t>sdx</a:t>
            </a:r>
            <a:r>
              <a:rPr lang="en-US" altLang="zh-CN" dirty="0" smtClean="0"/>
              <a:t>*</a:t>
            </a:r>
          </a:p>
          <a:p>
            <a:endParaRPr lang="en-US" b="1"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How to set up platform </a:t>
            </a:r>
            <a:r>
              <a:rPr lang="en-US" altLang="zh-CN" dirty="0" smtClean="0"/>
              <a:t>environment</a:t>
            </a:r>
            <a:endParaRPr lang="en-US" altLang="zh-CN" dirty="0"/>
          </a:p>
        </p:txBody>
      </p:sp>
      <p:sp>
        <p:nvSpPr>
          <p:cNvPr id="8" name="Text Placeholder 2"/>
          <p:cNvSpPr>
            <a:spLocks noGrp="1"/>
          </p:cNvSpPr>
          <p:nvPr>
            <p:ph type="body" sz="quarter" idx="10"/>
          </p:nvPr>
        </p:nvSpPr>
        <p:spPr>
          <a:xfrm>
            <a:off x="147144" y="787400"/>
            <a:ext cx="8996855" cy="5277069"/>
          </a:xfrm>
        </p:spPr>
        <p:txBody>
          <a:bodyPr>
            <a:normAutofit fontScale="92500" lnSpcReduction="20000"/>
          </a:bodyPr>
          <a:lstStyle/>
          <a:p>
            <a:r>
              <a:rPr lang="en-US" altLang="zh-CN" sz="2400" b="1" dirty="0" smtClean="0">
                <a:solidFill>
                  <a:srgbClr val="0070C0"/>
                </a:solidFill>
              </a:rPr>
              <a:t>Prepare SD card for boot up</a:t>
            </a:r>
          </a:p>
          <a:p>
            <a:r>
              <a:rPr lang="en-US" altLang="zh-CN" b="1" dirty="0" smtClean="0"/>
              <a:t>NFS </a:t>
            </a:r>
            <a:r>
              <a:rPr lang="en-US" altLang="zh-CN" b="1" dirty="0" err="1" smtClean="0"/>
              <a:t>rootfs</a:t>
            </a:r>
            <a:r>
              <a:rPr lang="en-US" altLang="zh-CN" b="1" dirty="0" smtClean="0"/>
              <a:t> card prepare</a:t>
            </a:r>
          </a:p>
          <a:p>
            <a:pPr lvl="1"/>
            <a:r>
              <a:rPr lang="en-US" altLang="zh-CN" dirty="0" smtClean="0"/>
              <a:t>Burn </a:t>
            </a:r>
            <a:r>
              <a:rPr lang="en-US" altLang="zh-CN" i="1" dirty="0" smtClean="0"/>
              <a:t>uboot.imx</a:t>
            </a:r>
            <a:r>
              <a:rPr lang="en-US" altLang="zh-CN" dirty="0" smtClean="0"/>
              <a:t> to SD card.</a:t>
            </a:r>
          </a:p>
          <a:p>
            <a:pPr lvl="2"/>
            <a:r>
              <a:rPr lang="en-US" altLang="zh-CN" dirty="0" smtClean="0"/>
              <a:t>#</a:t>
            </a:r>
            <a:r>
              <a:rPr lang="en-US" altLang="zh-CN" dirty="0" err="1" smtClean="0"/>
              <a:t>cd</a:t>
            </a:r>
            <a:r>
              <a:rPr lang="en-US" altLang="zh-CN" dirty="0" smtClean="0"/>
              <a:t> /</a:t>
            </a:r>
            <a:r>
              <a:rPr lang="en-US" altLang="zh-CN" dirty="0" err="1" smtClean="0"/>
              <a:t>mnt</a:t>
            </a:r>
            <a:r>
              <a:rPr lang="en-US" altLang="zh-CN" dirty="0" smtClean="0"/>
              <a:t>/</a:t>
            </a:r>
            <a:r>
              <a:rPr lang="en-US" altLang="zh-CN" dirty="0" err="1" smtClean="0"/>
              <a:t>release_candidate</a:t>
            </a:r>
            <a:r>
              <a:rPr lang="en-US" altLang="zh-CN" dirty="0" smtClean="0"/>
              <a:t>/L</a:t>
            </a:r>
            <a:r>
              <a:rPr lang="en-US" altLang="zh-CN" dirty="0" smtClean="0">
                <a:solidFill>
                  <a:srgbClr val="FF0000"/>
                </a:solidFill>
              </a:rPr>
              <a:t>3.10.31_1.1.0_beta_RC1</a:t>
            </a:r>
            <a:r>
              <a:rPr lang="en-US" altLang="zh-CN" dirty="0" smtClean="0"/>
              <a:t>/Image/fsl-image-x11/</a:t>
            </a:r>
            <a:r>
              <a:rPr lang="en-US" altLang="zh-CN" dirty="0" err="1" smtClean="0"/>
              <a:t>imx_uboot</a:t>
            </a:r>
            <a:r>
              <a:rPr lang="en-US" altLang="zh-CN" dirty="0" smtClean="0"/>
              <a:t>(</a:t>
            </a:r>
            <a:r>
              <a:rPr lang="en-US" altLang="zh-CN" dirty="0" smtClean="0">
                <a:solidFill>
                  <a:srgbClr val="FF0000"/>
                </a:solidFill>
              </a:rPr>
              <a:t>use right release</a:t>
            </a:r>
            <a:r>
              <a:rPr lang="en-US" altLang="zh-CN" dirty="0" smtClean="0"/>
              <a:t>)</a:t>
            </a:r>
          </a:p>
          <a:p>
            <a:pPr lvl="2"/>
            <a:r>
              <a:rPr lang="en-US" altLang="zh-CN" dirty="0" smtClean="0"/>
              <a:t>#</a:t>
            </a:r>
            <a:r>
              <a:rPr lang="en-US" altLang="zh-CN" dirty="0" err="1" smtClean="0"/>
              <a:t>sudo</a:t>
            </a:r>
            <a:r>
              <a:rPr lang="en-US" altLang="zh-CN" dirty="0" smtClean="0"/>
              <a:t> </a:t>
            </a:r>
            <a:r>
              <a:rPr lang="en-US" altLang="zh-CN" dirty="0" err="1" smtClean="0"/>
              <a:t>dd</a:t>
            </a:r>
            <a:r>
              <a:rPr lang="en-US" altLang="zh-CN" dirty="0" smtClean="0"/>
              <a:t> </a:t>
            </a:r>
            <a:r>
              <a:rPr lang="en-US" altLang="zh-CN" dirty="0" smtClean="0">
                <a:solidFill>
                  <a:schemeClr val="tx1"/>
                </a:solidFill>
              </a:rPr>
              <a:t>if=u-boot-imx6dlsabresd_sd.imx(use </a:t>
            </a:r>
            <a:r>
              <a:rPr lang="en-US" altLang="zh-CN" dirty="0" smtClean="0">
                <a:solidFill>
                  <a:srgbClr val="FF0000"/>
                </a:solidFill>
              </a:rPr>
              <a:t>right</a:t>
            </a:r>
            <a:r>
              <a:rPr lang="en-US" altLang="zh-CN" dirty="0" smtClean="0">
                <a:solidFill>
                  <a:schemeClr val="tx1"/>
                </a:solidFill>
              </a:rPr>
              <a:t> uboot.imx file for your platform) </a:t>
            </a:r>
            <a:r>
              <a:rPr lang="en-US" altLang="zh-CN" dirty="0" smtClean="0"/>
              <a:t>of=/dev/</a:t>
            </a:r>
            <a:r>
              <a:rPr lang="en-US" altLang="zh-CN" dirty="0" err="1" smtClean="0"/>
              <a:t>sdx</a:t>
            </a:r>
            <a:r>
              <a:rPr lang="en-US" altLang="zh-CN" dirty="0" smtClean="0"/>
              <a:t> </a:t>
            </a:r>
            <a:r>
              <a:rPr lang="en-US" altLang="zh-CN" dirty="0" err="1" smtClean="0"/>
              <a:t>bs</a:t>
            </a:r>
            <a:r>
              <a:rPr lang="en-US" altLang="zh-CN" dirty="0" smtClean="0"/>
              <a:t>=1024 </a:t>
            </a:r>
            <a:r>
              <a:rPr lang="en-US" altLang="zh-CN" dirty="0" smtClean="0">
                <a:solidFill>
                  <a:srgbClr val="FF0000"/>
                </a:solidFill>
              </a:rPr>
              <a:t>seek=1</a:t>
            </a:r>
          </a:p>
          <a:p>
            <a:pPr lvl="1"/>
            <a:r>
              <a:rPr lang="en-US" altLang="zh-CN" dirty="0" smtClean="0"/>
              <a:t>Burn </a:t>
            </a:r>
            <a:r>
              <a:rPr lang="en-US" altLang="zh-CN" i="1" dirty="0" err="1" smtClean="0"/>
              <a:t>uboot</a:t>
            </a:r>
            <a:r>
              <a:rPr lang="en-US" altLang="zh-CN" i="1" dirty="0" smtClean="0"/>
              <a:t> </a:t>
            </a:r>
            <a:r>
              <a:rPr lang="en-US" altLang="zh-CN" i="1" dirty="0" err="1" smtClean="0"/>
              <a:t>config</a:t>
            </a:r>
            <a:r>
              <a:rPr lang="en-US" altLang="zh-CN" i="1" dirty="0" smtClean="0"/>
              <a:t> </a:t>
            </a:r>
            <a:r>
              <a:rPr lang="en-US" altLang="zh-CN" dirty="0" smtClean="0"/>
              <a:t>to SD card.</a:t>
            </a:r>
          </a:p>
          <a:p>
            <a:pPr lvl="2"/>
            <a:r>
              <a:rPr lang="en-US" altLang="zh-CN" dirty="0" smtClean="0"/>
              <a:t>#</a:t>
            </a:r>
            <a:r>
              <a:rPr lang="en-US" altLang="zh-CN" dirty="0" err="1" smtClean="0"/>
              <a:t>cd</a:t>
            </a:r>
            <a:r>
              <a:rPr lang="en-US" altLang="zh-CN" dirty="0" smtClean="0"/>
              <a:t> /</a:t>
            </a:r>
            <a:r>
              <a:rPr lang="en-US" altLang="zh-CN" dirty="0" err="1" smtClean="0"/>
              <a:t>mnt</a:t>
            </a:r>
            <a:r>
              <a:rPr lang="en-US" altLang="zh-CN" dirty="0" smtClean="0"/>
              <a:t>/</a:t>
            </a:r>
            <a:r>
              <a:rPr lang="en-US" altLang="zh-CN" dirty="0" err="1" smtClean="0"/>
              <a:t>rfs</a:t>
            </a:r>
            <a:r>
              <a:rPr lang="en-US" altLang="zh-CN" dirty="0" smtClean="0"/>
              <a:t>/imx63_rootfs_r/root</a:t>
            </a:r>
          </a:p>
          <a:p>
            <a:pPr lvl="2"/>
            <a:r>
              <a:rPr lang="en-US" altLang="zh-CN" dirty="0" smtClean="0"/>
              <a:t># </a:t>
            </a:r>
            <a:r>
              <a:rPr lang="en-US" altLang="zh-CN" dirty="0" err="1" smtClean="0"/>
              <a:t>sudo</a:t>
            </a:r>
            <a:r>
              <a:rPr lang="en-US" altLang="zh-CN" dirty="0" smtClean="0"/>
              <a:t> </a:t>
            </a:r>
            <a:r>
              <a:rPr lang="en-US" altLang="zh-CN" dirty="0" err="1" smtClean="0"/>
              <a:t>dd</a:t>
            </a:r>
            <a:r>
              <a:rPr lang="en-US" altLang="zh-CN" dirty="0" smtClean="0"/>
              <a:t> if=u-boot-IMX6Q-Sabre-SD-conf-dtb-config.bin(use </a:t>
            </a:r>
            <a:r>
              <a:rPr lang="en-US" altLang="zh-CN" dirty="0" smtClean="0">
                <a:solidFill>
                  <a:srgbClr val="FF0000"/>
                </a:solidFill>
              </a:rPr>
              <a:t>right</a:t>
            </a:r>
            <a:r>
              <a:rPr lang="en-US" altLang="zh-CN" dirty="0" smtClean="0"/>
              <a:t> </a:t>
            </a:r>
            <a:r>
              <a:rPr lang="en-US" altLang="zh-CN" dirty="0" err="1" smtClean="0"/>
              <a:t>config</a:t>
            </a:r>
            <a:r>
              <a:rPr lang="en-US" altLang="zh-CN" dirty="0" smtClean="0"/>
              <a:t> file for your platform) of=/dev/</a:t>
            </a:r>
            <a:r>
              <a:rPr lang="en-US" altLang="zh-CN" dirty="0" err="1" smtClean="0"/>
              <a:t>sdx</a:t>
            </a:r>
            <a:r>
              <a:rPr lang="en-US" altLang="zh-CN" dirty="0" smtClean="0"/>
              <a:t> </a:t>
            </a:r>
            <a:r>
              <a:rPr lang="en-US" altLang="zh-CN" dirty="0" err="1" smtClean="0"/>
              <a:t>bs</a:t>
            </a:r>
            <a:r>
              <a:rPr lang="en-US" altLang="zh-CN" dirty="0" smtClean="0"/>
              <a:t>=1024 </a:t>
            </a:r>
            <a:r>
              <a:rPr lang="en-US" altLang="zh-CN" dirty="0" smtClean="0">
                <a:solidFill>
                  <a:srgbClr val="FF0000"/>
                </a:solidFill>
              </a:rPr>
              <a:t>seek=512</a:t>
            </a:r>
          </a:p>
          <a:p>
            <a:r>
              <a:rPr lang="en-US" altLang="zh-CN" b="1" dirty="0" smtClean="0"/>
              <a:t>SD </a:t>
            </a:r>
            <a:r>
              <a:rPr lang="en-US" altLang="zh-CN" b="1" dirty="0" err="1" smtClean="0"/>
              <a:t>rootfs</a:t>
            </a:r>
            <a:r>
              <a:rPr lang="en-US" altLang="zh-CN" b="1" dirty="0" smtClean="0"/>
              <a:t> card prepare</a:t>
            </a:r>
          </a:p>
          <a:p>
            <a:pPr lvl="1"/>
            <a:r>
              <a:rPr lang="en-US" altLang="zh-CN" dirty="0" smtClean="0"/>
              <a:t>#</a:t>
            </a:r>
            <a:r>
              <a:rPr lang="en-US" altLang="zh-CN" dirty="0" err="1" smtClean="0"/>
              <a:t>cd</a:t>
            </a:r>
            <a:r>
              <a:rPr lang="en-US" altLang="zh-CN" dirty="0" smtClean="0"/>
              <a:t> /</a:t>
            </a:r>
            <a:r>
              <a:rPr lang="en-US" altLang="zh-CN" dirty="0" err="1" smtClean="0"/>
              <a:t>mnt</a:t>
            </a:r>
            <a:r>
              <a:rPr lang="en-US" altLang="zh-CN" dirty="0" smtClean="0"/>
              <a:t>/</a:t>
            </a:r>
            <a:r>
              <a:rPr lang="en-US" altLang="zh-CN" dirty="0" err="1" smtClean="0"/>
              <a:t>release_candidate</a:t>
            </a:r>
            <a:r>
              <a:rPr lang="en-US" altLang="zh-CN" dirty="0" smtClean="0"/>
              <a:t>/</a:t>
            </a:r>
            <a:r>
              <a:rPr lang="en-US" altLang="zh-CN" dirty="0" smtClean="0">
                <a:solidFill>
                  <a:srgbClr val="FF0000"/>
                </a:solidFill>
              </a:rPr>
              <a:t>L3.10.31_1.1.0_beta_RC1</a:t>
            </a:r>
            <a:r>
              <a:rPr lang="en-US" altLang="zh-CN" dirty="0" smtClean="0"/>
              <a:t>/Image/fsl-image-x11/imx6qdlsolo/</a:t>
            </a:r>
          </a:p>
          <a:p>
            <a:pPr lvl="1"/>
            <a:r>
              <a:rPr lang="en-US" altLang="zh-CN" dirty="0" smtClean="0"/>
              <a:t>$</a:t>
            </a:r>
            <a:r>
              <a:rPr lang="en-US" altLang="zh-CN" dirty="0" err="1" smtClean="0"/>
              <a:t>sudo</a:t>
            </a:r>
            <a:r>
              <a:rPr lang="en-US" altLang="zh-CN" dirty="0" smtClean="0"/>
              <a:t> </a:t>
            </a:r>
            <a:r>
              <a:rPr lang="en-US" altLang="zh-CN" dirty="0" err="1" smtClean="0"/>
              <a:t>dd</a:t>
            </a:r>
            <a:r>
              <a:rPr lang="en-US" altLang="zh-CN" dirty="0" smtClean="0"/>
              <a:t> if=fsl-image-x11-imx6qdlsolo-20131221002055.rootfs.sdcard of=/dev/</a:t>
            </a:r>
            <a:r>
              <a:rPr lang="en-US" altLang="zh-CN" dirty="0" err="1" smtClean="0"/>
              <a:t>sdx</a:t>
            </a:r>
            <a:r>
              <a:rPr lang="en-US" altLang="zh-CN" dirty="0" smtClean="0"/>
              <a:t> (use right </a:t>
            </a:r>
            <a:r>
              <a:rPr lang="en-US" altLang="zh-CN" dirty="0" err="1" smtClean="0"/>
              <a:t>sdcard</a:t>
            </a:r>
            <a:r>
              <a:rPr lang="en-US" altLang="zh-CN" dirty="0" smtClean="0"/>
              <a:t> file for your platform) </a:t>
            </a:r>
            <a:r>
              <a:rPr lang="en-US" altLang="zh-CN" dirty="0" err="1" smtClean="0"/>
              <a:t>bs</a:t>
            </a:r>
            <a:r>
              <a:rPr lang="en-US" altLang="zh-CN" dirty="0" smtClean="0"/>
              <a:t>=4M</a:t>
            </a:r>
          </a:p>
          <a:p>
            <a:pPr lvl="1"/>
            <a:r>
              <a:rPr lang="en-US" altLang="zh-CN" sz="2400" dirty="0" smtClean="0"/>
              <a:t>tar -</a:t>
            </a:r>
            <a:r>
              <a:rPr lang="en-US" altLang="zh-CN" sz="2400" dirty="0" err="1" smtClean="0"/>
              <a:t>jxf</a:t>
            </a:r>
            <a:r>
              <a:rPr lang="en-US" altLang="zh-CN" sz="2400" dirty="0" smtClean="0"/>
              <a:t> fsl-image-x11-imx6qdlsolo.tar.bz2 -C /</a:t>
            </a:r>
            <a:r>
              <a:rPr lang="en-US" altLang="zh-CN" sz="2400" dirty="0" err="1" smtClean="0"/>
              <a:t>mnt</a:t>
            </a:r>
            <a:r>
              <a:rPr lang="en-US" altLang="zh-CN" sz="2400" dirty="0" smtClean="0"/>
              <a:t>/</a:t>
            </a:r>
            <a:r>
              <a:rPr lang="en-US" altLang="zh-CN" sz="2400" dirty="0" err="1" smtClean="0"/>
              <a:t>msc</a:t>
            </a:r>
            <a:endParaRPr lang="zh-CN" altLang="en-US" sz="2400" dirty="0" smtClean="0"/>
          </a:p>
          <a:p>
            <a:pPr lvl="1">
              <a:buNone/>
            </a:pPr>
            <a:r>
              <a:rPr lang="en-US" altLang="zh-CN" dirty="0" smtClean="0"/>
              <a:t>now the SD card can boot up on MX6DQ</a:t>
            </a:r>
            <a:r>
              <a:rPr lang="en-US" altLang="zh-CN" dirty="0" smtClean="0">
                <a:hlinkClick r:id="rId3" tooltip="Create this topic"/>
              </a:rPr>
              <a:t>?</a:t>
            </a:r>
            <a:r>
              <a:rPr lang="en-US" altLang="zh-CN" dirty="0" smtClean="0"/>
              <a:t> SD board successfully.</a:t>
            </a:r>
          </a:p>
          <a:p>
            <a:endParaRPr lang="en-US" b="1"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How to run test </a:t>
            </a:r>
            <a:r>
              <a:rPr lang="en-US" altLang="zh-CN" dirty="0" smtClean="0"/>
              <a:t>cases</a:t>
            </a:r>
            <a:endParaRPr lang="en-US" altLang="zh-CN" dirty="0"/>
          </a:p>
        </p:txBody>
      </p:sp>
      <p:sp>
        <p:nvSpPr>
          <p:cNvPr id="8" name="Text Placeholder 2"/>
          <p:cNvSpPr>
            <a:spLocks noGrp="1"/>
          </p:cNvSpPr>
          <p:nvPr>
            <p:ph type="body" sz="quarter" idx="10"/>
          </p:nvPr>
        </p:nvSpPr>
        <p:spPr>
          <a:xfrm>
            <a:off x="147144" y="1105720"/>
            <a:ext cx="8996855" cy="4958749"/>
          </a:xfrm>
        </p:spPr>
        <p:txBody>
          <a:bodyPr>
            <a:normAutofit/>
          </a:bodyPr>
          <a:lstStyle/>
          <a:p>
            <a:r>
              <a:rPr lang="en-US" altLang="zh-CN" b="1" dirty="0" smtClean="0"/>
              <a:t>1.Insert the SD card(with </a:t>
            </a:r>
            <a:r>
              <a:rPr lang="en-US" altLang="zh-CN" b="1" dirty="0" err="1" smtClean="0"/>
              <a:t>uboot</a:t>
            </a:r>
            <a:r>
              <a:rPr lang="en-US" altLang="zh-CN" b="1" dirty="0" smtClean="0"/>
              <a:t> burned at least) to your board.</a:t>
            </a:r>
          </a:p>
          <a:p>
            <a:r>
              <a:rPr lang="en-US" altLang="zh-CN" dirty="0" err="1" smtClean="0"/>
              <a:t>Note:Refer</a:t>
            </a:r>
            <a:r>
              <a:rPr lang="en-US" altLang="zh-CN" dirty="0" smtClean="0"/>
              <a:t> to case TGE-LV-BoardSetting-0001 for detail boot settings.</a:t>
            </a:r>
          </a:p>
          <a:p>
            <a:r>
              <a:rPr lang="en-US" altLang="zh-CN" b="1" dirty="0" smtClean="0"/>
              <a:t>2.Connect your board to your PC with USB-UART or USB-Serial </a:t>
            </a:r>
            <a:r>
              <a:rPr lang="en-US" altLang="zh-CN" b="1" dirty="0" err="1" smtClean="0"/>
              <a:t>cabel</a:t>
            </a:r>
            <a:r>
              <a:rPr lang="en-US" altLang="zh-CN" b="1" dirty="0" smtClean="0"/>
              <a:t>.</a:t>
            </a:r>
          </a:p>
          <a:p>
            <a:r>
              <a:rPr lang="en-US" altLang="zh-CN" dirty="0" smtClean="0"/>
              <a:t>Note: you need to install the related driver for these cables.</a:t>
            </a:r>
          </a:p>
          <a:p>
            <a:r>
              <a:rPr lang="en-US" altLang="zh-CN" b="1" dirty="0" smtClean="0"/>
              <a:t>3.Plug in the Ethernet cable to board</a:t>
            </a:r>
          </a:p>
          <a:p>
            <a:r>
              <a:rPr lang="en-US" altLang="zh-CN" b="1" dirty="0" smtClean="0"/>
              <a:t>4.Open the serial port on your PC with putty.exe or other program you like.</a:t>
            </a:r>
          </a:p>
          <a:p>
            <a:r>
              <a:rPr lang="en-US" altLang="zh-CN" b="1" dirty="0" smtClean="0"/>
              <a:t>5.Power on the board and you can see U-boot info printed on console port.</a:t>
            </a:r>
          </a:p>
          <a:p>
            <a:r>
              <a:rPr lang="en-US" altLang="zh-CN" b="1" dirty="0" smtClean="0"/>
              <a:t>6.Hit any key to enter </a:t>
            </a:r>
            <a:r>
              <a:rPr lang="en-US" altLang="zh-CN" b="1" dirty="0" err="1" smtClean="0"/>
              <a:t>uboot</a:t>
            </a:r>
            <a:r>
              <a:rPr lang="en-US" altLang="zh-CN" b="1" dirty="0" smtClean="0"/>
              <a:t> setting.</a:t>
            </a:r>
          </a:p>
          <a:p>
            <a:endParaRPr lang="en-US" altLang="zh-CN"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Text Placeholder 2"/>
          <p:cNvSpPr>
            <a:spLocks noGrp="1"/>
          </p:cNvSpPr>
          <p:nvPr>
            <p:ph type="body" sz="quarter" idx="10"/>
          </p:nvPr>
        </p:nvSpPr>
        <p:spPr/>
        <p:txBody>
          <a:bodyPr>
            <a:normAutofit/>
          </a:bodyPr>
          <a:lstStyle/>
          <a:p>
            <a:r>
              <a:rPr lang="en-US" altLang="zh-CN" b="1" dirty="0" smtClean="0"/>
              <a:t>1.Configure </a:t>
            </a:r>
            <a:r>
              <a:rPr lang="en-US" altLang="zh-CN" b="1" dirty="0" err="1" smtClean="0"/>
              <a:t>uboot</a:t>
            </a:r>
            <a:r>
              <a:rPr lang="en-US" altLang="zh-CN" b="1" dirty="0" smtClean="0"/>
              <a:t> manually</a:t>
            </a:r>
          </a:p>
          <a:p>
            <a:r>
              <a:rPr lang="en-US" altLang="zh-CN" u="sng" dirty="0" smtClean="0">
                <a:hlinkClick r:id="rId2"/>
              </a:rPr>
              <a:t>http://10.192.225.222/gitphp/index.php?p=skywalker&amp;a=tree</a:t>
            </a:r>
            <a:endParaRPr lang="en-US" altLang="zh-CN" dirty="0" smtClean="0"/>
          </a:p>
          <a:p>
            <a:r>
              <a:rPr lang="en-US" altLang="zh-CN" dirty="0" smtClean="0"/>
              <a:t>print</a:t>
            </a:r>
          </a:p>
          <a:p>
            <a:r>
              <a:rPr lang="en-US" altLang="zh-CN" dirty="0" smtClean="0"/>
              <a:t> </a:t>
            </a:r>
            <a:r>
              <a:rPr lang="en-US" altLang="zh-CN" dirty="0" err="1" smtClean="0"/>
              <a:t>setenv</a:t>
            </a:r>
            <a:r>
              <a:rPr lang="en-US" altLang="zh-CN" dirty="0" smtClean="0"/>
              <a:t> xxx 'xxx' </a:t>
            </a:r>
          </a:p>
          <a:p>
            <a:r>
              <a:rPr lang="en-US" altLang="zh-CN" dirty="0" smtClean="0"/>
              <a:t>save</a:t>
            </a:r>
          </a:p>
          <a:p>
            <a:endParaRPr lang="en-US" altLang="zh-CN" dirty="0" smtClean="0"/>
          </a:p>
          <a:p>
            <a:r>
              <a:rPr lang="en-US" altLang="zh-CN" b="1" dirty="0" smtClean="0"/>
              <a:t>2.uboot </a:t>
            </a:r>
            <a:r>
              <a:rPr lang="en-US" altLang="zh-CN" b="1" dirty="0" err="1" smtClean="0"/>
              <a:t>config</a:t>
            </a:r>
            <a:r>
              <a:rPr lang="en-US" altLang="zh-CN" b="1" dirty="0" smtClean="0"/>
              <a:t> by </a:t>
            </a:r>
            <a:r>
              <a:rPr lang="en-US" altLang="zh-CN" b="1" dirty="0" err="1" smtClean="0"/>
              <a:t>dd</a:t>
            </a:r>
            <a:r>
              <a:rPr lang="en-US" altLang="zh-CN" b="1" dirty="0" smtClean="0"/>
              <a:t> command</a:t>
            </a:r>
          </a:p>
          <a:p>
            <a:r>
              <a:rPr lang="en-US" altLang="zh-CN" dirty="0" err="1" smtClean="0"/>
              <a:t>config</a:t>
            </a:r>
            <a:r>
              <a:rPr lang="en-US" altLang="zh-CN" dirty="0" smtClean="0"/>
              <a:t> file, such as "u-boot-IMX6Q-Sabre-SD-config.bin".</a:t>
            </a:r>
          </a:p>
          <a:p>
            <a:r>
              <a:rPr lang="en-US" altLang="zh-CN" dirty="0" smtClean="0"/>
              <a:t>$</a:t>
            </a:r>
            <a:r>
              <a:rPr lang="en-US" altLang="zh-CN" dirty="0" err="1" smtClean="0"/>
              <a:t>dd</a:t>
            </a:r>
            <a:r>
              <a:rPr lang="en-US" altLang="zh-CN" dirty="0" smtClean="0"/>
              <a:t> if=u-boot-IMX6Q-Sabre-SD-config.bin of=/dev/mmcblk1 </a:t>
            </a:r>
            <a:r>
              <a:rPr lang="en-US" altLang="zh-CN" dirty="0" err="1" smtClean="0"/>
              <a:t>bs</a:t>
            </a:r>
            <a:r>
              <a:rPr lang="en-US" altLang="zh-CN" dirty="0" smtClean="0"/>
              <a:t>=1k seek=512</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How to run test </a:t>
            </a:r>
            <a:r>
              <a:rPr lang="en-US" altLang="zh-CN" dirty="0" smtClean="0"/>
              <a:t>cases</a:t>
            </a:r>
            <a:endParaRPr lang="en-US" altLang="zh-CN" dirty="0"/>
          </a:p>
        </p:txBody>
      </p:sp>
      <p:sp>
        <p:nvSpPr>
          <p:cNvPr id="8" name="Text Placeholder 2"/>
          <p:cNvSpPr>
            <a:spLocks noGrp="1"/>
          </p:cNvSpPr>
          <p:nvPr>
            <p:ph type="body" sz="quarter" idx="10"/>
          </p:nvPr>
        </p:nvSpPr>
        <p:spPr>
          <a:xfrm>
            <a:off x="147144" y="1105720"/>
            <a:ext cx="8996855" cy="4958749"/>
          </a:xfrm>
        </p:spPr>
        <p:txBody>
          <a:bodyPr>
            <a:normAutofit/>
          </a:bodyPr>
          <a:lstStyle/>
          <a:p>
            <a:r>
              <a:rPr lang="en-US" altLang="zh-CN" sz="2400" b="1" dirty="0" smtClean="0">
                <a:solidFill>
                  <a:srgbClr val="0070C0"/>
                </a:solidFill>
              </a:rPr>
              <a:t>Modify </a:t>
            </a:r>
            <a:r>
              <a:rPr lang="en-US" altLang="zh-CN" sz="2400" b="1" dirty="0" err="1" smtClean="0">
                <a:solidFill>
                  <a:srgbClr val="0070C0"/>
                </a:solidFill>
              </a:rPr>
              <a:t>uboot</a:t>
            </a:r>
            <a:r>
              <a:rPr lang="en-US" altLang="zh-CN" sz="2400" b="1" dirty="0" smtClean="0">
                <a:solidFill>
                  <a:srgbClr val="0070C0"/>
                </a:solidFill>
              </a:rPr>
              <a:t> </a:t>
            </a:r>
            <a:r>
              <a:rPr lang="en-US" altLang="zh-CN" sz="2400" b="1" dirty="0" err="1" smtClean="0">
                <a:solidFill>
                  <a:srgbClr val="0070C0"/>
                </a:solidFill>
              </a:rPr>
              <a:t>config</a:t>
            </a:r>
            <a:endParaRPr lang="en-US" altLang="zh-CN" sz="2400" b="1" dirty="0" smtClean="0">
              <a:solidFill>
                <a:srgbClr val="0070C0"/>
              </a:solidFill>
            </a:endParaRPr>
          </a:p>
          <a:p>
            <a:r>
              <a:rPr lang="en-US" altLang="zh-CN" b="1" dirty="0" smtClean="0"/>
              <a:t>Some key value:</a:t>
            </a:r>
          </a:p>
          <a:p>
            <a:r>
              <a:rPr lang="en-US" altLang="zh-CN" sz="2400" dirty="0" err="1" smtClean="0"/>
              <a:t>bootargs</a:t>
            </a:r>
            <a:r>
              <a:rPr lang="en-US" altLang="zh-CN" sz="2400" dirty="0" smtClean="0"/>
              <a:t>	console=ttymxc0,115200 </a:t>
            </a:r>
            <a:r>
              <a:rPr lang="en-US" altLang="zh-CN" sz="2400" dirty="0" err="1" smtClean="0"/>
              <a:t>no_console_suspend</a:t>
            </a:r>
            <a:r>
              <a:rPr lang="en-US" altLang="zh-CN" sz="2400" dirty="0" smtClean="0"/>
              <a:t> release</a:t>
            </a:r>
          </a:p>
          <a:p>
            <a:r>
              <a:rPr lang="en-US" altLang="zh-CN" sz="2400" dirty="0" smtClean="0"/>
              <a:t>kernel 	zImage_mx60</a:t>
            </a:r>
          </a:p>
          <a:p>
            <a:r>
              <a:rPr lang="en-US" altLang="zh-CN" sz="2400" dirty="0" err="1" smtClean="0"/>
              <a:t>fdt_file</a:t>
            </a:r>
            <a:endParaRPr lang="en-US" altLang="zh-CN" sz="2400" dirty="0" smtClean="0"/>
          </a:p>
          <a:p>
            <a:pPr lvl="1"/>
            <a:r>
              <a:rPr lang="en-US" altLang="zh-CN" sz="2400" dirty="0" smtClean="0">
                <a:solidFill>
                  <a:srgbClr val="FF0000"/>
                </a:solidFill>
              </a:rPr>
              <a:t>dtb_</a:t>
            </a:r>
            <a:r>
              <a:rPr lang="en-US" altLang="zh-CN" sz="2400" dirty="0" smtClean="0"/>
              <a:t>mx60evk is release test</a:t>
            </a:r>
          </a:p>
          <a:p>
            <a:pPr lvl="1"/>
            <a:r>
              <a:rPr lang="en-US" altLang="zh-CN" sz="2400" dirty="0" smtClean="0"/>
              <a:t>imx6sl-evk</a:t>
            </a:r>
            <a:r>
              <a:rPr lang="en-US" altLang="zh-CN" sz="2400" dirty="0" smtClean="0">
                <a:solidFill>
                  <a:srgbClr val="FF0000"/>
                </a:solidFill>
              </a:rPr>
              <a:t>.dtb</a:t>
            </a:r>
            <a:r>
              <a:rPr lang="zh-CN" altLang="en-US" sz="2400" dirty="0" smtClean="0"/>
              <a:t>   </a:t>
            </a:r>
            <a:r>
              <a:rPr lang="en-US" altLang="zh-CN" sz="2400" dirty="0" smtClean="0"/>
              <a:t>is daily build</a:t>
            </a:r>
          </a:p>
          <a:p>
            <a:r>
              <a:rPr lang="en-US" altLang="zh-CN" sz="2400" dirty="0" smtClean="0"/>
              <a:t> </a:t>
            </a:r>
            <a:r>
              <a:rPr lang="en-US" altLang="zh-CN" sz="2400" dirty="0" err="1" smtClean="0"/>
              <a:t>tftpaddr</a:t>
            </a:r>
            <a:r>
              <a:rPr lang="en-US" altLang="zh-CN" sz="2400" dirty="0" smtClean="0"/>
              <a:t>	10.193.102.100</a:t>
            </a:r>
          </a:p>
          <a:p>
            <a:r>
              <a:rPr lang="en-US" altLang="zh-CN" sz="2400" dirty="0" smtClean="0"/>
              <a:t> </a:t>
            </a:r>
            <a:r>
              <a:rPr lang="en-US" altLang="zh-CN" sz="2400" dirty="0" err="1" smtClean="0"/>
              <a:t>serverip</a:t>
            </a:r>
            <a:r>
              <a:rPr lang="en-US" altLang="zh-CN" sz="2400" dirty="0" smtClean="0"/>
              <a:t>	10.193.102.100</a:t>
            </a:r>
          </a:p>
          <a:p>
            <a:r>
              <a:rPr lang="en-US" altLang="zh-CN" sz="2400" dirty="0" smtClean="0"/>
              <a:t> </a:t>
            </a:r>
            <a:r>
              <a:rPr lang="en-US" altLang="zh-CN" sz="2400" dirty="0" err="1" smtClean="0"/>
              <a:t>nfsroot</a:t>
            </a:r>
            <a:r>
              <a:rPr lang="en-US" altLang="zh-CN" sz="2400" dirty="0" smtClean="0"/>
              <a:t>	/</a:t>
            </a:r>
            <a:r>
              <a:rPr lang="en-US" altLang="zh-CN" sz="2400" dirty="0" err="1" smtClean="0"/>
              <a:t>rootfs</a:t>
            </a:r>
            <a:r>
              <a:rPr lang="en-US" altLang="zh-CN" sz="2400" dirty="0" smtClean="0"/>
              <a:t>/imx60_rootfs_r</a:t>
            </a:r>
          </a:p>
          <a:p>
            <a:endParaRPr lang="en-US" altLang="zh-CN"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How to run test </a:t>
            </a:r>
            <a:r>
              <a:rPr lang="en-US" altLang="zh-CN" dirty="0" smtClean="0"/>
              <a:t>cases</a:t>
            </a:r>
            <a:endParaRPr lang="en-US" altLang="zh-CN" dirty="0"/>
          </a:p>
        </p:txBody>
      </p:sp>
      <p:sp>
        <p:nvSpPr>
          <p:cNvPr id="8" name="Text Placeholder 2"/>
          <p:cNvSpPr>
            <a:spLocks noGrp="1"/>
          </p:cNvSpPr>
          <p:nvPr>
            <p:ph type="body" sz="quarter" idx="10"/>
          </p:nvPr>
        </p:nvSpPr>
        <p:spPr>
          <a:xfrm>
            <a:off x="147144" y="1105720"/>
            <a:ext cx="8996855" cy="4958749"/>
          </a:xfrm>
        </p:spPr>
        <p:txBody>
          <a:bodyPr>
            <a:normAutofit fontScale="92500" lnSpcReduction="10000"/>
          </a:bodyPr>
          <a:lstStyle/>
          <a:p>
            <a:pPr>
              <a:lnSpc>
                <a:spcPct val="150000"/>
              </a:lnSpc>
            </a:pPr>
            <a:r>
              <a:rPr lang="en-US" altLang="zh-CN" sz="2400" b="1" dirty="0" smtClean="0">
                <a:solidFill>
                  <a:srgbClr val="0070C0"/>
                </a:solidFill>
              </a:rPr>
              <a:t>execute manual test case:</a:t>
            </a:r>
          </a:p>
          <a:p>
            <a:pPr>
              <a:lnSpc>
                <a:spcPct val="150000"/>
              </a:lnSpc>
            </a:pPr>
            <a:r>
              <a:rPr lang="en-US" altLang="zh-CN" dirty="0" smtClean="0"/>
              <a:t>For kernel version after 3.10</a:t>
            </a:r>
          </a:p>
          <a:p>
            <a:pPr>
              <a:lnSpc>
                <a:spcPct val="150000"/>
              </a:lnSpc>
            </a:pPr>
            <a:r>
              <a:rPr lang="en-US" altLang="zh-CN" b="1" dirty="0" smtClean="0"/>
              <a:t>First mount our </a:t>
            </a:r>
            <a:r>
              <a:rPr lang="en-US" altLang="zh-CN" b="1" dirty="0" err="1" smtClean="0"/>
              <a:t>vte</a:t>
            </a:r>
            <a:r>
              <a:rPr lang="en-US" altLang="zh-CN" b="1" dirty="0" smtClean="0"/>
              <a:t> server(if use </a:t>
            </a:r>
            <a:r>
              <a:rPr lang="en-US" altLang="zh-CN" b="1" dirty="0" err="1" smtClean="0"/>
              <a:t>nfs</a:t>
            </a:r>
            <a:r>
              <a:rPr lang="en-US" altLang="zh-CN" b="1" dirty="0" smtClean="0"/>
              <a:t> </a:t>
            </a:r>
            <a:r>
              <a:rPr lang="en-US" altLang="zh-CN" b="1" dirty="0" err="1" smtClean="0"/>
              <a:t>rootfs</a:t>
            </a:r>
            <a:r>
              <a:rPr lang="en-US" altLang="zh-CN" b="1" dirty="0" smtClean="0"/>
              <a:t>, not need to do it)</a:t>
            </a:r>
          </a:p>
          <a:p>
            <a:pPr lvl="1">
              <a:lnSpc>
                <a:spcPct val="150000"/>
              </a:lnSpc>
            </a:pPr>
            <a:r>
              <a:rPr lang="en-US" altLang="zh-CN" dirty="0" smtClean="0"/>
              <a:t>#mount -t </a:t>
            </a:r>
            <a:r>
              <a:rPr lang="en-US" altLang="zh-CN" dirty="0" err="1" smtClean="0"/>
              <a:t>nfs</a:t>
            </a:r>
            <a:r>
              <a:rPr lang="en-US" altLang="zh-CN" dirty="0" smtClean="0"/>
              <a:t> -o </a:t>
            </a:r>
            <a:r>
              <a:rPr lang="en-US" altLang="zh-CN" dirty="0" err="1" smtClean="0"/>
              <a:t>nolock</a:t>
            </a:r>
            <a:r>
              <a:rPr lang="en-US" altLang="zh-CN" dirty="0" smtClean="0"/>
              <a:t> 10.192.244.6:/</a:t>
            </a:r>
            <a:r>
              <a:rPr lang="en-US" altLang="zh-CN" dirty="0" err="1" smtClean="0"/>
              <a:t>rootfs</a:t>
            </a:r>
            <a:r>
              <a:rPr lang="en-US" altLang="zh-CN" dirty="0" smtClean="0"/>
              <a:t>/</a:t>
            </a:r>
            <a:r>
              <a:rPr lang="en-US" altLang="zh-CN" dirty="0" err="1" smtClean="0"/>
              <a:t>wb</a:t>
            </a:r>
            <a:r>
              <a:rPr lang="en-US" altLang="zh-CN" dirty="0" smtClean="0"/>
              <a:t> /</a:t>
            </a:r>
            <a:r>
              <a:rPr lang="en-US" altLang="zh-CN" dirty="0" err="1" smtClean="0"/>
              <a:t>mnt</a:t>
            </a:r>
            <a:r>
              <a:rPr lang="en-US" altLang="zh-CN" dirty="0" smtClean="0"/>
              <a:t>/</a:t>
            </a:r>
            <a:r>
              <a:rPr lang="en-US" altLang="zh-CN" dirty="0" err="1" smtClean="0"/>
              <a:t>nfs</a:t>
            </a:r>
            <a:endParaRPr lang="en-US" altLang="zh-CN" dirty="0" smtClean="0"/>
          </a:p>
          <a:p>
            <a:pPr>
              <a:lnSpc>
                <a:spcPct val="150000"/>
              </a:lnSpc>
            </a:pPr>
            <a:r>
              <a:rPr lang="en-US" altLang="zh-CN" b="1" dirty="0" smtClean="0"/>
              <a:t>Change to corresponding directory.</a:t>
            </a:r>
          </a:p>
          <a:p>
            <a:pPr lvl="1">
              <a:lnSpc>
                <a:spcPct val="150000"/>
              </a:lnSpc>
            </a:pPr>
            <a:r>
              <a:rPr lang="en-US" altLang="zh-CN" dirty="0" smtClean="0"/>
              <a:t>#</a:t>
            </a:r>
            <a:r>
              <a:rPr lang="en-US" altLang="zh-CN" dirty="0" err="1" smtClean="0"/>
              <a:t>cd</a:t>
            </a:r>
            <a:r>
              <a:rPr lang="en-US" altLang="zh-CN" dirty="0" smtClean="0"/>
              <a:t> /</a:t>
            </a:r>
            <a:r>
              <a:rPr lang="en-US" altLang="zh-CN" dirty="0" err="1" smtClean="0"/>
              <a:t>mnt</a:t>
            </a:r>
            <a:r>
              <a:rPr lang="en-US" altLang="zh-CN" dirty="0" smtClean="0"/>
              <a:t>/</a:t>
            </a:r>
            <a:r>
              <a:rPr lang="en-US" altLang="zh-CN" dirty="0" err="1" smtClean="0"/>
              <a:t>nfs</a:t>
            </a:r>
            <a:r>
              <a:rPr lang="en-US" altLang="zh-CN" dirty="0" smtClean="0"/>
              <a:t>/vte_mx61_hf         for MX6DL</a:t>
            </a:r>
            <a:r>
              <a:rPr lang="en-US" altLang="zh-CN" dirty="0" smtClean="0">
                <a:hlinkClick r:id="rId3" tooltip="Create this topic"/>
              </a:rPr>
              <a:t>?</a:t>
            </a:r>
            <a:r>
              <a:rPr lang="en-US" altLang="zh-CN" dirty="0" smtClean="0"/>
              <a:t> platform</a:t>
            </a:r>
          </a:p>
          <a:p>
            <a:pPr lvl="1">
              <a:lnSpc>
                <a:spcPct val="150000"/>
              </a:lnSpc>
            </a:pPr>
            <a:r>
              <a:rPr lang="en-US" altLang="zh-CN" dirty="0" smtClean="0"/>
              <a:t>#</a:t>
            </a:r>
            <a:r>
              <a:rPr lang="en-US" altLang="zh-CN" dirty="0" err="1" smtClean="0"/>
              <a:t>cd</a:t>
            </a:r>
            <a:r>
              <a:rPr lang="en-US" altLang="zh-CN" dirty="0" smtClean="0"/>
              <a:t> /</a:t>
            </a:r>
            <a:r>
              <a:rPr lang="en-US" altLang="zh-CN" dirty="0" err="1" smtClean="0"/>
              <a:t>mnt</a:t>
            </a:r>
            <a:r>
              <a:rPr lang="en-US" altLang="zh-CN" dirty="0" smtClean="0"/>
              <a:t>/</a:t>
            </a:r>
            <a:r>
              <a:rPr lang="en-US" altLang="zh-CN" dirty="0" err="1" smtClean="0"/>
              <a:t>nfs</a:t>
            </a:r>
            <a:r>
              <a:rPr lang="en-US" altLang="zh-CN" dirty="0" smtClean="0"/>
              <a:t>/vte_mx63_hf         for MX6DQ</a:t>
            </a:r>
            <a:r>
              <a:rPr lang="en-US" altLang="zh-CN" dirty="0" smtClean="0">
                <a:hlinkClick r:id="rId4" tooltip="Create this topic"/>
              </a:rPr>
              <a:t>?</a:t>
            </a:r>
            <a:r>
              <a:rPr lang="en-US" altLang="zh-CN" dirty="0" smtClean="0"/>
              <a:t> platform</a:t>
            </a:r>
          </a:p>
          <a:p>
            <a:pPr>
              <a:lnSpc>
                <a:spcPct val="150000"/>
              </a:lnSpc>
            </a:pPr>
            <a:r>
              <a:rPr lang="en-US" altLang="zh-CN" b="1" dirty="0" smtClean="0"/>
              <a:t>Source </a:t>
            </a:r>
            <a:r>
              <a:rPr lang="en-US" altLang="zh-CN" b="1" u="sng" dirty="0" smtClean="0">
                <a:hlinkClick r:id="rId5"/>
              </a:rPr>
              <a:t>VTE</a:t>
            </a:r>
            <a:r>
              <a:rPr lang="en-US" altLang="zh-CN" b="1" dirty="0" smtClean="0"/>
              <a:t> environment</a:t>
            </a:r>
          </a:p>
          <a:p>
            <a:pPr lvl="1">
              <a:lnSpc>
                <a:spcPct val="150000"/>
              </a:lnSpc>
            </a:pPr>
            <a:r>
              <a:rPr lang="en-US" altLang="zh-CN" dirty="0" smtClean="0"/>
              <a:t>#. ./</a:t>
            </a:r>
            <a:r>
              <a:rPr lang="en-US" altLang="zh-CN" dirty="0" err="1" smtClean="0"/>
              <a:t>manual_test</a:t>
            </a:r>
            <a:endParaRPr lang="en-US" altLang="zh-CN" dirty="0" smtClean="0"/>
          </a:p>
          <a:p>
            <a:pPr>
              <a:lnSpc>
                <a:spcPct val="150000"/>
              </a:lnSpc>
            </a:pPr>
            <a:r>
              <a:rPr lang="en-US" altLang="zh-CN" b="1" dirty="0" smtClean="0"/>
              <a:t>now you can run manual test command.</a:t>
            </a:r>
          </a:p>
          <a:p>
            <a:pPr>
              <a:buNone/>
            </a:pPr>
            <a:endParaRPr lang="en-US" altLang="zh-CN" sz="2400" b="1" dirty="0" smtClean="0"/>
          </a:p>
          <a:p>
            <a:endParaRPr lang="en-US" altLang="zh-CN"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How to run test </a:t>
            </a:r>
            <a:r>
              <a:rPr lang="en-US" altLang="zh-CN" dirty="0" smtClean="0"/>
              <a:t>cases</a:t>
            </a:r>
            <a:endParaRPr lang="en-US" altLang="zh-CN" dirty="0"/>
          </a:p>
        </p:txBody>
      </p:sp>
      <p:sp>
        <p:nvSpPr>
          <p:cNvPr id="8" name="Text Placeholder 2"/>
          <p:cNvSpPr>
            <a:spLocks noGrp="1"/>
          </p:cNvSpPr>
          <p:nvPr>
            <p:ph type="body" sz="quarter" idx="10"/>
          </p:nvPr>
        </p:nvSpPr>
        <p:spPr>
          <a:xfrm>
            <a:off x="147144" y="1105720"/>
            <a:ext cx="8996855" cy="4958749"/>
          </a:xfrm>
        </p:spPr>
        <p:txBody>
          <a:bodyPr>
            <a:normAutofit fontScale="92500" lnSpcReduction="20000"/>
          </a:bodyPr>
          <a:lstStyle/>
          <a:p>
            <a:pPr>
              <a:lnSpc>
                <a:spcPct val="150000"/>
              </a:lnSpc>
            </a:pPr>
            <a:r>
              <a:rPr lang="en-US" altLang="zh-CN" sz="2400" b="1" dirty="0" smtClean="0">
                <a:solidFill>
                  <a:srgbClr val="0070C0"/>
                </a:solidFill>
              </a:rPr>
              <a:t>Run auto test.</a:t>
            </a:r>
          </a:p>
          <a:p>
            <a:pPr>
              <a:lnSpc>
                <a:spcPct val="150000"/>
              </a:lnSpc>
            </a:pPr>
            <a:r>
              <a:rPr lang="en-US" altLang="zh-CN" sz="2400" b="1" dirty="0" smtClean="0"/>
              <a:t>On </a:t>
            </a:r>
            <a:r>
              <a:rPr lang="en-US" altLang="zh-CN" sz="2400" b="1" dirty="0" err="1" smtClean="0"/>
              <a:t>linux</a:t>
            </a:r>
            <a:r>
              <a:rPr lang="en-US" altLang="zh-CN" sz="2400" b="1" dirty="0" smtClean="0"/>
              <a:t> server, </a:t>
            </a:r>
            <a:r>
              <a:rPr lang="en-US" altLang="zh-CN" sz="2400" b="1" dirty="0" err="1" smtClean="0"/>
              <a:t>cd</a:t>
            </a:r>
            <a:r>
              <a:rPr lang="en-US" altLang="zh-CN" sz="2400" b="1" dirty="0" smtClean="0"/>
              <a:t> </a:t>
            </a:r>
            <a:r>
              <a:rPr lang="en-US" altLang="zh-CN" sz="2400" b="1" dirty="0" err="1" smtClean="0"/>
              <a:t>vte</a:t>
            </a:r>
            <a:r>
              <a:rPr lang="en-US" altLang="zh-CN" sz="2400" b="1" dirty="0" smtClean="0"/>
              <a:t> directory, </a:t>
            </a:r>
            <a:r>
              <a:rPr lang="en-US" altLang="zh-CN" sz="2400" b="1" dirty="0" err="1" smtClean="0"/>
              <a:t>chek</a:t>
            </a:r>
            <a:r>
              <a:rPr lang="en-US" altLang="zh-CN" sz="2400" b="1" dirty="0" smtClean="0"/>
              <a:t> </a:t>
            </a:r>
            <a:r>
              <a:rPr lang="en-US" altLang="zh-CN" sz="2400" b="1" dirty="0" err="1" smtClean="0"/>
              <a:t>cmd</a:t>
            </a:r>
            <a:r>
              <a:rPr lang="en-US" altLang="zh-CN" sz="2400" b="1" dirty="0" smtClean="0"/>
              <a:t> file.</a:t>
            </a:r>
          </a:p>
          <a:p>
            <a:pPr>
              <a:lnSpc>
                <a:spcPct val="150000"/>
              </a:lnSpc>
            </a:pPr>
            <a:r>
              <a:rPr lang="en-US" altLang="zh-CN" sz="2400" b="1" dirty="0" err="1" smtClean="0"/>
              <a:t>Cmd</a:t>
            </a:r>
            <a:r>
              <a:rPr lang="en-US" altLang="zh-CN" sz="2400" b="1" dirty="0" smtClean="0"/>
              <a:t> file is generated by </a:t>
            </a:r>
            <a:r>
              <a:rPr lang="en-US" altLang="zh-CN" sz="2400" b="1" dirty="0" err="1" smtClean="0"/>
              <a:t>XiaoTian</a:t>
            </a:r>
            <a:r>
              <a:rPr lang="en-US" altLang="zh-CN" sz="2400" b="1" dirty="0" smtClean="0"/>
              <a:t>.</a:t>
            </a:r>
          </a:p>
          <a:p>
            <a:pPr>
              <a:lnSpc>
                <a:spcPct val="150000"/>
              </a:lnSpc>
              <a:buNone/>
            </a:pPr>
            <a:r>
              <a:rPr lang="en-US" altLang="zh-CN" sz="2400" dirty="0" smtClean="0"/>
              <a:t>	</a:t>
            </a:r>
            <a:r>
              <a:rPr lang="en-US" altLang="zh-CN" sz="2400" dirty="0" err="1" smtClean="0"/>
              <a:t>cd</a:t>
            </a:r>
            <a:r>
              <a:rPr lang="en-US" altLang="zh-CN" sz="2400" dirty="0" smtClean="0"/>
              <a:t> /</a:t>
            </a:r>
            <a:r>
              <a:rPr lang="en-US" altLang="zh-CN" sz="2400" dirty="0" err="1" smtClean="0"/>
              <a:t>mnt</a:t>
            </a:r>
            <a:r>
              <a:rPr lang="en-US" altLang="zh-CN" sz="2400" dirty="0" smtClean="0"/>
              <a:t>/</a:t>
            </a:r>
            <a:r>
              <a:rPr lang="en-US" altLang="zh-CN" sz="2400" dirty="0" err="1" smtClean="0"/>
              <a:t>rfs</a:t>
            </a:r>
            <a:r>
              <a:rPr lang="en-US" altLang="zh-CN" sz="2400" dirty="0" smtClean="0"/>
              <a:t>/</a:t>
            </a:r>
            <a:r>
              <a:rPr lang="en-US" altLang="zh-CN" sz="2400" dirty="0" err="1" smtClean="0"/>
              <a:t>wb</a:t>
            </a:r>
            <a:r>
              <a:rPr lang="en-US" altLang="zh-CN" sz="2400" dirty="0" smtClean="0"/>
              <a:t>/vte_IMX6DL-Sabre-SD/</a:t>
            </a:r>
            <a:r>
              <a:rPr lang="en-US" altLang="zh-CN" sz="2400" dirty="0" err="1" smtClean="0"/>
              <a:t>runtest</a:t>
            </a:r>
            <a:endParaRPr lang="en-US" altLang="zh-CN" sz="2400" dirty="0" smtClean="0"/>
          </a:p>
          <a:p>
            <a:pPr lvl="1">
              <a:lnSpc>
                <a:spcPct val="150000"/>
              </a:lnSpc>
              <a:buNone/>
            </a:pPr>
            <a:r>
              <a:rPr lang="en-US" altLang="zh-CN" dirty="0" smtClean="0"/>
              <a:t>(If /</a:t>
            </a:r>
            <a:r>
              <a:rPr lang="en-US" altLang="zh-CN" dirty="0" err="1" smtClean="0"/>
              <a:t>mnt</a:t>
            </a:r>
            <a:r>
              <a:rPr lang="en-US" altLang="zh-CN" dirty="0" smtClean="0"/>
              <a:t>/</a:t>
            </a:r>
            <a:r>
              <a:rPr lang="en-US" altLang="zh-CN" dirty="0" err="1" smtClean="0"/>
              <a:t>rfs</a:t>
            </a:r>
            <a:r>
              <a:rPr lang="en-US" altLang="zh-CN" dirty="0" smtClean="0"/>
              <a:t> has been mounted on </a:t>
            </a:r>
            <a:r>
              <a:rPr lang="en-US" altLang="zh-CN" dirty="0" smtClean="0">
                <a:solidFill>
                  <a:srgbClr val="FF0000"/>
                </a:solidFill>
              </a:rPr>
              <a:t>244.6 </a:t>
            </a:r>
            <a:r>
              <a:rPr lang="en-US" altLang="zh-CN" dirty="0" err="1" smtClean="0">
                <a:solidFill>
                  <a:srgbClr val="FF0000"/>
                </a:solidFill>
              </a:rPr>
              <a:t>rootfs</a:t>
            </a:r>
            <a:r>
              <a:rPr lang="en-US" altLang="zh-CN" dirty="0" smtClean="0">
                <a:solidFill>
                  <a:schemeClr val="tx1"/>
                </a:solidFill>
              </a:rPr>
              <a:t>)</a:t>
            </a:r>
          </a:p>
          <a:p>
            <a:pPr>
              <a:lnSpc>
                <a:spcPct val="150000"/>
              </a:lnSpc>
            </a:pPr>
            <a:r>
              <a:rPr lang="en-US" altLang="zh-CN" sz="2400" b="1" dirty="0" smtClean="0"/>
              <a:t>Add command file to </a:t>
            </a:r>
            <a:r>
              <a:rPr lang="en-US" altLang="zh-CN" sz="2400" b="1" dirty="0" err="1" smtClean="0"/>
              <a:t>uboot</a:t>
            </a:r>
            <a:r>
              <a:rPr lang="en-US" altLang="zh-CN" sz="2400" b="1" dirty="0" smtClean="0"/>
              <a:t> </a:t>
            </a:r>
            <a:r>
              <a:rPr lang="en-US" altLang="zh-CN" sz="2400" b="1" dirty="0" err="1" smtClean="0"/>
              <a:t>config</a:t>
            </a:r>
            <a:r>
              <a:rPr lang="en-US" altLang="zh-CN" sz="2400" b="1" dirty="0" smtClean="0"/>
              <a:t>.</a:t>
            </a:r>
          </a:p>
          <a:p>
            <a:pPr>
              <a:lnSpc>
                <a:spcPct val="150000"/>
              </a:lnSpc>
              <a:buNone/>
            </a:pPr>
            <a:r>
              <a:rPr lang="en-US" altLang="zh-CN" sz="2400" dirty="0" smtClean="0"/>
              <a:t>	</a:t>
            </a:r>
            <a:r>
              <a:rPr lang="en-US" altLang="zh-CN" sz="2400" dirty="0" err="1" smtClean="0"/>
              <a:t>add‘daily_test</a:t>
            </a:r>
            <a:r>
              <a:rPr lang="en-US" altLang="zh-CN" sz="2400" dirty="0" smtClean="0"/>
              <a:t>=</a:t>
            </a:r>
            <a:r>
              <a:rPr lang="en-US" altLang="zh-CN" sz="2400" dirty="0" smtClean="0">
                <a:solidFill>
                  <a:srgbClr val="FF0000"/>
                </a:solidFill>
              </a:rPr>
              <a:t>imx61_SMD_auto</a:t>
            </a:r>
            <a:r>
              <a:rPr lang="en-US" altLang="zh-CN" sz="2400" dirty="0" smtClean="0"/>
              <a:t>’ to </a:t>
            </a:r>
            <a:r>
              <a:rPr lang="en-US" altLang="zh-CN" sz="2400" dirty="0" err="1" smtClean="0"/>
              <a:t>bootargs_base</a:t>
            </a:r>
            <a:endParaRPr lang="zh-CN" altLang="en-US" sz="2400" dirty="0" smtClean="0"/>
          </a:p>
          <a:p>
            <a:pPr lvl="1">
              <a:lnSpc>
                <a:spcPct val="150000"/>
              </a:lnSpc>
              <a:buNone/>
            </a:pPr>
            <a:r>
              <a:rPr lang="en-US" altLang="zh-CN" dirty="0" smtClean="0"/>
              <a:t>imx61_SMD_auto is </a:t>
            </a:r>
            <a:r>
              <a:rPr lang="en-US" altLang="zh-CN" dirty="0" err="1" smtClean="0"/>
              <a:t>cmd</a:t>
            </a:r>
            <a:r>
              <a:rPr lang="en-US" altLang="zh-CN" dirty="0" smtClean="0"/>
              <a:t> file generated by XT, you can also use yourself one.</a:t>
            </a:r>
          </a:p>
          <a:p>
            <a:pPr>
              <a:lnSpc>
                <a:spcPct val="150000"/>
              </a:lnSpc>
            </a:pPr>
            <a:r>
              <a:rPr lang="en-US" altLang="zh-CN" b="1" dirty="0" smtClean="0"/>
              <a:t>Check test result, upload into </a:t>
            </a:r>
            <a:r>
              <a:rPr lang="en-US" altLang="zh-CN" b="1" dirty="0" err="1" smtClean="0"/>
              <a:t>XiaoTian</a:t>
            </a:r>
            <a:r>
              <a:rPr lang="en-US" altLang="zh-CN" b="1" dirty="0" smtClean="0"/>
              <a:t>: PASS/FAIL/NA/NS</a:t>
            </a:r>
          </a:p>
          <a:p>
            <a:pPr lvl="1">
              <a:lnSpc>
                <a:spcPct val="150000"/>
              </a:lnSpc>
            </a:pPr>
            <a:r>
              <a:rPr lang="en-US" altLang="zh-CN" u="sng" dirty="0" smtClean="0"/>
              <a:t>http://10.192.244.6/daily_test/</a:t>
            </a:r>
            <a:endParaRPr lang="en-US" altLang="zh-CN" b="1" dirty="0" smtClean="0"/>
          </a:p>
          <a:p>
            <a:endParaRPr lang="en-US" altLang="zh-CN"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44" y="531565"/>
            <a:ext cx="1497278" cy="654050"/>
          </a:xfrm>
        </p:spPr>
        <p:txBody>
          <a:bodyPr/>
          <a:lstStyle/>
          <a:p>
            <a:r>
              <a:rPr lang="en-US" sz="2900" spc="-90" dirty="0" smtClean="0"/>
              <a:t>Content</a:t>
            </a:r>
            <a:endParaRPr lang="en-US" sz="2900" spc="-90" dirty="0"/>
          </a:p>
        </p:txBody>
      </p:sp>
      <p:sp>
        <p:nvSpPr>
          <p:cNvPr id="6" name="Text Placeholder 5"/>
          <p:cNvSpPr>
            <a:spLocks noGrp="1"/>
          </p:cNvSpPr>
          <p:nvPr>
            <p:ph type="body" sz="quarter" idx="10"/>
          </p:nvPr>
        </p:nvSpPr>
        <p:spPr>
          <a:xfrm>
            <a:off x="1080192" y="1353640"/>
            <a:ext cx="7120911" cy="4667249"/>
          </a:xfrm>
        </p:spPr>
        <p:txBody>
          <a:bodyPr/>
          <a:lstStyle/>
          <a:p>
            <a:pPr>
              <a:lnSpc>
                <a:spcPct val="200000"/>
              </a:lnSpc>
              <a:spcBef>
                <a:spcPts val="900"/>
              </a:spcBef>
            </a:pPr>
            <a:r>
              <a:rPr lang="en-US" b="1" dirty="0" smtClean="0"/>
              <a:t>Server introduction</a:t>
            </a:r>
          </a:p>
          <a:p>
            <a:pPr>
              <a:lnSpc>
                <a:spcPct val="200000"/>
              </a:lnSpc>
              <a:spcBef>
                <a:spcPts val="900"/>
              </a:spcBef>
            </a:pPr>
            <a:r>
              <a:rPr lang="en-US" b="1" dirty="0" smtClean="0"/>
              <a:t>Platform </a:t>
            </a:r>
            <a:r>
              <a:rPr lang="en-US" altLang="zh-CN" b="1" dirty="0" smtClean="0"/>
              <a:t>introduction</a:t>
            </a:r>
            <a:endParaRPr lang="en-US" b="1" dirty="0" smtClean="0"/>
          </a:p>
          <a:p>
            <a:pPr>
              <a:lnSpc>
                <a:spcPct val="200000"/>
              </a:lnSpc>
              <a:spcBef>
                <a:spcPts val="900"/>
              </a:spcBef>
            </a:pPr>
            <a:r>
              <a:rPr lang="en-US" b="1" dirty="0" smtClean="0"/>
              <a:t>Source code directory </a:t>
            </a:r>
            <a:r>
              <a:rPr lang="en-US" altLang="zh-CN" b="1" dirty="0" smtClean="0"/>
              <a:t>introduction</a:t>
            </a:r>
            <a:endParaRPr lang="en-US" b="1" dirty="0" smtClean="0"/>
          </a:p>
          <a:p>
            <a:pPr>
              <a:lnSpc>
                <a:spcPct val="200000"/>
              </a:lnSpc>
              <a:spcBef>
                <a:spcPts val="900"/>
              </a:spcBef>
            </a:pPr>
            <a:r>
              <a:rPr lang="en-US" b="1" dirty="0" smtClean="0"/>
              <a:t>How to set up platform environment</a:t>
            </a:r>
          </a:p>
          <a:p>
            <a:pPr>
              <a:lnSpc>
                <a:spcPct val="200000"/>
              </a:lnSpc>
            </a:pPr>
            <a:r>
              <a:rPr lang="en-US" b="1" dirty="0" smtClean="0"/>
              <a:t>How to run test cases</a:t>
            </a:r>
          </a:p>
          <a:p>
            <a:endParaRPr lang="en-US" dirty="0"/>
          </a:p>
        </p:txBody>
      </p:sp>
    </p:spTree>
    <p:extLst>
      <p:ext uri="{BB962C8B-B14F-4D97-AF65-F5344CB8AC3E}">
        <p14:creationId xmlns:p14="http://schemas.microsoft.com/office/powerpoint/2010/main" xmlns="" val="158975591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969218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Server introduction</a:t>
            </a:r>
          </a:p>
        </p:txBody>
      </p:sp>
      <p:graphicFrame>
        <p:nvGraphicFramePr>
          <p:cNvPr id="8" name="Table 7"/>
          <p:cNvGraphicFramePr>
            <a:graphicFrameLocks noGrp="1"/>
          </p:cNvGraphicFramePr>
          <p:nvPr/>
        </p:nvGraphicFramePr>
        <p:xfrm>
          <a:off x="409902" y="966953"/>
          <a:ext cx="8135008" cy="5032590"/>
        </p:xfrm>
        <a:graphic>
          <a:graphicData uri="http://schemas.openxmlformats.org/drawingml/2006/table">
            <a:tbl>
              <a:tblPr/>
              <a:tblGrid>
                <a:gridCol w="2753712"/>
                <a:gridCol w="1744717"/>
                <a:gridCol w="1602827"/>
                <a:gridCol w="2033752"/>
              </a:tblGrid>
              <a:tr h="368863">
                <a:tc gridSpan="4">
                  <a:txBody>
                    <a:bodyPr/>
                    <a:lstStyle/>
                    <a:p>
                      <a:pPr algn="ctr">
                        <a:lnSpc>
                          <a:spcPts val="1380"/>
                        </a:lnSpc>
                        <a:spcBef>
                          <a:spcPts val="135"/>
                        </a:spcBef>
                        <a:spcAft>
                          <a:spcPts val="135"/>
                        </a:spcAft>
                      </a:pPr>
                      <a:r>
                        <a:rPr lang="en-US" sz="950" b="1" kern="0" dirty="0">
                          <a:solidFill>
                            <a:srgbClr val="666666"/>
                          </a:solidFill>
                          <a:latin typeface="Arial"/>
                          <a:ea typeface="宋体"/>
                          <a:cs typeface="Times New Roman"/>
                        </a:rPr>
                        <a:t>Linux Server Statistics</a:t>
                      </a:r>
                      <a:endParaRPr lang="zh-CN" sz="1050" kern="100" dirty="0">
                        <a:latin typeface="Calibri"/>
                        <a:ea typeface="宋体"/>
                        <a:cs typeface="Times New Roman"/>
                      </a:endParaRPr>
                    </a:p>
                  </a:txBody>
                  <a:tcPr marL="8890" marR="8890" marT="8890" marB="8890">
                    <a:lnL w="12700" cap="flat" cmpd="sng" algn="ctr">
                      <a:solidFill>
                        <a:srgbClr val="E2E2E2"/>
                      </a:solidFill>
                      <a:prstDash val="solid"/>
                      <a:round/>
                      <a:headEnd type="none" w="med" len="med"/>
                      <a:tailEnd type="none" w="med" len="med"/>
                    </a:lnL>
                    <a:lnR w="12700" cap="flat" cmpd="sng" algn="ctr">
                      <a:solidFill>
                        <a:srgbClr val="E2E2E2"/>
                      </a:solidFill>
                      <a:prstDash val="solid"/>
                      <a:round/>
                      <a:headEnd type="none" w="med" len="med"/>
                      <a:tailEnd type="none" w="med" len="med"/>
                    </a:lnR>
                    <a:lnT>
                      <a:noFill/>
                    </a:lnT>
                    <a:lnB>
                      <a:noFill/>
                    </a:lnB>
                    <a:solidFill>
                      <a:srgbClr val="D5CCB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8863">
                <a:tc>
                  <a:txBody>
                    <a:bodyPr/>
                    <a:lstStyle/>
                    <a:p>
                      <a:pPr algn="ctr">
                        <a:lnSpc>
                          <a:spcPts val="1380"/>
                        </a:lnSpc>
                        <a:spcBef>
                          <a:spcPts val="135"/>
                        </a:spcBef>
                        <a:spcAft>
                          <a:spcPts val="135"/>
                        </a:spcAft>
                      </a:pPr>
                      <a:r>
                        <a:rPr lang="en-US" sz="950" b="1" u="sng" kern="0">
                          <a:solidFill>
                            <a:srgbClr val="666666"/>
                          </a:solidFill>
                          <a:latin typeface="Arial"/>
                          <a:ea typeface="宋体"/>
                          <a:cs typeface="Times New Roman"/>
                          <a:hlinkClick r:id="rId3" tooltip="Sort by this column"/>
                        </a:rPr>
                        <a:t>Server Name</a:t>
                      </a:r>
                      <a:endParaRPr lang="zh-CN" sz="1050" kern="100">
                        <a:latin typeface="Calibri"/>
                        <a:ea typeface="宋体"/>
                        <a:cs typeface="Times New Roman"/>
                      </a:endParaRPr>
                    </a:p>
                  </a:txBody>
                  <a:tcPr marL="8890" marR="8890" marT="8890" marB="8890">
                    <a:lnL w="12700" cap="flat" cmpd="sng" algn="ctr">
                      <a:solidFill>
                        <a:srgbClr val="E2E2E2"/>
                      </a:solidFill>
                      <a:prstDash val="solid"/>
                      <a:round/>
                      <a:headEnd type="none" w="med" len="med"/>
                      <a:tailEnd type="none" w="med" len="med"/>
                    </a:lnL>
                    <a:lnR w="12700" cap="flat" cmpd="sng" algn="ctr">
                      <a:solidFill>
                        <a:srgbClr val="E2E2E2"/>
                      </a:solidFill>
                      <a:prstDash val="solid"/>
                      <a:round/>
                      <a:headEnd type="none" w="med" len="med"/>
                      <a:tailEnd type="none" w="med" len="med"/>
                    </a:lnR>
                    <a:lnT>
                      <a:noFill/>
                    </a:lnT>
                    <a:lnB w="12700" cap="flat" cmpd="sng" algn="ctr">
                      <a:solidFill>
                        <a:srgbClr val="E2E2E2"/>
                      </a:solidFill>
                      <a:prstDash val="solid"/>
                      <a:round/>
                      <a:headEnd type="none" w="med" len="med"/>
                      <a:tailEnd type="none" w="med" len="med"/>
                    </a:lnB>
                    <a:solidFill>
                      <a:srgbClr val="D5CCB1"/>
                    </a:solidFill>
                  </a:tcPr>
                </a:tc>
                <a:tc>
                  <a:txBody>
                    <a:bodyPr/>
                    <a:lstStyle/>
                    <a:p>
                      <a:pPr algn="ctr">
                        <a:lnSpc>
                          <a:spcPts val="1380"/>
                        </a:lnSpc>
                        <a:spcBef>
                          <a:spcPts val="135"/>
                        </a:spcBef>
                        <a:spcAft>
                          <a:spcPts val="135"/>
                        </a:spcAft>
                      </a:pPr>
                      <a:r>
                        <a:rPr lang="en-US" sz="950" b="1" u="sng" kern="0">
                          <a:solidFill>
                            <a:srgbClr val="666666"/>
                          </a:solidFill>
                          <a:latin typeface="Arial"/>
                          <a:ea typeface="宋体"/>
                          <a:cs typeface="Times New Roman"/>
                          <a:hlinkClick r:id="rId4" tooltip="Sort by this column"/>
                        </a:rPr>
                        <a:t>IP</a:t>
                      </a:r>
                      <a:endParaRPr lang="zh-CN" sz="1050" kern="100">
                        <a:latin typeface="Calibri"/>
                        <a:ea typeface="宋体"/>
                        <a:cs typeface="Times New Roman"/>
                      </a:endParaRPr>
                    </a:p>
                  </a:txBody>
                  <a:tcPr marL="8890" marR="8890" marT="8890" marB="8890">
                    <a:lnL w="12700" cap="flat" cmpd="sng" algn="ctr">
                      <a:solidFill>
                        <a:srgbClr val="E2E2E2"/>
                      </a:solidFill>
                      <a:prstDash val="solid"/>
                      <a:round/>
                      <a:headEnd type="none" w="med" len="med"/>
                      <a:tailEnd type="none" w="med" len="med"/>
                    </a:lnL>
                    <a:lnR w="12700" cap="flat" cmpd="sng" algn="ctr">
                      <a:solidFill>
                        <a:srgbClr val="E2E2E2"/>
                      </a:solidFill>
                      <a:prstDash val="solid"/>
                      <a:round/>
                      <a:headEnd type="none" w="med" len="med"/>
                      <a:tailEnd type="none" w="med" len="med"/>
                    </a:lnR>
                    <a:lnT>
                      <a:noFill/>
                    </a:lnT>
                    <a:lnB w="12700" cap="flat" cmpd="sng" algn="ctr">
                      <a:solidFill>
                        <a:srgbClr val="E2E2E2"/>
                      </a:solidFill>
                      <a:prstDash val="solid"/>
                      <a:round/>
                      <a:headEnd type="none" w="med" len="med"/>
                      <a:tailEnd type="none" w="med" len="med"/>
                    </a:lnB>
                    <a:solidFill>
                      <a:srgbClr val="D5CCB1"/>
                    </a:solidFill>
                  </a:tcPr>
                </a:tc>
                <a:tc>
                  <a:txBody>
                    <a:bodyPr/>
                    <a:lstStyle/>
                    <a:p>
                      <a:pPr algn="ctr">
                        <a:lnSpc>
                          <a:spcPts val="1380"/>
                        </a:lnSpc>
                        <a:spcBef>
                          <a:spcPts val="135"/>
                        </a:spcBef>
                        <a:spcAft>
                          <a:spcPts val="135"/>
                        </a:spcAft>
                      </a:pPr>
                      <a:r>
                        <a:rPr lang="en-US" sz="950" b="1" u="sng" kern="0">
                          <a:solidFill>
                            <a:srgbClr val="666666"/>
                          </a:solidFill>
                          <a:latin typeface="Arial"/>
                          <a:ea typeface="宋体"/>
                          <a:cs typeface="Times New Roman"/>
                          <a:hlinkClick r:id="rId5" tooltip="Sort by this column"/>
                        </a:rPr>
                        <a:t>OS</a:t>
                      </a:r>
                      <a:endParaRPr lang="zh-CN" sz="1050" kern="100">
                        <a:latin typeface="Calibri"/>
                        <a:ea typeface="宋体"/>
                        <a:cs typeface="Times New Roman"/>
                      </a:endParaRPr>
                    </a:p>
                  </a:txBody>
                  <a:tcPr marL="8890" marR="8890" marT="8890" marB="8890">
                    <a:lnL w="12700" cap="flat" cmpd="sng" algn="ctr">
                      <a:solidFill>
                        <a:srgbClr val="E2E2E2"/>
                      </a:solidFill>
                      <a:prstDash val="solid"/>
                      <a:round/>
                      <a:headEnd type="none" w="med" len="med"/>
                      <a:tailEnd type="none" w="med" len="med"/>
                    </a:lnL>
                    <a:lnR w="12700" cap="flat" cmpd="sng" algn="ctr">
                      <a:solidFill>
                        <a:srgbClr val="E2E2E2"/>
                      </a:solidFill>
                      <a:prstDash val="solid"/>
                      <a:round/>
                      <a:headEnd type="none" w="med" len="med"/>
                      <a:tailEnd type="none" w="med" len="med"/>
                    </a:lnR>
                    <a:lnT>
                      <a:noFill/>
                    </a:lnT>
                    <a:lnB w="12700" cap="flat" cmpd="sng" algn="ctr">
                      <a:solidFill>
                        <a:srgbClr val="E2E2E2"/>
                      </a:solidFill>
                      <a:prstDash val="solid"/>
                      <a:round/>
                      <a:headEnd type="none" w="med" len="med"/>
                      <a:tailEnd type="none" w="med" len="med"/>
                    </a:lnB>
                    <a:solidFill>
                      <a:srgbClr val="D5CCB1"/>
                    </a:solidFill>
                  </a:tcPr>
                </a:tc>
                <a:tc>
                  <a:txBody>
                    <a:bodyPr/>
                    <a:lstStyle/>
                    <a:p>
                      <a:pPr algn="ctr">
                        <a:lnSpc>
                          <a:spcPts val="1380"/>
                        </a:lnSpc>
                        <a:spcBef>
                          <a:spcPts val="135"/>
                        </a:spcBef>
                        <a:spcAft>
                          <a:spcPts val="135"/>
                        </a:spcAft>
                      </a:pPr>
                      <a:r>
                        <a:rPr lang="en-US" sz="950" b="1" u="sng" kern="0">
                          <a:solidFill>
                            <a:srgbClr val="666666"/>
                          </a:solidFill>
                          <a:latin typeface="Arial"/>
                          <a:ea typeface="宋体"/>
                          <a:cs typeface="Times New Roman"/>
                          <a:hlinkClick r:id="rId6" tooltip="Sort by this column"/>
                        </a:rPr>
                        <a:t>Description</a:t>
                      </a:r>
                      <a:endParaRPr lang="zh-CN" sz="1050" kern="100">
                        <a:latin typeface="Calibri"/>
                        <a:ea typeface="宋体"/>
                        <a:cs typeface="Times New Roman"/>
                      </a:endParaRPr>
                    </a:p>
                  </a:txBody>
                  <a:tcPr marL="8890" marR="8890" marT="8890" marB="8890">
                    <a:lnL w="12700" cap="flat" cmpd="sng" algn="ctr">
                      <a:solidFill>
                        <a:srgbClr val="E2E2E2"/>
                      </a:solidFill>
                      <a:prstDash val="solid"/>
                      <a:round/>
                      <a:headEnd type="none" w="med" len="med"/>
                      <a:tailEnd type="none" w="med" len="med"/>
                    </a:lnL>
                    <a:lnR w="12700" cap="flat" cmpd="sng" algn="ctr">
                      <a:solidFill>
                        <a:srgbClr val="E2E2E2"/>
                      </a:solidFill>
                      <a:prstDash val="solid"/>
                      <a:round/>
                      <a:headEnd type="none" w="med" len="med"/>
                      <a:tailEnd type="none" w="med" len="med"/>
                    </a:lnR>
                    <a:lnT>
                      <a:noFill/>
                    </a:lnT>
                    <a:lnB w="12700" cap="flat" cmpd="sng" algn="ctr">
                      <a:solidFill>
                        <a:srgbClr val="E2E2E2"/>
                      </a:solidFill>
                      <a:prstDash val="solid"/>
                      <a:round/>
                      <a:headEnd type="none" w="med" len="med"/>
                      <a:tailEnd type="none" w="med" len="med"/>
                    </a:lnB>
                    <a:solidFill>
                      <a:srgbClr val="D5CCB1"/>
                    </a:solidFill>
                  </a:tcPr>
                </a:tc>
              </a:tr>
              <a:tr h="704193">
                <a:tc>
                  <a:txBody>
                    <a:bodyPr/>
                    <a:lstStyle/>
                    <a:p>
                      <a:pPr algn="ctr">
                        <a:lnSpc>
                          <a:spcPts val="1405"/>
                        </a:lnSpc>
                        <a:spcBef>
                          <a:spcPts val="135"/>
                        </a:spcBef>
                        <a:spcAft>
                          <a:spcPts val="135"/>
                        </a:spcAft>
                      </a:pPr>
                      <a:r>
                        <a:rPr lang="en-US" sz="1600" b="1" kern="0">
                          <a:solidFill>
                            <a:srgbClr val="000000"/>
                          </a:solidFill>
                          <a:latin typeface="Arial"/>
                          <a:ea typeface="宋体"/>
                          <a:cs typeface="Times New Roman"/>
                        </a:rPr>
                        <a:t>shlx8(backup server)</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a:solidFill>
                            <a:srgbClr val="000000"/>
                          </a:solidFill>
                          <a:latin typeface="Arial"/>
                          <a:ea typeface="宋体"/>
                          <a:cs typeface="Times New Roman"/>
                        </a:rPr>
                        <a:t>10.192.225.218</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a:solidFill>
                            <a:srgbClr val="000000"/>
                          </a:solidFill>
                          <a:latin typeface="Arial"/>
                          <a:ea typeface="宋体"/>
                          <a:cs typeface="Times New Roman"/>
                        </a:rPr>
                        <a:t>FC4 2.6.11</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a:solidFill>
                            <a:srgbClr val="000000"/>
                          </a:solidFill>
                          <a:latin typeface="Arial"/>
                          <a:ea typeface="宋体"/>
                          <a:cs typeface="Times New Roman"/>
                        </a:rPr>
                        <a:t>Backup Server for shlx9 + tftp server</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r>
              <a:tr h="704193">
                <a:tc>
                  <a:txBody>
                    <a:bodyPr/>
                    <a:lstStyle/>
                    <a:p>
                      <a:pPr algn="ctr">
                        <a:lnSpc>
                          <a:spcPts val="1405"/>
                        </a:lnSpc>
                        <a:spcBef>
                          <a:spcPts val="135"/>
                        </a:spcBef>
                        <a:spcAft>
                          <a:spcPts val="135"/>
                        </a:spcAft>
                      </a:pPr>
                      <a:r>
                        <a:rPr lang="en-US" sz="1600" b="1" kern="0" dirty="0">
                          <a:solidFill>
                            <a:srgbClr val="000000"/>
                          </a:solidFill>
                          <a:latin typeface="Arial"/>
                          <a:ea typeface="宋体"/>
                          <a:cs typeface="Times New Roman"/>
                        </a:rPr>
                        <a:t>* shlx9(file server)</a:t>
                      </a:r>
                      <a:endParaRPr lang="zh-CN" sz="1600" b="1" kern="100" dirty="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dirty="0">
                          <a:solidFill>
                            <a:srgbClr val="FF0000"/>
                          </a:solidFill>
                          <a:latin typeface="Arial"/>
                          <a:ea typeface="宋体"/>
                          <a:cs typeface="Times New Roman"/>
                          <a:hlinkClick r:id="rId7" action="ppaction://hlinkfile"/>
                        </a:rPr>
                        <a:t>10.192.225.219</a:t>
                      </a:r>
                      <a:endParaRPr lang="zh-CN" sz="1600" b="1" kern="100" dirty="0">
                        <a:solidFill>
                          <a:srgbClr val="FF0000"/>
                        </a:solidFill>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dirty="0">
                          <a:solidFill>
                            <a:srgbClr val="000000"/>
                          </a:solidFill>
                          <a:latin typeface="Arial"/>
                          <a:ea typeface="宋体"/>
                          <a:cs typeface="Times New Roman"/>
                        </a:rPr>
                        <a:t>2.4.21</a:t>
                      </a:r>
                      <a:endParaRPr lang="zh-CN" sz="1600" b="1" kern="100" dirty="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a:solidFill>
                            <a:srgbClr val="000000"/>
                          </a:solidFill>
                          <a:latin typeface="Arial"/>
                          <a:ea typeface="宋体"/>
                          <a:cs typeface="Times New Roman"/>
                        </a:rPr>
                        <a:t>File Storage Server+Backup Server</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r>
              <a:tr h="735035">
                <a:tc>
                  <a:txBody>
                    <a:bodyPr/>
                    <a:lstStyle/>
                    <a:p>
                      <a:pPr algn="ctr">
                        <a:lnSpc>
                          <a:spcPts val="1405"/>
                        </a:lnSpc>
                        <a:spcBef>
                          <a:spcPts val="135"/>
                        </a:spcBef>
                        <a:spcAft>
                          <a:spcPts val="135"/>
                        </a:spcAft>
                      </a:pPr>
                      <a:r>
                        <a:rPr lang="en-US" sz="1600" b="1" kern="0" dirty="0">
                          <a:solidFill>
                            <a:srgbClr val="000000"/>
                          </a:solidFill>
                          <a:latin typeface="Arial"/>
                          <a:ea typeface="宋体"/>
                          <a:cs typeface="Times New Roman"/>
                        </a:rPr>
                        <a:t>* server6(L3.10 test server)</a:t>
                      </a:r>
                      <a:endParaRPr lang="zh-CN" sz="1600" b="1" kern="100" dirty="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dirty="0">
                          <a:solidFill>
                            <a:srgbClr val="FF0000"/>
                          </a:solidFill>
                          <a:latin typeface="Arial"/>
                          <a:ea typeface="宋体"/>
                          <a:cs typeface="Times New Roman"/>
                        </a:rPr>
                        <a:t>10.192.244.6</a:t>
                      </a:r>
                      <a:endParaRPr lang="zh-CN" sz="1600" b="1" kern="100" dirty="0">
                        <a:solidFill>
                          <a:srgbClr val="FF0000"/>
                        </a:solidFill>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a:solidFill>
                            <a:srgbClr val="000000"/>
                          </a:solidFill>
                          <a:latin typeface="Arial"/>
                          <a:ea typeface="宋体"/>
                          <a:cs typeface="Times New Roman"/>
                        </a:rPr>
                        <a:t>Ubuntu</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a:solidFill>
                            <a:srgbClr val="000000"/>
                          </a:solidFill>
                          <a:latin typeface="Arial"/>
                          <a:ea typeface="宋体"/>
                          <a:cs typeface="Times New Roman"/>
                        </a:rPr>
                        <a:t>L3.10 armhf, TFTP, rootfs, </a:t>
                      </a:r>
                      <a:r>
                        <a:rPr lang="en-US" sz="1600" b="1" u="none" strike="noStrike" kern="0">
                          <a:solidFill>
                            <a:srgbClr val="000000"/>
                          </a:solidFill>
                          <a:latin typeface="Arial"/>
                          <a:ea typeface="宋体"/>
                          <a:cs typeface="Times New Roman"/>
                          <a:hlinkClick r:id="rId8"/>
                        </a:rPr>
                        <a:t>VTE</a:t>
                      </a:r>
                      <a:r>
                        <a:rPr lang="en-US" sz="1600" b="1" kern="0">
                          <a:solidFill>
                            <a:srgbClr val="000000"/>
                          </a:solidFill>
                          <a:latin typeface="Arial"/>
                          <a:ea typeface="宋体"/>
                          <a:cs typeface="Times New Roman"/>
                        </a:rPr>
                        <a:t> test binary server</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r>
              <a:tr h="704193">
                <a:tc>
                  <a:txBody>
                    <a:bodyPr/>
                    <a:lstStyle/>
                    <a:p>
                      <a:pPr algn="ctr">
                        <a:lnSpc>
                          <a:spcPts val="1405"/>
                        </a:lnSpc>
                        <a:spcBef>
                          <a:spcPts val="135"/>
                        </a:spcBef>
                        <a:spcAft>
                          <a:spcPts val="135"/>
                        </a:spcAft>
                      </a:pPr>
                      <a:r>
                        <a:rPr lang="en-US" sz="1600" b="1" kern="0">
                          <a:solidFill>
                            <a:srgbClr val="000000"/>
                          </a:solidFill>
                          <a:latin typeface="Arial"/>
                          <a:ea typeface="宋体"/>
                          <a:cs typeface="Times New Roman"/>
                        </a:rPr>
                        <a:t>* lbgtest1(Linux Workstation Intern)</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200"/>
                        </a:spcBef>
                        <a:spcAft>
                          <a:spcPts val="0"/>
                        </a:spcAft>
                      </a:pPr>
                      <a:r>
                        <a:rPr lang="en-US" sz="1600" b="1" kern="0">
                          <a:solidFill>
                            <a:srgbClr val="000000"/>
                          </a:solidFill>
                          <a:latin typeface="Arial"/>
                          <a:ea typeface="宋体"/>
                          <a:cs typeface="Times New Roman"/>
                        </a:rPr>
                        <a:t>10.192.244.161</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Aft>
                          <a:spcPts val="0"/>
                        </a:spcAft>
                      </a:pPr>
                      <a:r>
                        <a:rPr lang="en-US" sz="1600" b="1" kern="0">
                          <a:solidFill>
                            <a:srgbClr val="000000"/>
                          </a:solidFill>
                          <a:latin typeface="Arial"/>
                          <a:ea typeface="宋体"/>
                          <a:cs typeface="Times New Roman"/>
                        </a:rPr>
                        <a:t>Ubuntu 13.04</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Aft>
                          <a:spcPts val="0"/>
                        </a:spcAft>
                      </a:pPr>
                      <a:r>
                        <a:rPr lang="en-US" sz="1600" b="1" kern="0">
                          <a:solidFill>
                            <a:srgbClr val="000000"/>
                          </a:solidFill>
                          <a:latin typeface="Arial"/>
                          <a:ea typeface="宋体"/>
                          <a:cs typeface="Times New Roman"/>
                        </a:rPr>
                        <a:t>For intern burn image and test use in SH</a:t>
                      </a:r>
                      <a:endParaRPr lang="zh-CN" sz="1600" b="1" kern="10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r>
              <a:tr h="693120">
                <a:tc>
                  <a:txBody>
                    <a:bodyPr/>
                    <a:lstStyle/>
                    <a:p>
                      <a:pPr algn="ctr">
                        <a:lnSpc>
                          <a:spcPts val="1405"/>
                        </a:lnSpc>
                        <a:spcBef>
                          <a:spcPts val="135"/>
                        </a:spcBef>
                        <a:spcAft>
                          <a:spcPts val="135"/>
                        </a:spcAft>
                      </a:pPr>
                      <a:r>
                        <a:rPr lang="en-US" sz="1600" b="1" kern="0" dirty="0">
                          <a:solidFill>
                            <a:srgbClr val="000000"/>
                          </a:solidFill>
                          <a:latin typeface="Arial"/>
                          <a:ea typeface="宋体"/>
                          <a:cs typeface="Times New Roman"/>
                        </a:rPr>
                        <a:t>shlx12(L3.0.35 test binary server)</a:t>
                      </a:r>
                      <a:endParaRPr lang="zh-CN" sz="1600" b="1" kern="100" dirty="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dirty="0">
                          <a:solidFill>
                            <a:srgbClr val="FF0000"/>
                          </a:solidFill>
                          <a:latin typeface="Arial"/>
                          <a:ea typeface="宋体"/>
                          <a:cs typeface="Times New Roman"/>
                        </a:rPr>
                        <a:t>10.192.225.222</a:t>
                      </a:r>
                      <a:endParaRPr lang="zh-CN" sz="1600" b="1" kern="100" dirty="0">
                        <a:solidFill>
                          <a:srgbClr val="FF0000"/>
                        </a:solidFill>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dirty="0" err="1">
                          <a:solidFill>
                            <a:srgbClr val="000000"/>
                          </a:solidFill>
                          <a:latin typeface="Arial"/>
                          <a:ea typeface="宋体"/>
                          <a:cs typeface="Times New Roman"/>
                        </a:rPr>
                        <a:t>Ubuntu</a:t>
                      </a:r>
                      <a:r>
                        <a:rPr lang="en-US" sz="1600" b="1" kern="0" dirty="0">
                          <a:solidFill>
                            <a:srgbClr val="000000"/>
                          </a:solidFill>
                          <a:latin typeface="Arial"/>
                          <a:ea typeface="宋体"/>
                          <a:cs typeface="Times New Roman"/>
                        </a:rPr>
                        <a:t> 2.6.24</a:t>
                      </a:r>
                      <a:endParaRPr lang="zh-CN" sz="1600" b="1" kern="100" dirty="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algn="ctr">
                        <a:lnSpc>
                          <a:spcPts val="1405"/>
                        </a:lnSpc>
                        <a:spcBef>
                          <a:spcPts val="135"/>
                        </a:spcBef>
                        <a:spcAft>
                          <a:spcPts val="135"/>
                        </a:spcAft>
                      </a:pPr>
                      <a:r>
                        <a:rPr lang="en-US" sz="1600" b="1" kern="0" dirty="0">
                          <a:solidFill>
                            <a:srgbClr val="000000"/>
                          </a:solidFill>
                          <a:latin typeface="Arial"/>
                          <a:ea typeface="宋体"/>
                          <a:cs typeface="Times New Roman"/>
                        </a:rPr>
                        <a:t>Development Server(open root permission) + </a:t>
                      </a:r>
                      <a:r>
                        <a:rPr lang="en-US" sz="1600" b="1" kern="0" dirty="0" err="1">
                          <a:solidFill>
                            <a:srgbClr val="000000"/>
                          </a:solidFill>
                          <a:latin typeface="Arial"/>
                          <a:ea typeface="宋体"/>
                          <a:cs typeface="Times New Roman"/>
                        </a:rPr>
                        <a:t>vte</a:t>
                      </a:r>
                      <a:r>
                        <a:rPr lang="en-US" sz="1600" b="1" kern="0" dirty="0">
                          <a:solidFill>
                            <a:srgbClr val="000000"/>
                          </a:solidFill>
                          <a:latin typeface="Arial"/>
                          <a:ea typeface="宋体"/>
                          <a:cs typeface="Times New Roman"/>
                        </a:rPr>
                        <a:t> </a:t>
                      </a:r>
                      <a:r>
                        <a:rPr lang="en-US" sz="1600" b="1" kern="0" dirty="0" err="1">
                          <a:solidFill>
                            <a:srgbClr val="000000"/>
                          </a:solidFill>
                          <a:latin typeface="Arial"/>
                          <a:ea typeface="宋体"/>
                          <a:cs typeface="Times New Roman"/>
                        </a:rPr>
                        <a:t>nfs</a:t>
                      </a:r>
                      <a:r>
                        <a:rPr lang="en-US" sz="1600" b="1" kern="0" dirty="0">
                          <a:solidFill>
                            <a:srgbClr val="000000"/>
                          </a:solidFill>
                          <a:latin typeface="Arial"/>
                          <a:ea typeface="宋体"/>
                          <a:cs typeface="Times New Roman"/>
                        </a:rPr>
                        <a:t> server</a:t>
                      </a:r>
                      <a:endParaRPr lang="zh-CN" sz="1600" b="1" kern="100" dirty="0">
                        <a:latin typeface="Calibri"/>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r>
              <a:tr h="718270">
                <a:tc>
                  <a:txBody>
                    <a:bodyPr/>
                    <a:lstStyle/>
                    <a:p>
                      <a:pPr marL="0" algn="ctr" defTabSz="685800" rtl="0" eaLnBrk="1" latinLnBrk="0" hangingPunct="1">
                        <a:lnSpc>
                          <a:spcPts val="1405"/>
                        </a:lnSpc>
                        <a:spcBef>
                          <a:spcPts val="135"/>
                        </a:spcBef>
                        <a:spcAft>
                          <a:spcPts val="135"/>
                        </a:spcAft>
                      </a:pPr>
                      <a:r>
                        <a:rPr lang="en-US" altLang="zh-CN" sz="1600" b="1" kern="0" dirty="0" smtClean="0">
                          <a:solidFill>
                            <a:srgbClr val="000000"/>
                          </a:solidFill>
                          <a:latin typeface="Arial"/>
                          <a:ea typeface="宋体"/>
                          <a:cs typeface="Times New Roman"/>
                        </a:rPr>
                        <a:t>*</a:t>
                      </a:r>
                      <a:r>
                        <a:rPr lang="en-US" altLang="zh-CN" sz="1600" b="1" kern="0" dirty="0" err="1" smtClean="0">
                          <a:solidFill>
                            <a:srgbClr val="000000"/>
                          </a:solidFill>
                          <a:latin typeface="Arial"/>
                          <a:ea typeface="宋体"/>
                          <a:cs typeface="Times New Roman"/>
                        </a:rPr>
                        <a:t>ReleaseCandidate</a:t>
                      </a:r>
                      <a:endParaRPr lang="zh-CN" sz="1600" b="1" kern="0" dirty="0">
                        <a:solidFill>
                          <a:srgbClr val="000000"/>
                        </a:solidFill>
                        <a:latin typeface="Arial"/>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marL="0" algn="ctr" defTabSz="685800" rtl="0" eaLnBrk="1" latinLnBrk="0" hangingPunct="1">
                        <a:lnSpc>
                          <a:spcPts val="1405"/>
                        </a:lnSpc>
                        <a:spcBef>
                          <a:spcPts val="135"/>
                        </a:spcBef>
                        <a:spcAft>
                          <a:spcPts val="135"/>
                        </a:spcAft>
                      </a:pPr>
                      <a:r>
                        <a:rPr lang="en-US" altLang="zh-CN" sz="1600" b="1" kern="0" dirty="0" smtClean="0">
                          <a:solidFill>
                            <a:srgbClr val="FF0000"/>
                          </a:solidFill>
                          <a:latin typeface="Arial"/>
                          <a:ea typeface="宋体"/>
                          <a:cs typeface="Times New Roman"/>
                          <a:hlinkClick r:id="rId9" action="ppaction://hlinkfile"/>
                        </a:rPr>
                        <a:t>10.192.224.48</a:t>
                      </a:r>
                      <a:endParaRPr lang="zh-CN" sz="1600" b="1" kern="0" dirty="0">
                        <a:solidFill>
                          <a:srgbClr val="FF0000"/>
                        </a:solidFill>
                        <a:latin typeface="Arial"/>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marL="0" algn="ctr" defTabSz="685800" rtl="0" eaLnBrk="1" latinLnBrk="0" hangingPunct="1">
                        <a:lnSpc>
                          <a:spcPts val="1405"/>
                        </a:lnSpc>
                        <a:spcBef>
                          <a:spcPts val="135"/>
                        </a:spcBef>
                        <a:spcAft>
                          <a:spcPts val="135"/>
                        </a:spcAft>
                      </a:pPr>
                      <a:endParaRPr lang="zh-CN" sz="1600" b="1" kern="0" dirty="0">
                        <a:solidFill>
                          <a:srgbClr val="000000"/>
                        </a:solidFill>
                        <a:latin typeface="Arial"/>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c>
                  <a:txBody>
                    <a:bodyPr/>
                    <a:lstStyle/>
                    <a:p>
                      <a:pPr marL="0" algn="ctr" defTabSz="685800" rtl="0" eaLnBrk="1" latinLnBrk="0" hangingPunct="1">
                        <a:lnSpc>
                          <a:spcPts val="1405"/>
                        </a:lnSpc>
                        <a:spcBef>
                          <a:spcPts val="135"/>
                        </a:spcBef>
                        <a:spcAft>
                          <a:spcPts val="135"/>
                        </a:spcAft>
                      </a:pPr>
                      <a:r>
                        <a:rPr lang="en-US" altLang="zh-CN" sz="1600" b="1" kern="0" dirty="0" smtClean="0">
                          <a:solidFill>
                            <a:srgbClr val="000000"/>
                          </a:solidFill>
                          <a:latin typeface="Arial"/>
                          <a:ea typeface="宋体"/>
                          <a:cs typeface="Times New Roman"/>
                        </a:rPr>
                        <a:t>Linux Release Candidate</a:t>
                      </a:r>
                      <a:endParaRPr lang="zh-CN" sz="1600" b="1" kern="0" dirty="0">
                        <a:solidFill>
                          <a:srgbClr val="000000"/>
                        </a:solidFill>
                        <a:latin typeface="Arial"/>
                        <a:ea typeface="宋体"/>
                        <a:cs typeface="Times New Roman"/>
                      </a:endParaRPr>
                    </a:p>
                  </a:txBody>
                  <a:tcPr marL="8890" marR="8890" marT="8890" marB="8890" anchor="ctr">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solidFill>
                      <a:srgbClr val="FDE9D9"/>
                    </a:solidFill>
                  </a:tcPr>
                </a:tc>
              </a:tr>
            </a:tbl>
          </a:graphicData>
        </a:graphic>
      </p:graphicFrame>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Server introduction</a:t>
            </a:r>
          </a:p>
        </p:txBody>
      </p:sp>
      <p:sp>
        <p:nvSpPr>
          <p:cNvPr id="4" name="Text Placeholder 2"/>
          <p:cNvSpPr>
            <a:spLocks noGrp="1"/>
          </p:cNvSpPr>
          <p:nvPr>
            <p:ph type="body" sz="quarter" idx="10"/>
          </p:nvPr>
        </p:nvSpPr>
        <p:spPr>
          <a:xfrm>
            <a:off x="147144" y="1105720"/>
            <a:ext cx="8996855" cy="4667249"/>
          </a:xfrm>
        </p:spPr>
        <p:txBody>
          <a:bodyPr>
            <a:normAutofit fontScale="92500" lnSpcReduction="20000"/>
          </a:bodyPr>
          <a:lstStyle/>
          <a:p>
            <a:pPr>
              <a:buNone/>
            </a:pPr>
            <a:r>
              <a:rPr lang="en-US" dirty="0" smtClean="0"/>
              <a:t>Server in </a:t>
            </a:r>
            <a:r>
              <a:rPr lang="en-US" dirty="0" err="1" smtClean="0"/>
              <a:t>SuZhou</a:t>
            </a:r>
            <a:r>
              <a:rPr lang="en-US" dirty="0" smtClean="0"/>
              <a:t> (</a:t>
            </a:r>
            <a:r>
              <a:rPr lang="en-US" dirty="0" smtClean="0">
                <a:solidFill>
                  <a:srgbClr val="FF0000"/>
                </a:solidFill>
              </a:rPr>
              <a:t>10.193.102.100</a:t>
            </a:r>
            <a:r>
              <a:rPr lang="en-US" dirty="0" smtClean="0"/>
              <a:t>)</a:t>
            </a:r>
          </a:p>
          <a:p>
            <a:r>
              <a:rPr lang="en-US" sz="3500" b="1" dirty="0" smtClean="0"/>
              <a:t>/home/</a:t>
            </a:r>
            <a:r>
              <a:rPr lang="en-US" sz="3500" b="1" dirty="0" err="1" smtClean="0"/>
              <a:t>tftpboot</a:t>
            </a:r>
            <a:endParaRPr lang="en-US" sz="3500" b="1" dirty="0" smtClean="0"/>
          </a:p>
          <a:p>
            <a:pPr>
              <a:buNone/>
            </a:pPr>
            <a:r>
              <a:rPr lang="en-US" dirty="0" smtClean="0"/>
              <a:t>Linux kernel image &amp; </a:t>
            </a:r>
            <a:r>
              <a:rPr lang="en-US" dirty="0" err="1" smtClean="0"/>
              <a:t>dtb</a:t>
            </a:r>
            <a:r>
              <a:rPr lang="en-US" dirty="0" smtClean="0"/>
              <a:t> binary for i.MX platform </a:t>
            </a:r>
          </a:p>
          <a:p>
            <a:pPr>
              <a:buNone/>
            </a:pPr>
            <a:r>
              <a:rPr lang="en-US" dirty="0" smtClean="0"/>
              <a:t>you can get them by setting </a:t>
            </a:r>
            <a:r>
              <a:rPr lang="en-US" dirty="0" err="1" smtClean="0"/>
              <a:t>uboot</a:t>
            </a:r>
            <a:r>
              <a:rPr lang="en-US" dirty="0" smtClean="0"/>
              <a:t> environment:</a:t>
            </a:r>
          </a:p>
          <a:p>
            <a:pPr>
              <a:buNone/>
            </a:pPr>
            <a:r>
              <a:rPr lang="en-US" altLang="zh-CN" sz="2000" dirty="0" err="1" smtClean="0"/>
              <a:t>bootp</a:t>
            </a:r>
            <a:r>
              <a:rPr lang="en-US" altLang="zh-CN" sz="2000" dirty="0" smtClean="0"/>
              <a:t> ${</a:t>
            </a:r>
            <a:r>
              <a:rPr lang="en-US" altLang="zh-CN" sz="2000" dirty="0" err="1" smtClean="0"/>
              <a:t>loadaddr</a:t>
            </a:r>
            <a:r>
              <a:rPr lang="en-US" altLang="zh-CN" sz="2000" dirty="0" smtClean="0"/>
              <a:t>} ${</a:t>
            </a:r>
            <a:r>
              <a:rPr lang="en-US" altLang="zh-CN" sz="2000" dirty="0" err="1" smtClean="0"/>
              <a:t>tftpaddr</a:t>
            </a:r>
            <a:r>
              <a:rPr lang="en-US" altLang="zh-CN" sz="2000" dirty="0" smtClean="0"/>
              <a:t>}:${</a:t>
            </a:r>
            <a:r>
              <a:rPr lang="en-US" altLang="zh-CN" sz="2000" dirty="0" smtClean="0">
                <a:solidFill>
                  <a:srgbClr val="FF0000"/>
                </a:solidFill>
              </a:rPr>
              <a:t>kernel</a:t>
            </a:r>
            <a:r>
              <a:rPr lang="en-US" altLang="zh-CN" sz="2000" dirty="0" smtClean="0"/>
              <a:t>};</a:t>
            </a:r>
            <a:r>
              <a:rPr lang="en-US" altLang="zh-CN" sz="2000" dirty="0" err="1" smtClean="0"/>
              <a:t>bootp</a:t>
            </a:r>
            <a:r>
              <a:rPr lang="en-US" altLang="zh-CN" sz="2000" dirty="0" smtClean="0"/>
              <a:t> ${</a:t>
            </a:r>
            <a:r>
              <a:rPr lang="en-US" altLang="zh-CN" sz="2000" dirty="0" err="1" smtClean="0"/>
              <a:t>fdt_addr</a:t>
            </a:r>
            <a:r>
              <a:rPr lang="en-US" altLang="zh-CN" sz="2000" dirty="0" smtClean="0"/>
              <a:t>} ${</a:t>
            </a:r>
            <a:r>
              <a:rPr lang="en-US" altLang="zh-CN" sz="2000" dirty="0" err="1" smtClean="0"/>
              <a:t>tftpaddr</a:t>
            </a:r>
            <a:r>
              <a:rPr lang="en-US" altLang="zh-CN" sz="2000" dirty="0" smtClean="0"/>
              <a:t>}:${</a:t>
            </a:r>
            <a:r>
              <a:rPr lang="en-US" altLang="zh-CN" sz="2000" dirty="0" err="1" smtClean="0">
                <a:solidFill>
                  <a:srgbClr val="FF0000"/>
                </a:solidFill>
              </a:rPr>
              <a:t>fdt_file</a:t>
            </a:r>
            <a:r>
              <a:rPr lang="en-US" altLang="zh-CN" sz="2000" dirty="0" smtClean="0"/>
              <a:t>}</a:t>
            </a:r>
          </a:p>
          <a:p>
            <a:pPr>
              <a:buNone/>
            </a:pPr>
            <a:r>
              <a:rPr lang="en-US" altLang="zh-CN" sz="2000" dirty="0" err="1" smtClean="0"/>
              <a:t>tftpaddr</a:t>
            </a:r>
            <a:r>
              <a:rPr lang="en-US" altLang="zh-CN" sz="2000" dirty="0" smtClean="0"/>
              <a:t>=</a:t>
            </a:r>
            <a:r>
              <a:rPr lang="en-US" altLang="zh-CN" sz="2000" dirty="0" smtClean="0">
                <a:solidFill>
                  <a:srgbClr val="FF0000"/>
                </a:solidFill>
              </a:rPr>
              <a:t> 10.193.102.100</a:t>
            </a:r>
          </a:p>
          <a:p>
            <a:pPr>
              <a:buNone/>
            </a:pPr>
            <a:endParaRPr lang="en-US" sz="2000" dirty="0" smtClean="0"/>
          </a:p>
          <a:p>
            <a:r>
              <a:rPr lang="en-US" sz="3500" b="1" dirty="0" smtClean="0"/>
              <a:t>/</a:t>
            </a:r>
            <a:r>
              <a:rPr lang="en-US" sz="3500" b="1" dirty="0" err="1" smtClean="0"/>
              <a:t>rootfs</a:t>
            </a:r>
            <a:endParaRPr lang="en-US" sz="3500" b="1" dirty="0" smtClean="0"/>
          </a:p>
          <a:p>
            <a:r>
              <a:rPr lang="en-US" altLang="zh-CN" dirty="0" smtClean="0"/>
              <a:t>Root file system for i.MX platform</a:t>
            </a:r>
          </a:p>
          <a:p>
            <a:pPr>
              <a:buNone/>
            </a:pPr>
            <a:r>
              <a:rPr lang="en-US" altLang="zh-CN" dirty="0" smtClean="0"/>
              <a:t>you can boot board from NFS </a:t>
            </a:r>
            <a:r>
              <a:rPr lang="en-US" altLang="zh-CN" dirty="0" err="1" smtClean="0"/>
              <a:t>rootfs</a:t>
            </a:r>
            <a:r>
              <a:rPr lang="en-US" altLang="zh-CN" dirty="0" smtClean="0"/>
              <a:t>:</a:t>
            </a:r>
          </a:p>
          <a:p>
            <a:pPr>
              <a:lnSpc>
                <a:spcPct val="110000"/>
              </a:lnSpc>
              <a:buNone/>
            </a:pPr>
            <a:r>
              <a:rPr lang="en-US" altLang="zh-CN" sz="2000" dirty="0" smtClean="0"/>
              <a:t>root=/dev/</a:t>
            </a:r>
            <a:r>
              <a:rPr lang="en-US" altLang="zh-CN" sz="2000" dirty="0" err="1" smtClean="0"/>
              <a:t>nfs</a:t>
            </a:r>
            <a:r>
              <a:rPr lang="en-US" altLang="zh-CN" sz="2000" dirty="0" smtClean="0"/>
              <a:t> </a:t>
            </a:r>
            <a:r>
              <a:rPr lang="en-US" altLang="zh-CN" sz="2000" dirty="0" err="1" smtClean="0"/>
              <a:t>ip</a:t>
            </a:r>
            <a:r>
              <a:rPr lang="en-US" altLang="zh-CN" sz="2000" dirty="0" smtClean="0"/>
              <a:t>=</a:t>
            </a:r>
            <a:r>
              <a:rPr lang="en-US" altLang="zh-CN" sz="2000" dirty="0" err="1" smtClean="0"/>
              <a:t>dhcp</a:t>
            </a:r>
            <a:r>
              <a:rPr lang="en-US" altLang="zh-CN" sz="2000" dirty="0" smtClean="0"/>
              <a:t> </a:t>
            </a:r>
            <a:r>
              <a:rPr lang="en-US" altLang="zh-CN" sz="2000" dirty="0" err="1" smtClean="0"/>
              <a:t>nfsroot</a:t>
            </a:r>
            <a:r>
              <a:rPr lang="en-US" altLang="zh-CN" sz="2000" dirty="0" smtClean="0"/>
              <a:t>=${</a:t>
            </a:r>
            <a:r>
              <a:rPr lang="en-US" altLang="zh-CN" sz="2000" dirty="0" err="1" smtClean="0">
                <a:solidFill>
                  <a:srgbClr val="FF0000"/>
                </a:solidFill>
              </a:rPr>
              <a:t>serverip</a:t>
            </a:r>
            <a:r>
              <a:rPr lang="en-US" altLang="zh-CN" sz="2000" dirty="0" smtClean="0"/>
              <a:t>}:${</a:t>
            </a:r>
            <a:r>
              <a:rPr lang="en-US" altLang="zh-CN" sz="2000" dirty="0" err="1" smtClean="0">
                <a:solidFill>
                  <a:srgbClr val="FF0000"/>
                </a:solidFill>
              </a:rPr>
              <a:t>nfsroot</a:t>
            </a:r>
            <a:r>
              <a:rPr lang="en-US" altLang="zh-CN" sz="2000" dirty="0" smtClean="0"/>
              <a:t>},v3,tcp</a:t>
            </a:r>
            <a:endParaRPr lang="zh-CN" altLang="en-US" sz="2000" dirty="0" smtClean="0"/>
          </a:p>
          <a:p>
            <a:pPr>
              <a:lnSpc>
                <a:spcPct val="110000"/>
              </a:lnSpc>
              <a:buNone/>
            </a:pPr>
            <a:r>
              <a:rPr lang="en-US" altLang="zh-CN" sz="2000" dirty="0" err="1" smtClean="0"/>
              <a:t>serverip</a:t>
            </a:r>
            <a:r>
              <a:rPr lang="en-US" altLang="zh-CN" sz="2000" dirty="0" smtClean="0"/>
              <a:t>=</a:t>
            </a:r>
            <a:r>
              <a:rPr lang="en-US" altLang="zh-CN" sz="2000" dirty="0" smtClean="0">
                <a:solidFill>
                  <a:srgbClr val="FF0000"/>
                </a:solidFill>
              </a:rPr>
              <a:t>10.193.102.100</a:t>
            </a:r>
          </a:p>
          <a:p>
            <a:pPr>
              <a:lnSpc>
                <a:spcPct val="110000"/>
              </a:lnSpc>
              <a:buNone/>
            </a:pPr>
            <a:r>
              <a:rPr lang="en-US" altLang="zh-CN" sz="2000" dirty="0" err="1" smtClean="0"/>
              <a:t>nfsroot</a:t>
            </a:r>
            <a:r>
              <a:rPr lang="en-US" altLang="zh-CN" sz="2000" dirty="0" smtClean="0"/>
              <a:t>=</a:t>
            </a:r>
            <a:r>
              <a:rPr lang="en-US" altLang="zh-CN" sz="1800" dirty="0" smtClean="0"/>
              <a:t> </a:t>
            </a:r>
            <a:r>
              <a:rPr lang="en-US" altLang="zh-CN" sz="1800" dirty="0" smtClean="0">
                <a:solidFill>
                  <a:srgbClr val="FF0000"/>
                </a:solidFill>
              </a:rPr>
              <a:t>/</a:t>
            </a:r>
            <a:r>
              <a:rPr lang="en-US" altLang="zh-CN" sz="1800" dirty="0" err="1" smtClean="0">
                <a:solidFill>
                  <a:srgbClr val="FF0000"/>
                </a:solidFill>
              </a:rPr>
              <a:t>rootfs</a:t>
            </a:r>
            <a:r>
              <a:rPr lang="en-US" altLang="zh-CN" sz="1800" dirty="0" smtClean="0">
                <a:solidFill>
                  <a:srgbClr val="FF0000"/>
                </a:solidFill>
              </a:rPr>
              <a:t>/</a:t>
            </a:r>
            <a:r>
              <a:rPr lang="en-US" altLang="zh-CN" sz="1800" dirty="0" err="1" smtClean="0">
                <a:solidFill>
                  <a:srgbClr val="FF0000"/>
                </a:solidFill>
              </a:rPr>
              <a:t>imx</a:t>
            </a:r>
            <a:r>
              <a:rPr lang="en-US" altLang="zh-CN" sz="1800" dirty="0" smtClean="0">
                <a:solidFill>
                  <a:srgbClr val="FF0000"/>
                </a:solidFill>
              </a:rPr>
              <a:t>**_</a:t>
            </a:r>
            <a:r>
              <a:rPr lang="en-US" altLang="zh-CN" sz="1800" dirty="0" err="1" smtClean="0">
                <a:solidFill>
                  <a:srgbClr val="FF0000"/>
                </a:solidFill>
              </a:rPr>
              <a:t>rootfs_r</a:t>
            </a:r>
            <a:endParaRPr lang="en-US" altLang="zh-CN" sz="1800" dirty="0" smtClean="0">
              <a:solidFill>
                <a:srgbClr val="FF0000"/>
              </a:solidFill>
            </a:endParaRPr>
          </a:p>
          <a:p>
            <a:pPr>
              <a:lnSpc>
                <a:spcPct val="110000"/>
              </a:lnSpc>
              <a:buNone/>
            </a:pPr>
            <a:r>
              <a:rPr lang="en-US" altLang="zh-CN" sz="1800" dirty="0" err="1" smtClean="0">
                <a:solidFill>
                  <a:srgbClr val="FF0000"/>
                </a:solidFill>
              </a:rPr>
              <a:t>st_rootfs</a:t>
            </a:r>
            <a:r>
              <a:rPr lang="en-US" altLang="zh-CN" sz="1800" dirty="0" smtClean="0">
                <a:solidFill>
                  <a:srgbClr val="FF0000"/>
                </a:solidFill>
              </a:rPr>
              <a:t> </a:t>
            </a:r>
            <a:r>
              <a:rPr lang="en-US" altLang="zh-CN" sz="1800" dirty="0" smtClean="0">
                <a:solidFill>
                  <a:schemeClr val="tx1"/>
                </a:solidFill>
              </a:rPr>
              <a:t>(reboot test)     </a:t>
            </a:r>
            <a:r>
              <a:rPr lang="en-US" altLang="zh-CN" sz="1800" dirty="0" err="1" smtClean="0">
                <a:solidFill>
                  <a:schemeClr val="tx1"/>
                </a:solidFill>
              </a:rPr>
              <a:t>imx</a:t>
            </a:r>
            <a:r>
              <a:rPr lang="en-US" altLang="zh-CN" sz="1800" dirty="0" smtClean="0">
                <a:solidFill>
                  <a:schemeClr val="tx1"/>
                </a:solidFill>
              </a:rPr>
              <a:t>**_</a:t>
            </a:r>
            <a:r>
              <a:rPr lang="en-US" altLang="zh-CN" sz="1800" dirty="0" err="1" smtClean="0">
                <a:solidFill>
                  <a:schemeClr val="tx1"/>
                </a:solidFill>
              </a:rPr>
              <a:t>rootfs_r</a:t>
            </a:r>
            <a:r>
              <a:rPr lang="en-US" altLang="zh-CN" sz="1800" dirty="0" err="1" smtClean="0">
                <a:solidFill>
                  <a:srgbClr val="FF0000"/>
                </a:solidFill>
              </a:rPr>
              <a:t>_fb</a:t>
            </a:r>
            <a:r>
              <a:rPr lang="en-US" altLang="zh-CN" sz="1800" dirty="0" smtClean="0">
                <a:solidFill>
                  <a:srgbClr val="FF0000"/>
                </a:solidFill>
              </a:rPr>
              <a:t>/</a:t>
            </a:r>
            <a:r>
              <a:rPr lang="en-US" altLang="zh-CN" sz="1800" dirty="0" err="1" smtClean="0">
                <a:solidFill>
                  <a:srgbClr val="FF0000"/>
                </a:solidFill>
              </a:rPr>
              <a:t>wld</a:t>
            </a:r>
            <a:r>
              <a:rPr lang="en-US" altLang="zh-CN" sz="1800" dirty="0" smtClean="0">
                <a:solidFill>
                  <a:srgbClr val="FF0000"/>
                </a:solidFill>
              </a:rPr>
              <a:t>/</a:t>
            </a:r>
            <a:r>
              <a:rPr lang="en-US" altLang="zh-CN" sz="1800" dirty="0" err="1" smtClean="0">
                <a:solidFill>
                  <a:srgbClr val="FF0000"/>
                </a:solidFill>
              </a:rPr>
              <a:t>dfb</a:t>
            </a:r>
            <a:r>
              <a:rPr lang="en-US" altLang="zh-CN" sz="1800" dirty="0" smtClean="0">
                <a:solidFill>
                  <a:schemeClr val="tx1"/>
                </a:solidFill>
              </a:rPr>
              <a:t>( GPU special </a:t>
            </a:r>
            <a:r>
              <a:rPr lang="en-US" altLang="zh-CN" sz="1800" dirty="0" err="1" smtClean="0">
                <a:solidFill>
                  <a:schemeClr val="tx1"/>
                </a:solidFill>
              </a:rPr>
              <a:t>bankend</a:t>
            </a:r>
            <a:r>
              <a:rPr lang="en-US" altLang="zh-CN" sz="1800" dirty="0" smtClean="0">
                <a:solidFill>
                  <a:schemeClr val="tx1"/>
                </a:solidFill>
              </a:rPr>
              <a:t>)</a:t>
            </a:r>
            <a:endParaRPr lang="zh-CN" altLang="en-US" sz="1800" dirty="0" smtClean="0">
              <a:solidFill>
                <a:schemeClr val="tx1"/>
              </a:solidFill>
            </a:endParaRPr>
          </a:p>
          <a:p>
            <a:pPr>
              <a:lnSpc>
                <a:spcPct val="110000"/>
              </a:lnSpc>
              <a:buNone/>
            </a:pPr>
            <a:endParaRPr lang="en-US" altLang="zh-CN" sz="2000" dirty="0" smtClean="0">
              <a:solidFill>
                <a:srgbClr val="FF0000"/>
              </a:solidFill>
            </a:endParaRPr>
          </a:p>
          <a:p>
            <a:endParaRPr lang="en-US" b="1"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smtClean="0"/>
              <a:t>Platform introduction</a:t>
            </a:r>
            <a:endParaRPr lang="en-US" altLang="zh-CN" dirty="0"/>
          </a:p>
        </p:txBody>
      </p:sp>
      <p:pic>
        <p:nvPicPr>
          <p:cNvPr id="28674" name="Picture 2"/>
          <p:cNvPicPr>
            <a:picLocks noChangeAspect="1" noChangeArrowheads="1"/>
          </p:cNvPicPr>
          <p:nvPr/>
        </p:nvPicPr>
        <p:blipFill>
          <a:blip r:embed="rId3" cstate="print"/>
          <a:srcRect/>
          <a:stretch>
            <a:fillRect/>
          </a:stretch>
        </p:blipFill>
        <p:spPr bwMode="auto">
          <a:xfrm>
            <a:off x="185154" y="948067"/>
            <a:ext cx="8538432" cy="4149450"/>
          </a:xfrm>
          <a:prstGeom prst="rect">
            <a:avLst/>
          </a:prstGeom>
          <a:noFill/>
          <a:ln w="9525">
            <a:noFill/>
            <a:miter lim="800000"/>
            <a:headEnd/>
            <a:tailEnd/>
          </a:ln>
        </p:spPr>
      </p:pic>
      <p:pic>
        <p:nvPicPr>
          <p:cNvPr id="28675" name="Picture 3"/>
          <p:cNvPicPr>
            <a:picLocks noChangeAspect="1" noChangeArrowheads="1"/>
          </p:cNvPicPr>
          <p:nvPr/>
        </p:nvPicPr>
        <p:blipFill>
          <a:blip r:embed="rId4" cstate="print"/>
          <a:srcRect/>
          <a:stretch>
            <a:fillRect/>
          </a:stretch>
        </p:blipFill>
        <p:spPr bwMode="auto">
          <a:xfrm>
            <a:off x="252247" y="1902372"/>
            <a:ext cx="8204200" cy="3343275"/>
          </a:xfrm>
          <a:prstGeom prst="rect">
            <a:avLst/>
          </a:prstGeom>
          <a:noFill/>
          <a:ln w="9525">
            <a:noFill/>
            <a:miter lim="800000"/>
            <a:headEnd/>
            <a:tailEnd/>
          </a:ln>
        </p:spPr>
      </p:pic>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smtClean="0"/>
              <a:t>Platform introduction</a:t>
            </a:r>
            <a:endParaRPr lang="en-US" altLang="zh-CN" dirty="0"/>
          </a:p>
        </p:txBody>
      </p:sp>
      <p:pic>
        <p:nvPicPr>
          <p:cNvPr id="29698" name="Picture 2"/>
          <p:cNvPicPr>
            <a:picLocks noChangeAspect="1" noChangeArrowheads="1"/>
          </p:cNvPicPr>
          <p:nvPr/>
        </p:nvPicPr>
        <p:blipFill>
          <a:blip r:embed="rId3" cstate="print"/>
          <a:srcRect/>
          <a:stretch>
            <a:fillRect/>
          </a:stretch>
        </p:blipFill>
        <p:spPr bwMode="auto">
          <a:xfrm>
            <a:off x="0" y="933452"/>
            <a:ext cx="9123339" cy="4868258"/>
          </a:xfrm>
          <a:prstGeom prst="rect">
            <a:avLst/>
          </a:prstGeom>
          <a:noFill/>
          <a:ln w="9525">
            <a:noFill/>
            <a:miter lim="800000"/>
            <a:headEnd/>
            <a:tailEnd/>
          </a:ln>
        </p:spPr>
      </p:pic>
      <p:sp>
        <p:nvSpPr>
          <p:cNvPr id="11" name="Rectangle 10"/>
          <p:cNvSpPr/>
          <p:nvPr/>
        </p:nvSpPr>
        <p:spPr>
          <a:xfrm>
            <a:off x="0" y="1545021"/>
            <a:ext cx="1545021" cy="262758"/>
          </a:xfrm>
          <a:prstGeom prst="rect">
            <a:avLst/>
          </a:prstGeom>
          <a:noFill/>
          <a:ln w="317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p:cNvSpPr/>
          <p:nvPr/>
        </p:nvSpPr>
        <p:spPr>
          <a:xfrm>
            <a:off x="3641835" y="1234966"/>
            <a:ext cx="1545021" cy="262758"/>
          </a:xfrm>
          <a:prstGeom prst="rect">
            <a:avLst/>
          </a:prstGeom>
          <a:noFill/>
          <a:ln w="317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7220608" y="977462"/>
            <a:ext cx="1545021" cy="262758"/>
          </a:xfrm>
          <a:prstGeom prst="rect">
            <a:avLst/>
          </a:prstGeom>
          <a:noFill/>
          <a:ln w="317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p:cNvSpPr txBox="1">
            <a:spLocks/>
          </p:cNvSpPr>
          <p:nvPr/>
        </p:nvSpPr>
        <p:spPr bwMode="auto">
          <a:xfrm>
            <a:off x="3192485" y="5746860"/>
            <a:ext cx="4800447"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200000"/>
              </a:lnSpc>
              <a:spcBef>
                <a:spcPts val="900"/>
              </a:spcBef>
              <a:spcAft>
                <a:spcPct val="0"/>
              </a:spcAft>
              <a:buClrTx/>
              <a:buSzTx/>
              <a:buFontTx/>
              <a:buNone/>
              <a:tabLst/>
              <a:defRPr/>
            </a:pPr>
            <a:r>
              <a:rPr lang="en-US" altLang="zh-CN" sz="2400" dirty="0" smtClean="0">
                <a:solidFill>
                  <a:srgbClr val="FF0000"/>
                </a:solidFill>
              </a:rPr>
              <a:t>New platform i.MX6SX (A9+M4)</a:t>
            </a:r>
            <a:endParaRPr kumimoji="0" lang="en-US" altLang="zh-CN" sz="2400" i="0" u="none" strike="noStrike" kern="1200" cap="none" spc="0" normalizeH="0" baseline="0" noProof="0" dirty="0" smtClean="0">
              <a:ln>
                <a:noFill/>
              </a:ln>
              <a:solidFill>
                <a:srgbClr val="FF0000"/>
              </a:solidFill>
              <a:effectLst/>
              <a:uLnTx/>
              <a:uFillTx/>
              <a:latin typeface="Arial" charset="0"/>
              <a:ea typeface="+mn-ea"/>
              <a:cs typeface="+mn-cs"/>
            </a:endParaRP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smtClean="0"/>
              <a:t>Platform introduction</a:t>
            </a:r>
            <a:endParaRPr lang="en-US" altLang="zh-CN" dirty="0"/>
          </a:p>
        </p:txBody>
      </p:sp>
      <p:sp>
        <p:nvSpPr>
          <p:cNvPr id="8" name="Text Placeholder 2"/>
          <p:cNvSpPr>
            <a:spLocks noGrp="1"/>
          </p:cNvSpPr>
          <p:nvPr>
            <p:ph type="body" sz="quarter" idx="10"/>
          </p:nvPr>
        </p:nvSpPr>
        <p:spPr>
          <a:xfrm>
            <a:off x="147144" y="1105720"/>
            <a:ext cx="8996855" cy="4667249"/>
          </a:xfrm>
        </p:spPr>
        <p:txBody>
          <a:bodyPr>
            <a:normAutofit/>
          </a:bodyPr>
          <a:lstStyle/>
          <a:p>
            <a:pPr>
              <a:buNone/>
            </a:pPr>
            <a:r>
              <a:rPr lang="en-US" altLang="zh-CN" sz="3600" b="1" dirty="0" smtClean="0"/>
              <a:t>i.MX6SL----mx60</a:t>
            </a:r>
          </a:p>
          <a:p>
            <a:r>
              <a:rPr lang="en-US" altLang="zh-CN" sz="2800" dirty="0" smtClean="0">
                <a:solidFill>
                  <a:srgbClr val="FF0000"/>
                </a:solidFill>
              </a:rPr>
              <a:t>EVK</a:t>
            </a:r>
          </a:p>
          <a:p>
            <a:pPr>
              <a:buNone/>
            </a:pPr>
            <a:r>
              <a:rPr lang="en-US" altLang="zh-CN" sz="3600" b="1" dirty="0" smtClean="0"/>
              <a:t>i.MX6DL----mx61</a:t>
            </a:r>
          </a:p>
          <a:p>
            <a:r>
              <a:rPr lang="en-US" altLang="zh-CN" sz="2800" dirty="0" err="1" smtClean="0">
                <a:solidFill>
                  <a:srgbClr val="FF0000"/>
                </a:solidFill>
              </a:rPr>
              <a:t>Sabre</a:t>
            </a:r>
            <a:r>
              <a:rPr lang="en-US" altLang="zh-CN" sz="2800" dirty="0" smtClean="0">
                <a:solidFill>
                  <a:srgbClr val="FF0000"/>
                </a:solidFill>
              </a:rPr>
              <a:t>-SD, </a:t>
            </a:r>
            <a:r>
              <a:rPr lang="en-US" altLang="zh-CN" sz="2800" dirty="0" err="1" smtClean="0">
                <a:solidFill>
                  <a:srgbClr val="FF0000"/>
                </a:solidFill>
              </a:rPr>
              <a:t>Sabre</a:t>
            </a:r>
            <a:r>
              <a:rPr lang="en-US" altLang="zh-CN" sz="2800" dirty="0" smtClean="0">
                <a:solidFill>
                  <a:srgbClr val="FF0000"/>
                </a:solidFill>
              </a:rPr>
              <a:t>-auto, </a:t>
            </a:r>
            <a:r>
              <a:rPr lang="en-US" altLang="zh-CN" sz="2800" dirty="0" smtClean="0">
                <a:solidFill>
                  <a:schemeClr val="tx1"/>
                </a:solidFill>
              </a:rPr>
              <a:t>ARM2</a:t>
            </a:r>
          </a:p>
          <a:p>
            <a:pPr>
              <a:buNone/>
            </a:pPr>
            <a:r>
              <a:rPr lang="en-US" altLang="zh-CN" sz="3600" b="1" dirty="0" smtClean="0"/>
              <a:t>i.MX6SX----mx62</a:t>
            </a:r>
          </a:p>
          <a:p>
            <a:r>
              <a:rPr lang="en-US" altLang="zh-CN" sz="2800" dirty="0" err="1" smtClean="0">
                <a:solidFill>
                  <a:srgbClr val="FF0000"/>
                </a:solidFill>
              </a:rPr>
              <a:t>Sabre</a:t>
            </a:r>
            <a:r>
              <a:rPr lang="en-US" altLang="zh-CN" sz="2800" dirty="0" smtClean="0">
                <a:solidFill>
                  <a:srgbClr val="FF0000"/>
                </a:solidFill>
              </a:rPr>
              <a:t>-SD, ARM2</a:t>
            </a:r>
            <a:r>
              <a:rPr lang="en-US" altLang="zh-CN" sz="2800" dirty="0" smtClean="0">
                <a:solidFill>
                  <a:schemeClr val="tx1"/>
                </a:solidFill>
              </a:rPr>
              <a:t>(17x17, 19x19), </a:t>
            </a:r>
            <a:r>
              <a:rPr lang="en-US" altLang="zh-CN" sz="2800" dirty="0" err="1" smtClean="0">
                <a:solidFill>
                  <a:schemeClr val="tx1"/>
                </a:solidFill>
              </a:rPr>
              <a:t>Sabre</a:t>
            </a:r>
            <a:r>
              <a:rPr lang="en-US" altLang="zh-CN" sz="2800" dirty="0" smtClean="0">
                <a:solidFill>
                  <a:schemeClr val="tx1"/>
                </a:solidFill>
              </a:rPr>
              <a:t>-auto(in future)</a:t>
            </a:r>
          </a:p>
          <a:p>
            <a:pPr>
              <a:buNone/>
            </a:pPr>
            <a:r>
              <a:rPr lang="en-US" altLang="zh-CN" sz="3600" b="1" dirty="0" smtClean="0"/>
              <a:t>i.MX6Q  ----mx63</a:t>
            </a:r>
          </a:p>
          <a:p>
            <a:pPr>
              <a:buNone/>
            </a:pPr>
            <a:r>
              <a:rPr lang="en-US" altLang="zh-CN" sz="2800" dirty="0" err="1" smtClean="0">
                <a:solidFill>
                  <a:srgbClr val="FF0000"/>
                </a:solidFill>
              </a:rPr>
              <a:t>Sabre</a:t>
            </a:r>
            <a:r>
              <a:rPr lang="en-US" altLang="zh-CN" sz="2800" dirty="0" smtClean="0">
                <a:solidFill>
                  <a:srgbClr val="FF0000"/>
                </a:solidFill>
              </a:rPr>
              <a:t>-SD, </a:t>
            </a:r>
            <a:r>
              <a:rPr lang="en-US" altLang="zh-CN" sz="2800" dirty="0" err="1" smtClean="0">
                <a:solidFill>
                  <a:srgbClr val="FF0000"/>
                </a:solidFill>
              </a:rPr>
              <a:t>Sabre</a:t>
            </a:r>
            <a:r>
              <a:rPr lang="en-US" altLang="zh-CN" sz="2800" dirty="0" smtClean="0">
                <a:solidFill>
                  <a:srgbClr val="FF0000"/>
                </a:solidFill>
              </a:rPr>
              <a:t>-auto</a:t>
            </a:r>
          </a:p>
          <a:p>
            <a:pPr>
              <a:buNone/>
            </a:pPr>
            <a:endParaRPr lang="en-US" altLang="zh-CN" sz="3600" dirty="0" smtClean="0"/>
          </a:p>
          <a:p>
            <a:pPr>
              <a:buNone/>
            </a:pPr>
            <a:endParaRPr lang="en-US" sz="3500" b="1" dirty="0" smtClean="0"/>
          </a:p>
          <a:p>
            <a:pPr>
              <a:lnSpc>
                <a:spcPct val="110000"/>
              </a:lnSpc>
              <a:buNone/>
            </a:pPr>
            <a:endParaRPr lang="en-US" altLang="zh-CN" sz="2000" dirty="0" smtClean="0">
              <a:solidFill>
                <a:srgbClr val="FF0000"/>
              </a:solidFill>
            </a:endParaRPr>
          </a:p>
          <a:p>
            <a:endParaRPr lang="en-US" b="1"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Source code directory </a:t>
            </a:r>
            <a:r>
              <a:rPr lang="en-US" altLang="zh-CN" dirty="0" smtClean="0"/>
              <a:t>introduction</a:t>
            </a:r>
            <a:endParaRPr lang="en-US" altLang="zh-CN" dirty="0"/>
          </a:p>
        </p:txBody>
      </p:sp>
      <p:sp>
        <p:nvSpPr>
          <p:cNvPr id="8" name="Text Placeholder 2"/>
          <p:cNvSpPr>
            <a:spLocks noGrp="1"/>
          </p:cNvSpPr>
          <p:nvPr>
            <p:ph type="body" sz="quarter" idx="10"/>
          </p:nvPr>
        </p:nvSpPr>
        <p:spPr>
          <a:xfrm>
            <a:off x="147144" y="1105720"/>
            <a:ext cx="8996855" cy="4780073"/>
          </a:xfrm>
        </p:spPr>
        <p:txBody>
          <a:bodyPr>
            <a:normAutofit fontScale="85000" lnSpcReduction="10000"/>
          </a:bodyPr>
          <a:lstStyle/>
          <a:p>
            <a:pPr>
              <a:lnSpc>
                <a:spcPct val="150000"/>
              </a:lnSpc>
              <a:buNone/>
            </a:pPr>
            <a:r>
              <a:rPr lang="en-US" altLang="zh-CN" sz="3600" b="1" dirty="0" smtClean="0">
                <a:solidFill>
                  <a:srgbClr val="0070C0"/>
                </a:solidFill>
              </a:rPr>
              <a:t>Linux kernel source code:</a:t>
            </a:r>
          </a:p>
          <a:p>
            <a:pPr>
              <a:lnSpc>
                <a:spcPct val="150000"/>
              </a:lnSpc>
              <a:buNone/>
            </a:pPr>
            <a:r>
              <a:rPr lang="en-US" altLang="zh-CN" sz="2800" dirty="0" smtClean="0"/>
              <a:t>1.Clone kernel source code to local</a:t>
            </a:r>
          </a:p>
          <a:p>
            <a:pPr lvl="1">
              <a:lnSpc>
                <a:spcPct val="150000"/>
              </a:lnSpc>
              <a:buNone/>
            </a:pPr>
            <a:r>
              <a:rPr lang="en-US" altLang="zh-CN" dirty="0" smtClean="0"/>
              <a:t>$</a:t>
            </a:r>
            <a:r>
              <a:rPr lang="en-US" altLang="zh-CN" dirty="0" err="1" smtClean="0"/>
              <a:t>git</a:t>
            </a:r>
            <a:r>
              <a:rPr lang="en-US" altLang="zh-CN" dirty="0" smtClean="0"/>
              <a:t> clone git://sw-git.freescale.net/linux-2.6-imx.git</a:t>
            </a:r>
          </a:p>
          <a:p>
            <a:pPr lvl="1">
              <a:lnSpc>
                <a:spcPct val="150000"/>
              </a:lnSpc>
              <a:buNone/>
            </a:pPr>
            <a:r>
              <a:rPr lang="en-US" altLang="zh-CN" dirty="0" smtClean="0"/>
              <a:t>$</a:t>
            </a:r>
            <a:r>
              <a:rPr lang="en-US" altLang="zh-CN" dirty="0" err="1" smtClean="0"/>
              <a:t>git</a:t>
            </a:r>
            <a:r>
              <a:rPr lang="en-US" altLang="zh-CN" dirty="0" smtClean="0"/>
              <a:t> checkout -b imx_3.10.31_1.1.0_beta -t origin/imx_3.10.31_1.1.0_beta (if this branch is </a:t>
            </a:r>
            <a:r>
              <a:rPr lang="en-US" altLang="zh-CN" dirty="0" smtClean="0">
                <a:solidFill>
                  <a:srgbClr val="FF0000"/>
                </a:solidFill>
              </a:rPr>
              <a:t>not </a:t>
            </a:r>
            <a:r>
              <a:rPr lang="en-US" altLang="zh-CN" dirty="0" smtClean="0"/>
              <a:t>cloned to local </a:t>
            </a:r>
            <a:r>
              <a:rPr lang="en-US" altLang="zh-CN" dirty="0" smtClean="0">
                <a:solidFill>
                  <a:srgbClr val="FF0000"/>
                </a:solidFill>
              </a:rPr>
              <a:t>yet</a:t>
            </a:r>
            <a:r>
              <a:rPr lang="en-US" altLang="zh-CN" dirty="0" smtClean="0"/>
              <a:t>)</a:t>
            </a:r>
          </a:p>
          <a:p>
            <a:pPr>
              <a:lnSpc>
                <a:spcPct val="150000"/>
              </a:lnSpc>
              <a:buNone/>
            </a:pPr>
            <a:r>
              <a:rPr lang="en-US" altLang="zh-CN" sz="2800" dirty="0" smtClean="0"/>
              <a:t>2. Check the current branch is the right branch:</a:t>
            </a:r>
          </a:p>
          <a:p>
            <a:pPr>
              <a:lnSpc>
                <a:spcPct val="150000"/>
              </a:lnSpc>
              <a:buNone/>
            </a:pPr>
            <a:r>
              <a:rPr lang="en-US" altLang="zh-CN" sz="2000" dirty="0" smtClean="0"/>
              <a:t>	$</a:t>
            </a:r>
            <a:r>
              <a:rPr lang="en-US" altLang="zh-CN" sz="2000" dirty="0" err="1" smtClean="0"/>
              <a:t>git</a:t>
            </a:r>
            <a:r>
              <a:rPr lang="en-US" altLang="zh-CN" sz="2000" dirty="0" smtClean="0"/>
              <a:t> branch</a:t>
            </a:r>
          </a:p>
          <a:p>
            <a:pPr lvl="1">
              <a:lnSpc>
                <a:spcPct val="150000"/>
              </a:lnSpc>
              <a:buNone/>
            </a:pPr>
            <a:r>
              <a:rPr lang="en-US" altLang="zh-CN" dirty="0" smtClean="0"/>
              <a:t>$</a:t>
            </a:r>
            <a:r>
              <a:rPr lang="en-US" altLang="zh-CN" dirty="0" err="1" smtClean="0"/>
              <a:t>git</a:t>
            </a:r>
            <a:r>
              <a:rPr lang="en-US" altLang="zh-CN" dirty="0" smtClean="0"/>
              <a:t> checkout imx_3.10.17_1.0.0_beta (if this branch is cloned to local </a:t>
            </a:r>
            <a:r>
              <a:rPr lang="en-US" altLang="zh-CN" dirty="0" smtClean="0">
                <a:solidFill>
                  <a:srgbClr val="FF0000"/>
                </a:solidFill>
              </a:rPr>
              <a:t>already,</a:t>
            </a:r>
            <a:r>
              <a:rPr lang="en-US" altLang="zh-CN" dirty="0" smtClean="0"/>
              <a:t> </a:t>
            </a:r>
            <a:r>
              <a:rPr lang="en-US" altLang="zh-CN" dirty="0" smtClean="0">
                <a:solidFill>
                  <a:srgbClr val="FF0000"/>
                </a:solidFill>
              </a:rPr>
              <a:t>switch to a local branch.</a:t>
            </a:r>
            <a:r>
              <a:rPr lang="en-US" altLang="zh-CN" dirty="0" smtClean="0">
                <a:solidFill>
                  <a:schemeClr val="tx1"/>
                </a:solidFill>
              </a:rPr>
              <a:t>)</a:t>
            </a:r>
          </a:p>
          <a:p>
            <a:pPr lvl="1">
              <a:lnSpc>
                <a:spcPct val="150000"/>
              </a:lnSpc>
              <a:buNone/>
            </a:pPr>
            <a:r>
              <a:rPr lang="en-US" altLang="zh-CN" dirty="0" smtClean="0"/>
              <a:t>$</a:t>
            </a:r>
            <a:r>
              <a:rPr lang="en-US" altLang="zh-CN" dirty="0" err="1" smtClean="0"/>
              <a:t>git</a:t>
            </a:r>
            <a:r>
              <a:rPr lang="en-US" altLang="zh-CN" dirty="0" smtClean="0"/>
              <a:t> pull (</a:t>
            </a:r>
            <a:r>
              <a:rPr lang="en-US" altLang="zh-CN" dirty="0" smtClean="0">
                <a:solidFill>
                  <a:srgbClr val="FF0000"/>
                </a:solidFill>
              </a:rPr>
              <a:t>Sync</a:t>
            </a:r>
            <a:r>
              <a:rPr lang="en-US" altLang="zh-CN" dirty="0" smtClean="0">
                <a:solidFill>
                  <a:schemeClr val="tx1"/>
                </a:solidFill>
              </a:rPr>
              <a:t> to latest on remote branch</a:t>
            </a:r>
            <a:r>
              <a:rPr lang="en-US" altLang="zh-CN" dirty="0" smtClean="0"/>
              <a:t>)</a:t>
            </a:r>
            <a:endParaRPr lang="en-US" altLang="zh-CN" sz="1800" dirty="0" smtClean="0">
              <a:solidFill>
                <a:srgbClr val="FF0000"/>
              </a:solidFill>
            </a:endParaRPr>
          </a:p>
          <a:p>
            <a:endParaRPr lang="en-US" b="1" dirty="0" smtClean="0"/>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dirty="0"/>
              <a:t>Source code directory </a:t>
            </a:r>
            <a:r>
              <a:rPr lang="en-US" altLang="zh-CN" dirty="0" smtClean="0"/>
              <a:t>introduction</a:t>
            </a:r>
            <a:endParaRPr lang="en-US" altLang="zh-CN" dirty="0"/>
          </a:p>
        </p:txBody>
      </p:sp>
      <p:sp>
        <p:nvSpPr>
          <p:cNvPr id="8" name="Text Placeholder 2"/>
          <p:cNvSpPr>
            <a:spLocks noGrp="1"/>
          </p:cNvSpPr>
          <p:nvPr>
            <p:ph type="body" sz="quarter" idx="10"/>
          </p:nvPr>
        </p:nvSpPr>
        <p:spPr>
          <a:xfrm>
            <a:off x="147144" y="1105720"/>
            <a:ext cx="8996855" cy="4979770"/>
          </a:xfrm>
        </p:spPr>
        <p:txBody>
          <a:bodyPr>
            <a:normAutofit lnSpcReduction="10000"/>
          </a:bodyPr>
          <a:lstStyle/>
          <a:p>
            <a:pPr>
              <a:buNone/>
            </a:pPr>
            <a:r>
              <a:rPr lang="en-US" altLang="zh-CN" sz="2800" dirty="0" smtClean="0"/>
              <a:t>3.Modify module </a:t>
            </a:r>
            <a:r>
              <a:rPr lang="en-US" altLang="zh-CN" sz="2800" dirty="0" err="1" smtClean="0"/>
              <a:t>config</a:t>
            </a:r>
            <a:r>
              <a:rPr lang="en-US" altLang="zh-CN" sz="2800" dirty="0" smtClean="0"/>
              <a:t> according to test case</a:t>
            </a:r>
          </a:p>
          <a:p>
            <a:r>
              <a:rPr lang="en-US" altLang="zh-CN" dirty="0" smtClean="0"/>
              <a:t>make  imx_v7_defconfig</a:t>
            </a:r>
          </a:p>
          <a:p>
            <a:r>
              <a:rPr lang="en-US" altLang="zh-CN" dirty="0" smtClean="0"/>
              <a:t>make </a:t>
            </a:r>
            <a:r>
              <a:rPr lang="en-US" altLang="zh-CN" dirty="0" err="1" smtClean="0"/>
              <a:t>menuconfig</a:t>
            </a:r>
            <a:endParaRPr lang="en-US" altLang="zh-CN" dirty="0" smtClean="0"/>
          </a:p>
          <a:p>
            <a:r>
              <a:rPr lang="en-US" altLang="zh-CN" dirty="0" smtClean="0"/>
              <a:t>make </a:t>
            </a:r>
            <a:r>
              <a:rPr lang="en-US" altLang="zh-CN" dirty="0" err="1" smtClean="0"/>
              <a:t>uImage</a:t>
            </a:r>
            <a:r>
              <a:rPr lang="en-US" altLang="zh-CN" dirty="0" smtClean="0"/>
              <a:t> LOADADDR=0x80008000</a:t>
            </a:r>
          </a:p>
          <a:p>
            <a:pPr>
              <a:buNone/>
            </a:pPr>
            <a:r>
              <a:rPr lang="en-US" altLang="zh-CN" dirty="0" smtClean="0">
                <a:solidFill>
                  <a:srgbClr val="FF0000"/>
                </a:solidFill>
              </a:rPr>
              <a:t>		mx60/62=0x80008000, others =0x10008000</a:t>
            </a:r>
          </a:p>
          <a:p>
            <a:r>
              <a:rPr lang="en-US" altLang="zh-CN" dirty="0" smtClean="0"/>
              <a:t>rename the </a:t>
            </a:r>
            <a:r>
              <a:rPr lang="en-US" altLang="zh-CN" dirty="0" err="1" smtClean="0"/>
              <a:t>zImage,and</a:t>
            </a:r>
            <a:r>
              <a:rPr lang="en-US" altLang="zh-CN" dirty="0" smtClean="0"/>
              <a:t> copy to </a:t>
            </a:r>
            <a:r>
              <a:rPr lang="en-US" altLang="zh-CN" dirty="0" err="1" smtClean="0"/>
              <a:t>tftpboot</a:t>
            </a:r>
            <a:r>
              <a:rPr lang="en-US" altLang="zh-CN" dirty="0" smtClean="0"/>
              <a:t> or burn into SD card.</a:t>
            </a:r>
          </a:p>
          <a:p>
            <a:pPr lvl="2">
              <a:buNone/>
            </a:pPr>
            <a:r>
              <a:rPr lang="en-US" altLang="zh-CN" dirty="0" err="1" smtClean="0"/>
              <a:t>mv</a:t>
            </a:r>
            <a:r>
              <a:rPr lang="en-US" altLang="zh-CN" dirty="0" smtClean="0"/>
              <a:t> </a:t>
            </a:r>
            <a:r>
              <a:rPr lang="en-US" altLang="zh-CN" dirty="0" err="1" smtClean="0"/>
              <a:t>zImage</a:t>
            </a:r>
            <a:r>
              <a:rPr lang="en-US" altLang="zh-CN" dirty="0" smtClean="0"/>
              <a:t> </a:t>
            </a:r>
            <a:r>
              <a:rPr lang="en-US" altLang="zh-CN" dirty="0" err="1" smtClean="0"/>
              <a:t>zImage</a:t>
            </a:r>
            <a:r>
              <a:rPr lang="en-US" altLang="zh-CN" dirty="0" smtClean="0"/>
              <a:t>_****</a:t>
            </a:r>
          </a:p>
          <a:p>
            <a:pPr lvl="2">
              <a:buNone/>
            </a:pPr>
            <a:r>
              <a:rPr lang="en-US" altLang="zh-CN" dirty="0" smtClean="0"/>
              <a:t>cp </a:t>
            </a:r>
            <a:r>
              <a:rPr lang="en-US" altLang="zh-CN" dirty="0" err="1" smtClean="0"/>
              <a:t>zImage</a:t>
            </a:r>
            <a:r>
              <a:rPr lang="en-US" altLang="zh-CN" dirty="0" smtClean="0"/>
              <a:t>_**** /home/</a:t>
            </a:r>
            <a:r>
              <a:rPr lang="en-US" altLang="zh-CN" dirty="0" err="1" smtClean="0"/>
              <a:t>tftpboot</a:t>
            </a:r>
            <a:r>
              <a:rPr lang="en-US" altLang="zh-CN" dirty="0" smtClean="0"/>
              <a:t>/</a:t>
            </a:r>
          </a:p>
          <a:p>
            <a:r>
              <a:rPr lang="en-US" altLang="zh-CN" dirty="0" smtClean="0"/>
              <a:t>make modules</a:t>
            </a:r>
          </a:p>
          <a:p>
            <a:r>
              <a:rPr lang="en-US" altLang="zh-CN" dirty="0" smtClean="0"/>
              <a:t>make </a:t>
            </a:r>
            <a:r>
              <a:rPr lang="en-US" altLang="zh-CN" dirty="0" err="1" smtClean="0"/>
              <a:t>modules_install</a:t>
            </a:r>
            <a:r>
              <a:rPr lang="en-US" altLang="zh-CN" dirty="0" smtClean="0"/>
              <a:t> INSTALL_MOD_PATH=/</a:t>
            </a:r>
            <a:r>
              <a:rPr lang="en-US" altLang="zh-CN" dirty="0" err="1" smtClean="0"/>
              <a:t>rootfs</a:t>
            </a:r>
            <a:r>
              <a:rPr lang="en-US" altLang="zh-CN" dirty="0" smtClean="0"/>
              <a:t>/imx</a:t>
            </a:r>
            <a:r>
              <a:rPr lang="en-US" altLang="zh-CN" dirty="0" smtClean="0">
                <a:solidFill>
                  <a:srgbClr val="FF0000"/>
                </a:solidFill>
              </a:rPr>
              <a:t>60_rootfs_r</a:t>
            </a:r>
          </a:p>
          <a:p>
            <a:r>
              <a:rPr lang="en-US" sz="2000" b="1" dirty="0" smtClean="0"/>
              <a:t>NOTE: When you boot up, please make sure your </a:t>
            </a:r>
            <a:r>
              <a:rPr lang="en-US" sz="2000" b="1" dirty="0" smtClean="0">
                <a:solidFill>
                  <a:srgbClr val="FF0000"/>
                </a:solidFill>
              </a:rPr>
              <a:t>kernel version</a:t>
            </a:r>
            <a:r>
              <a:rPr lang="en-US" sz="2000" b="1" dirty="0" smtClean="0"/>
              <a:t> and </a:t>
            </a:r>
            <a:r>
              <a:rPr lang="en-US" sz="2000" b="1" dirty="0" err="1" smtClean="0"/>
              <a:t>rootfs</a:t>
            </a:r>
            <a:r>
              <a:rPr lang="en-US" sz="2000" b="1" dirty="0" smtClean="0"/>
              <a:t> </a:t>
            </a:r>
            <a:r>
              <a:rPr lang="en-US" sz="2000" b="1" dirty="0" smtClean="0">
                <a:solidFill>
                  <a:srgbClr val="FF0000"/>
                </a:solidFill>
              </a:rPr>
              <a:t>lib folders</a:t>
            </a:r>
            <a:r>
              <a:rPr lang="en-US" sz="2000" b="1" dirty="0" smtClean="0"/>
              <a:t> version are same with you build.</a:t>
            </a:r>
          </a:p>
          <a:p>
            <a:pPr lvl="2"/>
            <a:r>
              <a:rPr lang="en-US" b="1" dirty="0" err="1" smtClean="0"/>
              <a:t>uname</a:t>
            </a:r>
            <a:r>
              <a:rPr lang="en-US" b="1" dirty="0" smtClean="0"/>
              <a:t> –a  </a:t>
            </a:r>
          </a:p>
          <a:p>
            <a:pPr lvl="2"/>
            <a:r>
              <a:rPr lang="en-US" b="1" dirty="0" err="1" smtClean="0"/>
              <a:t>ls</a:t>
            </a:r>
            <a:r>
              <a:rPr lang="en-US" b="1" dirty="0" smtClean="0"/>
              <a:t> /lib/modules/</a:t>
            </a: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1500" dirty="0" err="1" smtClean="0">
            <a:solidFill>
              <a:schemeClr val="accent4">
                <a:lumMod val="50000"/>
              </a:schemeClr>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Freescale_Brand2011">
      <a:dk1>
        <a:sysClr val="windowText" lastClr="000000"/>
      </a:dk1>
      <a:lt1>
        <a:sysClr val="window" lastClr="FFFFFF"/>
      </a:lt1>
      <a:dk2>
        <a:srgbClr val="685C53"/>
      </a:dk2>
      <a:lt2>
        <a:srgbClr val="EEECE1"/>
      </a:lt2>
      <a:accent1>
        <a:srgbClr val="69A020"/>
      </a:accent1>
      <a:accent2>
        <a:srgbClr val="E64F0C"/>
      </a:accent2>
      <a:accent3>
        <a:srgbClr val="3597B8"/>
      </a:accent3>
      <a:accent4>
        <a:srgbClr val="6A747D"/>
      </a:accent4>
      <a:accent5>
        <a:srgbClr val="B6111A"/>
      </a:accent5>
      <a:accent6>
        <a:srgbClr val="2B285E"/>
      </a:accent6>
      <a:hlink>
        <a:srgbClr val="396497"/>
      </a:hlink>
      <a:folHlink>
        <a:srgbClr val="D64B0C"/>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5165</TotalTime>
  <Pages>0</Pages>
  <Words>981</Words>
  <Characters>0</Characters>
  <Application>Microsoft Office PowerPoint</Application>
  <DocSecurity>0</DocSecurity>
  <PresentationFormat>On-screen Show (4:3)</PresentationFormat>
  <Lines>0</Lines>
  <Paragraphs>221</Paragraphs>
  <Slides>20</Slides>
  <Notes>18</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0_Master Content Slide</vt:lpstr>
      <vt:lpstr>10_ FSL Logo Slide</vt:lpstr>
      <vt:lpstr>i.MX platform Linux Tools Usage</vt:lpstr>
      <vt:lpstr>Content</vt:lpstr>
      <vt:lpstr>Server introduction</vt:lpstr>
      <vt:lpstr>Server introduction</vt:lpstr>
      <vt:lpstr>Platform introduction</vt:lpstr>
      <vt:lpstr>Platform introduction</vt:lpstr>
      <vt:lpstr>Platform introduction</vt:lpstr>
      <vt:lpstr>Source code directory introduction</vt:lpstr>
      <vt:lpstr>Source code directory introduction</vt:lpstr>
      <vt:lpstr>Source code directory introduction</vt:lpstr>
      <vt:lpstr>Source code directory introduction</vt:lpstr>
      <vt:lpstr>Source code directory introduction</vt:lpstr>
      <vt:lpstr>How to set up platform environment</vt:lpstr>
      <vt:lpstr>How to set up platform environment</vt:lpstr>
      <vt:lpstr>How to run test cases</vt:lpstr>
      <vt:lpstr>Slide 15</vt:lpstr>
      <vt:lpstr>How to run test cases</vt:lpstr>
      <vt:lpstr>How to run test cases</vt:lpstr>
      <vt:lpstr>How to run test cases</vt:lpstr>
      <vt:lpstr>Slide 19</vt:lpstr>
    </vt:vector>
  </TitlesOfParts>
  <Company>Free Scale</Company>
  <LinksUpToDate>false</LinksUpToDate>
  <CharactersWithSpaces>0</CharactersWithSpaces>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B48922</cp:lastModifiedBy>
  <cp:revision>430</cp:revision>
  <dcterms:created xsi:type="dcterms:W3CDTF">2012-11-14T23:25:03Z</dcterms:created>
  <dcterms:modified xsi:type="dcterms:W3CDTF">2014-07-20T15:27:53Z</dcterms:modified>
  <cp:category>4:3 Confidential and Proprietary</cp:category>
</cp:coreProperties>
</file>