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05" r:id="rId1"/>
    <p:sldMasterId id="2147483657" r:id="rId2"/>
  </p:sldMasterIdLst>
  <p:notesMasterIdLst>
    <p:notesMasterId r:id="rId46"/>
  </p:notesMasterIdLst>
  <p:handoutMasterIdLst>
    <p:handoutMasterId r:id="rId47"/>
  </p:handoutMasterIdLst>
  <p:sldIdLst>
    <p:sldId id="428" r:id="rId3"/>
    <p:sldId id="413" r:id="rId4"/>
    <p:sldId id="441" r:id="rId5"/>
    <p:sldId id="440" r:id="rId6"/>
    <p:sldId id="457" r:id="rId7"/>
    <p:sldId id="439" r:id="rId8"/>
    <p:sldId id="461" r:id="rId9"/>
    <p:sldId id="462" r:id="rId10"/>
    <p:sldId id="442" r:id="rId11"/>
    <p:sldId id="445" r:id="rId12"/>
    <p:sldId id="446" r:id="rId13"/>
    <p:sldId id="444" r:id="rId14"/>
    <p:sldId id="482" r:id="rId15"/>
    <p:sldId id="450" r:id="rId16"/>
    <p:sldId id="455" r:id="rId17"/>
    <p:sldId id="456" r:id="rId18"/>
    <p:sldId id="464" r:id="rId19"/>
    <p:sldId id="465" r:id="rId20"/>
    <p:sldId id="484" r:id="rId21"/>
    <p:sldId id="486" r:id="rId22"/>
    <p:sldId id="466" r:id="rId23"/>
    <p:sldId id="487" r:id="rId24"/>
    <p:sldId id="483" r:id="rId25"/>
    <p:sldId id="452" r:id="rId26"/>
    <p:sldId id="467" r:id="rId27"/>
    <p:sldId id="492" r:id="rId28"/>
    <p:sldId id="458" r:id="rId29"/>
    <p:sldId id="474" r:id="rId30"/>
    <p:sldId id="481" r:id="rId31"/>
    <p:sldId id="469" r:id="rId32"/>
    <p:sldId id="488" r:id="rId33"/>
    <p:sldId id="493" r:id="rId34"/>
    <p:sldId id="471" r:id="rId35"/>
    <p:sldId id="470" r:id="rId36"/>
    <p:sldId id="475" r:id="rId37"/>
    <p:sldId id="476" r:id="rId38"/>
    <p:sldId id="477" r:id="rId39"/>
    <p:sldId id="459" r:id="rId40"/>
    <p:sldId id="480" r:id="rId41"/>
    <p:sldId id="489" r:id="rId42"/>
    <p:sldId id="490" r:id="rId43"/>
    <p:sldId id="491" r:id="rId44"/>
    <p:sldId id="305" r:id="rId45"/>
  </p:sldIdLst>
  <p:sldSz cx="9144000" cy="6858000" type="screen4x3"/>
  <p:notesSz cx="7315200" cy="9601200"/>
  <p:custDataLst>
    <p:tags r:id="rId48"/>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onnie Glendinning" initials=""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5914"/>
    <a:srgbClr val="FE7900"/>
    <a:srgbClr val="F27300"/>
    <a:srgbClr val="F64900"/>
    <a:srgbClr val="009A46"/>
    <a:srgbClr val="6A747D"/>
    <a:srgbClr val="E9EAEB"/>
    <a:srgbClr val="F67B44"/>
    <a:srgbClr val="2A2E32"/>
    <a:srgbClr val="F354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38" autoAdjust="0"/>
    <p:restoredTop sz="99833" autoAdjust="0"/>
  </p:normalViewPr>
  <p:slideViewPr>
    <p:cSldViewPr snapToGrid="0">
      <p:cViewPr varScale="1">
        <p:scale>
          <a:sx n="92" d="100"/>
          <a:sy n="92" d="100"/>
        </p:scale>
        <p:origin x="498" y="9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70" d="100"/>
        <a:sy n="70" d="100"/>
      </p:scale>
      <p:origin x="0" y="0"/>
    </p:cViewPr>
  </p:sorterViewPr>
  <p:notesViewPr>
    <p:cSldViewPr snapToGrid="0">
      <p:cViewPr varScale="1">
        <p:scale>
          <a:sx n="66" d="100"/>
          <a:sy n="66" d="100"/>
        </p:scale>
        <p:origin x="2586"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gs" Target="tags/tag1.xml"/><Relationship Id="rId8" Type="http://schemas.openxmlformats.org/officeDocument/2006/relationships/slide" Target="slides/slide6.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1" name="Rectangle 3"/>
          <p:cNvSpPr>
            <a:spLocks noGrp="1" noChangeArrowheads="1"/>
          </p:cNvSpPr>
          <p:nvPr>
            <p:ph type="dt" sz="quarter" idx="1"/>
          </p:nvPr>
        </p:nvSpPr>
        <p:spPr bwMode="auto">
          <a:xfrm>
            <a:off x="4799030" y="137343"/>
            <a:ext cx="2347414" cy="27209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FF589425-449D-4D80-B16A-0FCA3F0B391A}" type="datetime9">
              <a:rPr lang="en-US">
                <a:solidFill>
                  <a:schemeClr val="bg2"/>
                </a:solidFill>
              </a:rPr>
              <a:pPr/>
              <a:t>9/21/2014 9:14:23 AM</a:t>
            </a:fld>
            <a:endParaRPr lang="en-US" dirty="0">
              <a:solidFill>
                <a:schemeClr val="bg2"/>
              </a:solidFill>
            </a:endParaRPr>
          </a:p>
        </p:txBody>
      </p:sp>
      <p:sp>
        <p:nvSpPr>
          <p:cNvPr id="99332" name="Rectangle 4"/>
          <p:cNvSpPr>
            <a:spLocks noGrp="1" noChangeArrowheads="1"/>
          </p:cNvSpPr>
          <p:nvPr>
            <p:ph type="ftr" sz="quarter" idx="2"/>
          </p:nvPr>
        </p:nvSpPr>
        <p:spPr bwMode="auto">
          <a:xfrm>
            <a:off x="81889" y="8899208"/>
            <a:ext cx="4403026" cy="6057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r>
              <a:rPr lang="en-US" sz="800" dirty="0" smtClean="0">
                <a:solidFill>
                  <a:schemeClr val="accent3">
                    <a:lumMod val="65000"/>
                  </a:schemeClr>
                </a:solidFill>
              </a:rPr>
              <a:t>Confidential and Proprietary</a:t>
            </a:r>
          </a:p>
          <a:p>
            <a:r>
              <a:rPr lang="en-US" sz="400" dirty="0">
                <a:solidFill>
                  <a:schemeClr val="accent3">
                    <a:lumMod val="65000"/>
                  </a:schemeClr>
                </a:solidFill>
              </a:rPr>
              <a:t>Freescale, the Freescale logo, AltiVec, C-5, CodeTEST, CodeWarrior, ColdFire, ColdFire+, C-Ware, the Energy Efficient Solutions logo, Kinetis, mobileGT, PEG, PowerQUICC, Processor Expert, QorIQ, Qorivva, SafeAssure, the SafeAssure logo, StarCore, Symphony and VortiQa are trademarks of Freescale Semiconductor, Inc., Reg. U.S. Pat. &amp; Tm. Off. Airfast, BeeKit, BeeStack, CoreNet, Flexis, Layerscape, MagniV, MXC, Platform in a Package, QorIQ Qonverge, QUICC Engine, Ready Play, SMARTMOS, Tower, TurboLink, UMEMS, Vybrid and Xtrinsic are trademarks of Freescale Semiconductor, Inc. All other product or service names are the property of their respective owners. © 2014 Freescale Semiconductor, Inc</a:t>
            </a:r>
            <a:r>
              <a:rPr lang="en-US" sz="400" dirty="0" smtClean="0">
                <a:solidFill>
                  <a:schemeClr val="accent3">
                    <a:lumMod val="65000"/>
                  </a:schemeClr>
                </a:solidFill>
              </a:rPr>
              <a:t>.</a:t>
            </a:r>
            <a:endParaRPr lang="en-US" sz="400" dirty="0">
              <a:solidFill>
                <a:schemeClr val="accent3">
                  <a:lumMod val="65000"/>
                </a:schemeClr>
              </a:solidFill>
            </a:endParaRPr>
          </a:p>
        </p:txBody>
      </p:sp>
      <p:sp>
        <p:nvSpPr>
          <p:cNvPr id="99333" name="Rectangle 5"/>
          <p:cNvSpPr>
            <a:spLocks noGrp="1" noChangeArrowheads="1"/>
          </p:cNvSpPr>
          <p:nvPr>
            <p:ph type="sldNum" sz="quarter" idx="3"/>
          </p:nvPr>
        </p:nvSpPr>
        <p:spPr bwMode="auto">
          <a:xfrm>
            <a:off x="5800297" y="9038300"/>
            <a:ext cx="1458723"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B1A579D-3553-4F33-9067-7E7231905C3B}" type="slidenum">
              <a:rPr lang="en-US">
                <a:solidFill>
                  <a:schemeClr val="accent4">
                    <a:lumMod val="85000"/>
                    <a:lumOff val="15000"/>
                  </a:schemeClr>
                </a:solidFill>
              </a:rPr>
              <a:pPr/>
              <a:t>‹#›</a:t>
            </a:fld>
            <a:endParaRPr lang="en-US">
              <a:solidFill>
                <a:schemeClr val="accent4">
                  <a:lumMod val="85000"/>
                  <a:lumOff val="15000"/>
                </a:schemeClr>
              </a:solidFill>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4822" y="172890"/>
            <a:ext cx="1177890" cy="236543"/>
          </a:xfrm>
          <a:prstGeom prst="rect">
            <a:avLst/>
          </a:prstGeom>
        </p:spPr>
      </p:pic>
    </p:spTree>
    <p:extLst>
      <p:ext uri="{BB962C8B-B14F-4D97-AF65-F5344CB8AC3E}">
        <p14:creationId xmlns:p14="http://schemas.microsoft.com/office/powerpoint/2010/main" val="41789197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838" y="4560889"/>
            <a:ext cx="5851525" cy="400467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Rectangle 5"/>
          <p:cNvSpPr>
            <a:spLocks noGrp="1" noChangeArrowheads="1"/>
          </p:cNvSpPr>
          <p:nvPr>
            <p:ph type="sldNum" sz="quarter" idx="5"/>
          </p:nvPr>
        </p:nvSpPr>
        <p:spPr bwMode="auto">
          <a:xfrm>
            <a:off x="5800297" y="9038300"/>
            <a:ext cx="1458723"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B1A579D-3553-4F33-9067-7E7231905C3B}" type="slidenum">
              <a:rPr lang="en-US">
                <a:solidFill>
                  <a:schemeClr val="accent4">
                    <a:lumMod val="85000"/>
                    <a:lumOff val="15000"/>
                  </a:schemeClr>
                </a:solidFill>
              </a:rPr>
              <a:pPr/>
              <a:t>‹#›</a:t>
            </a:fld>
            <a:endParaRPr lang="en-US">
              <a:solidFill>
                <a:schemeClr val="accent4">
                  <a:lumMod val="85000"/>
                  <a:lumOff val="15000"/>
                </a:schemeClr>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4822" y="172890"/>
            <a:ext cx="1177890" cy="236543"/>
          </a:xfrm>
          <a:prstGeom prst="rect">
            <a:avLst/>
          </a:prstGeom>
        </p:spPr>
      </p:pic>
      <p:sp>
        <p:nvSpPr>
          <p:cNvPr id="14" name="Rectangle 3"/>
          <p:cNvSpPr>
            <a:spLocks noGrp="1" noChangeArrowheads="1"/>
          </p:cNvSpPr>
          <p:nvPr>
            <p:ph type="dt" sz="quarter" idx="1"/>
          </p:nvPr>
        </p:nvSpPr>
        <p:spPr bwMode="auto">
          <a:xfrm>
            <a:off x="4799030" y="137343"/>
            <a:ext cx="2347414" cy="27209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FF589425-449D-4D80-B16A-0FCA3F0B391A}" type="datetime9">
              <a:rPr lang="en-US">
                <a:solidFill>
                  <a:schemeClr val="bg2"/>
                </a:solidFill>
              </a:rPr>
              <a:pPr/>
              <a:t>9/21/2014 9:14:20 AM</a:t>
            </a:fld>
            <a:endParaRPr lang="en-US" dirty="0">
              <a:solidFill>
                <a:schemeClr val="bg2"/>
              </a:solidFill>
            </a:endParaRPr>
          </a:p>
        </p:txBody>
      </p:sp>
      <p:sp>
        <p:nvSpPr>
          <p:cNvPr id="15" name="Rectangle 4"/>
          <p:cNvSpPr>
            <a:spLocks noGrp="1" noChangeArrowheads="1"/>
          </p:cNvSpPr>
          <p:nvPr>
            <p:ph type="ftr" sz="quarter" idx="4"/>
          </p:nvPr>
        </p:nvSpPr>
        <p:spPr bwMode="auto">
          <a:xfrm>
            <a:off x="81889" y="8899208"/>
            <a:ext cx="4403026" cy="6057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r>
              <a:rPr lang="en-US" sz="800" dirty="0" smtClean="0">
                <a:solidFill>
                  <a:schemeClr val="accent3">
                    <a:lumMod val="65000"/>
                  </a:schemeClr>
                </a:solidFill>
              </a:rPr>
              <a:t>Confidential and Proprietary</a:t>
            </a:r>
          </a:p>
          <a:p>
            <a:r>
              <a:rPr lang="en-US" sz="400" dirty="0">
                <a:solidFill>
                  <a:schemeClr val="accent3">
                    <a:lumMod val="65000"/>
                  </a:schemeClr>
                </a:solidFill>
              </a:rPr>
              <a:t>Freescale, the Freescale logo, AltiVec, C-5, CodeTEST, CodeWarrior, ColdFire, ColdFire+, C-Ware, the Energy Efficient Solutions logo, Kinetis, mobileGT, PEG, PowerQUICC, Processor Expert, QorIQ, Qorivva, SafeAssure, the SafeAssure logo, StarCore, Symphony and VortiQa are trademarks of Freescale Semiconductor, Inc., Reg. U.S. Pat. &amp; Tm. Off. Airfast, BeeKit, BeeStack, CoreNet, Flexis, Layerscape, MagniV, MXC, Platform in a Package, QorIQ Qonverge, QUICC Engine, Ready Play, SMARTMOS, Tower, TurboLink, UMEMS, Vybrid and Xtrinsic are trademarks of Freescale Semiconductor, Inc. All other product or service names are the property of their respective owners. © 2014 Freescale Semiconductor, Inc</a:t>
            </a:r>
            <a:r>
              <a:rPr lang="en-US" sz="400" dirty="0" smtClean="0">
                <a:solidFill>
                  <a:schemeClr val="accent3">
                    <a:lumMod val="65000"/>
                  </a:schemeClr>
                </a:solidFill>
              </a:rPr>
              <a:t>.</a:t>
            </a:r>
            <a:endParaRPr lang="en-US" sz="400" dirty="0">
              <a:solidFill>
                <a:schemeClr val="accent3">
                  <a:lumMod val="65000"/>
                </a:schemeClr>
              </a:solidFill>
            </a:endParaRPr>
          </a:p>
        </p:txBody>
      </p:sp>
    </p:spTree>
    <p:extLst>
      <p:ext uri="{BB962C8B-B14F-4D97-AF65-F5344CB8AC3E}">
        <p14:creationId xmlns:p14="http://schemas.microsoft.com/office/powerpoint/2010/main" val="350800221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1</a:t>
            </a:fld>
            <a:endParaRPr lang="en-US">
              <a:solidFill>
                <a:schemeClr val="accent4">
                  <a:lumMod val="85000"/>
                  <a:lumOff val="15000"/>
                </a:schemeClr>
              </a:solidFill>
            </a:endParaRPr>
          </a:p>
        </p:txBody>
      </p:sp>
    </p:spTree>
    <p:extLst>
      <p:ext uri="{BB962C8B-B14F-4D97-AF65-F5344CB8AC3E}">
        <p14:creationId xmlns:p14="http://schemas.microsoft.com/office/powerpoint/2010/main" val="3440064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15</a:t>
            </a:fld>
            <a:endParaRPr lang="en-US">
              <a:solidFill>
                <a:schemeClr val="accent4">
                  <a:lumMod val="85000"/>
                  <a:lumOff val="15000"/>
                </a:schemeClr>
              </a:solidFill>
            </a:endParaRPr>
          </a:p>
        </p:txBody>
      </p:sp>
    </p:spTree>
    <p:extLst>
      <p:ext uri="{BB962C8B-B14F-4D97-AF65-F5344CB8AC3E}">
        <p14:creationId xmlns:p14="http://schemas.microsoft.com/office/powerpoint/2010/main" val="3440064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17</a:t>
            </a:fld>
            <a:endParaRPr lang="en-US">
              <a:solidFill>
                <a:schemeClr val="accent4">
                  <a:lumMod val="85000"/>
                  <a:lumOff val="15000"/>
                </a:schemeClr>
              </a:solidFill>
            </a:endParaRPr>
          </a:p>
        </p:txBody>
      </p:sp>
    </p:spTree>
    <p:extLst>
      <p:ext uri="{BB962C8B-B14F-4D97-AF65-F5344CB8AC3E}">
        <p14:creationId xmlns:p14="http://schemas.microsoft.com/office/powerpoint/2010/main" val="3440064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20</a:t>
            </a:fld>
            <a:endParaRPr lang="en-US">
              <a:solidFill>
                <a:schemeClr val="accent4">
                  <a:lumMod val="85000"/>
                  <a:lumOff val="15000"/>
                </a:schemeClr>
              </a:solidFill>
            </a:endParaRPr>
          </a:p>
        </p:txBody>
      </p:sp>
    </p:spTree>
    <p:extLst>
      <p:ext uri="{BB962C8B-B14F-4D97-AF65-F5344CB8AC3E}">
        <p14:creationId xmlns:p14="http://schemas.microsoft.com/office/powerpoint/2010/main" val="3440064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23</a:t>
            </a:fld>
            <a:endParaRPr lang="en-US">
              <a:solidFill>
                <a:schemeClr val="accent4">
                  <a:lumMod val="85000"/>
                  <a:lumOff val="15000"/>
                </a:schemeClr>
              </a:solidFill>
            </a:endParaRPr>
          </a:p>
        </p:txBody>
      </p:sp>
    </p:spTree>
    <p:extLst>
      <p:ext uri="{BB962C8B-B14F-4D97-AF65-F5344CB8AC3E}">
        <p14:creationId xmlns:p14="http://schemas.microsoft.com/office/powerpoint/2010/main" val="3440064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24</a:t>
            </a:fld>
            <a:endParaRPr lang="en-US">
              <a:solidFill>
                <a:schemeClr val="accent4">
                  <a:lumMod val="85000"/>
                  <a:lumOff val="15000"/>
                </a:schemeClr>
              </a:solidFill>
            </a:endParaRPr>
          </a:p>
        </p:txBody>
      </p:sp>
    </p:spTree>
    <p:extLst>
      <p:ext uri="{BB962C8B-B14F-4D97-AF65-F5344CB8AC3E}">
        <p14:creationId xmlns:p14="http://schemas.microsoft.com/office/powerpoint/2010/main" val="34400648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25</a:t>
            </a:fld>
            <a:endParaRPr lang="en-US">
              <a:solidFill>
                <a:schemeClr val="accent4">
                  <a:lumMod val="85000"/>
                  <a:lumOff val="15000"/>
                </a:schemeClr>
              </a:solidFill>
            </a:endParaRPr>
          </a:p>
        </p:txBody>
      </p:sp>
    </p:spTree>
    <p:extLst>
      <p:ext uri="{BB962C8B-B14F-4D97-AF65-F5344CB8AC3E}">
        <p14:creationId xmlns:p14="http://schemas.microsoft.com/office/powerpoint/2010/main" val="3300897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27</a:t>
            </a:fld>
            <a:endParaRPr lang="en-US">
              <a:solidFill>
                <a:schemeClr val="accent4">
                  <a:lumMod val="85000"/>
                  <a:lumOff val="15000"/>
                </a:schemeClr>
              </a:solidFill>
            </a:endParaRPr>
          </a:p>
        </p:txBody>
      </p:sp>
    </p:spTree>
    <p:extLst>
      <p:ext uri="{BB962C8B-B14F-4D97-AF65-F5344CB8AC3E}">
        <p14:creationId xmlns:p14="http://schemas.microsoft.com/office/powerpoint/2010/main" val="331896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37</a:t>
            </a:fld>
            <a:endParaRPr lang="en-US">
              <a:solidFill>
                <a:schemeClr val="accent4">
                  <a:lumMod val="85000"/>
                  <a:lumOff val="15000"/>
                </a:schemeClr>
              </a:solidFill>
            </a:endParaRPr>
          </a:p>
        </p:txBody>
      </p:sp>
    </p:spTree>
    <p:extLst>
      <p:ext uri="{BB962C8B-B14F-4D97-AF65-F5344CB8AC3E}">
        <p14:creationId xmlns:p14="http://schemas.microsoft.com/office/powerpoint/2010/main" val="34400648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42</a:t>
            </a:fld>
            <a:endParaRPr lang="en-US">
              <a:solidFill>
                <a:schemeClr val="accent4">
                  <a:lumMod val="85000"/>
                  <a:lumOff val="15000"/>
                </a:schemeClr>
              </a:solidFill>
            </a:endParaRPr>
          </a:p>
        </p:txBody>
      </p:sp>
    </p:spTree>
    <p:extLst>
      <p:ext uri="{BB962C8B-B14F-4D97-AF65-F5344CB8AC3E}">
        <p14:creationId xmlns:p14="http://schemas.microsoft.com/office/powerpoint/2010/main" val="1873626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3</a:t>
            </a:fld>
            <a:endParaRPr lang="en-US">
              <a:solidFill>
                <a:schemeClr val="accent4">
                  <a:lumMod val="85000"/>
                  <a:lumOff val="15000"/>
                </a:schemeClr>
              </a:solidFill>
            </a:endParaRPr>
          </a:p>
        </p:txBody>
      </p:sp>
    </p:spTree>
    <p:extLst>
      <p:ext uri="{BB962C8B-B14F-4D97-AF65-F5344CB8AC3E}">
        <p14:creationId xmlns:p14="http://schemas.microsoft.com/office/powerpoint/2010/main" val="3440064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4</a:t>
            </a:fld>
            <a:endParaRPr lang="en-US">
              <a:solidFill>
                <a:schemeClr val="accent4">
                  <a:lumMod val="85000"/>
                  <a:lumOff val="15000"/>
                </a:schemeClr>
              </a:solidFill>
            </a:endParaRPr>
          </a:p>
        </p:txBody>
      </p:sp>
    </p:spTree>
    <p:extLst>
      <p:ext uri="{BB962C8B-B14F-4D97-AF65-F5344CB8AC3E}">
        <p14:creationId xmlns:p14="http://schemas.microsoft.com/office/powerpoint/2010/main" val="3440064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5</a:t>
            </a:fld>
            <a:endParaRPr lang="en-US">
              <a:solidFill>
                <a:schemeClr val="accent4">
                  <a:lumMod val="85000"/>
                  <a:lumOff val="15000"/>
                </a:schemeClr>
              </a:solidFill>
            </a:endParaRPr>
          </a:p>
        </p:txBody>
      </p:sp>
    </p:spTree>
    <p:extLst>
      <p:ext uri="{BB962C8B-B14F-4D97-AF65-F5344CB8AC3E}">
        <p14:creationId xmlns:p14="http://schemas.microsoft.com/office/powerpoint/2010/main" val="3440064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7</a:t>
            </a:fld>
            <a:endParaRPr lang="en-US">
              <a:solidFill>
                <a:schemeClr val="accent4">
                  <a:lumMod val="85000"/>
                  <a:lumOff val="15000"/>
                </a:schemeClr>
              </a:solidFill>
            </a:endParaRPr>
          </a:p>
        </p:txBody>
      </p:sp>
    </p:spTree>
    <p:extLst>
      <p:ext uri="{BB962C8B-B14F-4D97-AF65-F5344CB8AC3E}">
        <p14:creationId xmlns:p14="http://schemas.microsoft.com/office/powerpoint/2010/main" val="3440064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9</a:t>
            </a:fld>
            <a:endParaRPr lang="en-US">
              <a:solidFill>
                <a:schemeClr val="accent4">
                  <a:lumMod val="85000"/>
                  <a:lumOff val="15000"/>
                </a:schemeClr>
              </a:solidFill>
            </a:endParaRPr>
          </a:p>
        </p:txBody>
      </p:sp>
    </p:spTree>
    <p:extLst>
      <p:ext uri="{BB962C8B-B14F-4D97-AF65-F5344CB8AC3E}">
        <p14:creationId xmlns:p14="http://schemas.microsoft.com/office/powerpoint/2010/main" val="3440064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10</a:t>
            </a:fld>
            <a:endParaRPr lang="en-US">
              <a:solidFill>
                <a:schemeClr val="accent4">
                  <a:lumMod val="85000"/>
                  <a:lumOff val="15000"/>
                </a:schemeClr>
              </a:solidFill>
            </a:endParaRPr>
          </a:p>
        </p:txBody>
      </p:sp>
    </p:spTree>
    <p:extLst>
      <p:ext uri="{BB962C8B-B14F-4D97-AF65-F5344CB8AC3E}">
        <p14:creationId xmlns:p14="http://schemas.microsoft.com/office/powerpoint/2010/main" val="3440064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11</a:t>
            </a:fld>
            <a:endParaRPr lang="en-US">
              <a:solidFill>
                <a:schemeClr val="accent4">
                  <a:lumMod val="85000"/>
                  <a:lumOff val="15000"/>
                </a:schemeClr>
              </a:solidFill>
            </a:endParaRPr>
          </a:p>
        </p:txBody>
      </p:sp>
    </p:spTree>
    <p:extLst>
      <p:ext uri="{BB962C8B-B14F-4D97-AF65-F5344CB8AC3E}">
        <p14:creationId xmlns:p14="http://schemas.microsoft.com/office/powerpoint/2010/main" val="3440064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14</a:t>
            </a:fld>
            <a:endParaRPr lang="en-US">
              <a:solidFill>
                <a:schemeClr val="accent4">
                  <a:lumMod val="85000"/>
                  <a:lumOff val="15000"/>
                </a:schemeClr>
              </a:solidFill>
            </a:endParaRPr>
          </a:p>
        </p:txBody>
      </p:sp>
    </p:spTree>
    <p:extLst>
      <p:ext uri="{BB962C8B-B14F-4D97-AF65-F5344CB8AC3E}">
        <p14:creationId xmlns:p14="http://schemas.microsoft.com/office/powerpoint/2010/main" val="34400648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2_Master Title Slide">
    <p:spTree>
      <p:nvGrpSpPr>
        <p:cNvPr id="1" name=""/>
        <p:cNvGrpSpPr/>
        <p:nvPr/>
      </p:nvGrpSpPr>
      <p:grpSpPr>
        <a:xfrm>
          <a:off x="0" y="0"/>
          <a:ext cx="0" cy="0"/>
          <a:chOff x="0" y="0"/>
          <a:chExt cx="0" cy="0"/>
        </a:xfrm>
      </p:grpSpPr>
      <p:sp>
        <p:nvSpPr>
          <p:cNvPr id="87" name="Round Diagonal Corner Rectangle 86"/>
          <p:cNvSpPr/>
          <p:nvPr userDrawn="1"/>
        </p:nvSpPr>
        <p:spPr>
          <a:xfrm>
            <a:off x="518615" y="-1"/>
            <a:ext cx="2326017" cy="5225401"/>
          </a:xfrm>
          <a:prstGeom prst="round2DiagRect">
            <a:avLst>
              <a:gd name="adj1" fmla="val 12757"/>
              <a:gd name="adj2" fmla="val 0"/>
            </a:avLst>
          </a:prstGeom>
          <a:gradFill flip="none" rotWithShape="1">
            <a:gsLst>
              <a:gs pos="100000">
                <a:srgbClr val="FFC000"/>
              </a:gs>
              <a:gs pos="79000">
                <a:srgbClr val="F97400"/>
              </a:gs>
              <a:gs pos="3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8" name="Freeform 87"/>
          <p:cNvSpPr/>
          <p:nvPr userDrawn="1"/>
        </p:nvSpPr>
        <p:spPr>
          <a:xfrm flipV="1">
            <a:off x="520929" y="4954880"/>
            <a:ext cx="2323704" cy="270520"/>
          </a:xfrm>
          <a:custGeom>
            <a:avLst/>
            <a:gdLst>
              <a:gd name="connsiteX0" fmla="*/ 0 w 2295943"/>
              <a:gd name="connsiteY0" fmla="*/ 270520 h 270520"/>
              <a:gd name="connsiteX1" fmla="*/ 2295943 w 2295943"/>
              <a:gd name="connsiteY1" fmla="*/ 270520 h 270520"/>
              <a:gd name="connsiteX2" fmla="*/ 2292272 w 2295943"/>
              <a:gd name="connsiteY2" fmla="*/ 234098 h 270520"/>
              <a:gd name="connsiteX3" fmla="*/ 2005043 w 2295943"/>
              <a:gd name="connsiteY3" fmla="*/ 0 h 270520"/>
              <a:gd name="connsiteX4" fmla="*/ 0 w 2295943"/>
              <a:gd name="connsiteY4" fmla="*/ 0 h 270520"/>
              <a:gd name="connsiteX5" fmla="*/ 0 w 2295943"/>
              <a:gd name="connsiteY5" fmla="*/ 270520 h 27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5943" h="270520">
                <a:moveTo>
                  <a:pt x="0" y="270520"/>
                </a:moveTo>
                <a:lnTo>
                  <a:pt x="2295943" y="270520"/>
                </a:lnTo>
                <a:lnTo>
                  <a:pt x="2292272" y="234098"/>
                </a:lnTo>
                <a:cubicBezTo>
                  <a:pt x="2264933" y="100498"/>
                  <a:pt x="2146725" y="0"/>
                  <a:pt x="2005043" y="0"/>
                </a:cubicBezTo>
                <a:lnTo>
                  <a:pt x="0" y="0"/>
                </a:lnTo>
                <a:lnTo>
                  <a:pt x="0" y="270520"/>
                </a:lnTo>
                <a:close/>
              </a:path>
            </a:pathLst>
          </a:custGeom>
          <a:gradFill flip="none" rotWithShape="1">
            <a:gsLst>
              <a:gs pos="100000">
                <a:srgbClr val="FE7900"/>
              </a:gs>
              <a:gs pos="0">
                <a:srgbClr val="F6490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Box 3"/>
          <p:cNvSpPr txBox="1"/>
          <p:nvPr userDrawn="1"/>
        </p:nvSpPr>
        <p:spPr>
          <a:xfrm>
            <a:off x="3105352" y="6027143"/>
            <a:ext cx="1502334" cy="219291"/>
          </a:xfrm>
          <a:prstGeom prst="rect">
            <a:avLst/>
          </a:prstGeom>
          <a:noFill/>
        </p:spPr>
        <p:txBody>
          <a:bodyPr wrap="none" rtlCol="0">
            <a:spAutoFit/>
          </a:bodyPr>
          <a:lstStyle/>
          <a:p>
            <a:r>
              <a:rPr lang="en-US" sz="825" dirty="0" smtClean="0">
                <a:solidFill>
                  <a:schemeClr val="tx1">
                    <a:lumMod val="65000"/>
                    <a:lumOff val="35000"/>
                  </a:schemeClr>
                </a:solidFill>
              </a:rPr>
              <a:t>Confidential and Proprietary</a:t>
            </a:r>
            <a:endParaRPr lang="en-US" sz="825" dirty="0">
              <a:solidFill>
                <a:schemeClr val="tx1">
                  <a:lumMod val="65000"/>
                  <a:lumOff val="35000"/>
                </a:schemeClr>
              </a:solidFill>
            </a:endParaRPr>
          </a:p>
        </p:txBody>
      </p:sp>
      <p:grpSp>
        <p:nvGrpSpPr>
          <p:cNvPr id="59" name="Group 58"/>
          <p:cNvGrpSpPr/>
          <p:nvPr userDrawn="1"/>
        </p:nvGrpSpPr>
        <p:grpSpPr>
          <a:xfrm>
            <a:off x="8025844" y="5924577"/>
            <a:ext cx="690644" cy="690644"/>
            <a:chOff x="527308" y="4062509"/>
            <a:chExt cx="777923" cy="777923"/>
          </a:xfrm>
          <a:solidFill>
            <a:schemeClr val="accent4">
              <a:lumMod val="20000"/>
              <a:lumOff val="80000"/>
            </a:schemeClr>
          </a:solidFill>
        </p:grpSpPr>
        <p:sp>
          <p:nvSpPr>
            <p:cNvPr id="60" name="Donut 59">
              <a:hlinkClick r:id="" action="ppaction://hlinkshowjump?jump=nextslide"/>
            </p:cNvPr>
            <p:cNvSpPr/>
            <p:nvPr/>
          </p:nvSpPr>
          <p:spPr>
            <a:xfrm>
              <a:off x="527308" y="4062509"/>
              <a:ext cx="777923" cy="777923"/>
            </a:xfrm>
            <a:prstGeom prst="donut">
              <a:avLst>
                <a:gd name="adj" fmla="val 66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Freeform 60">
              <a:hlinkClick r:id="" action="ppaction://hlinkshowjump?jump=nextslide"/>
            </p:cNvPr>
            <p:cNvSpPr/>
            <p:nvPr/>
          </p:nvSpPr>
          <p:spPr>
            <a:xfrm rot="2700000" flipV="1">
              <a:off x="697189" y="4285555"/>
              <a:ext cx="331830" cy="331830"/>
            </a:xfrm>
            <a:custGeom>
              <a:avLst/>
              <a:gdLst>
                <a:gd name="connsiteX0" fmla="*/ 86161 w 2200940"/>
                <a:gd name="connsiteY0" fmla="*/ 2112966 h 2200940"/>
                <a:gd name="connsiteX1" fmla="*/ 294173 w 2200940"/>
                <a:gd name="connsiteY1" fmla="*/ 2199127 h 2200940"/>
                <a:gd name="connsiteX2" fmla="*/ 1582438 w 2200940"/>
                <a:gd name="connsiteY2" fmla="*/ 2199127 h 2200940"/>
                <a:gd name="connsiteX3" fmla="*/ 1582438 w 2200940"/>
                <a:gd name="connsiteY3" fmla="*/ 2200940 h 2200940"/>
                <a:gd name="connsiteX4" fmla="*/ 2199127 w 2200940"/>
                <a:gd name="connsiteY4" fmla="*/ 2200940 h 2200940"/>
                <a:gd name="connsiteX5" fmla="*/ 2199127 w 2200940"/>
                <a:gd name="connsiteY5" fmla="*/ 2199127 h 2200940"/>
                <a:gd name="connsiteX6" fmla="*/ 2200940 w 2200940"/>
                <a:gd name="connsiteY6" fmla="*/ 2199127 h 2200940"/>
                <a:gd name="connsiteX7" fmla="*/ 2200940 w 2200940"/>
                <a:gd name="connsiteY7" fmla="*/ 1582438 h 2200940"/>
                <a:gd name="connsiteX8" fmla="*/ 2199127 w 2200940"/>
                <a:gd name="connsiteY8" fmla="*/ 1582438 h 2200940"/>
                <a:gd name="connsiteX9" fmla="*/ 2199127 w 2200940"/>
                <a:gd name="connsiteY9" fmla="*/ 294173 h 2200940"/>
                <a:gd name="connsiteX10" fmla="*/ 1904954 w 2200940"/>
                <a:gd name="connsiteY10" fmla="*/ 0 h 2200940"/>
                <a:gd name="connsiteX11" fmla="*/ 1876611 w 2200940"/>
                <a:gd name="connsiteY11" fmla="*/ 0 h 2200940"/>
                <a:gd name="connsiteX12" fmla="*/ 1582438 w 2200940"/>
                <a:gd name="connsiteY12" fmla="*/ 294173 h 2200940"/>
                <a:gd name="connsiteX13" fmla="*/ 1582438 w 2200940"/>
                <a:gd name="connsiteY13" fmla="*/ 1582438 h 2200940"/>
                <a:gd name="connsiteX14" fmla="*/ 294173 w 2200940"/>
                <a:gd name="connsiteY14" fmla="*/ 1582438 h 2200940"/>
                <a:gd name="connsiteX15" fmla="*/ 0 w 2200940"/>
                <a:gd name="connsiteY15" fmla="*/ 1876611 h 2200940"/>
                <a:gd name="connsiteX16" fmla="*/ 0 w 2200940"/>
                <a:gd name="connsiteY16" fmla="*/ 1904954 h 2200940"/>
                <a:gd name="connsiteX17" fmla="*/ 86161 w 2200940"/>
                <a:gd name="connsiteY17" fmla="*/ 2112966 h 2200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00940" h="2200940">
                  <a:moveTo>
                    <a:pt x="86161" y="2112966"/>
                  </a:moveTo>
                  <a:cubicBezTo>
                    <a:pt x="139396" y="2166201"/>
                    <a:pt x="212939" y="2199127"/>
                    <a:pt x="294173" y="2199127"/>
                  </a:cubicBezTo>
                  <a:lnTo>
                    <a:pt x="1582438" y="2199127"/>
                  </a:lnTo>
                  <a:lnTo>
                    <a:pt x="1582438" y="2200940"/>
                  </a:lnTo>
                  <a:lnTo>
                    <a:pt x="2199127" y="2200940"/>
                  </a:lnTo>
                  <a:lnTo>
                    <a:pt x="2199127" y="2199127"/>
                  </a:lnTo>
                  <a:lnTo>
                    <a:pt x="2200940" y="2199127"/>
                  </a:lnTo>
                  <a:lnTo>
                    <a:pt x="2200940" y="1582438"/>
                  </a:lnTo>
                  <a:lnTo>
                    <a:pt x="2199127" y="1582438"/>
                  </a:lnTo>
                  <a:lnTo>
                    <a:pt x="2199127" y="294173"/>
                  </a:lnTo>
                  <a:cubicBezTo>
                    <a:pt x="2199127" y="131706"/>
                    <a:pt x="2067421" y="0"/>
                    <a:pt x="1904954" y="0"/>
                  </a:cubicBezTo>
                  <a:lnTo>
                    <a:pt x="1876611" y="0"/>
                  </a:lnTo>
                  <a:cubicBezTo>
                    <a:pt x="1714144" y="0"/>
                    <a:pt x="1582438" y="131706"/>
                    <a:pt x="1582438" y="294173"/>
                  </a:cubicBezTo>
                  <a:lnTo>
                    <a:pt x="1582438" y="1582438"/>
                  </a:lnTo>
                  <a:lnTo>
                    <a:pt x="294173" y="1582438"/>
                  </a:lnTo>
                  <a:cubicBezTo>
                    <a:pt x="131706" y="1582438"/>
                    <a:pt x="0" y="1714144"/>
                    <a:pt x="0" y="1876611"/>
                  </a:cubicBezTo>
                  <a:lnTo>
                    <a:pt x="0" y="1904954"/>
                  </a:lnTo>
                  <a:cubicBezTo>
                    <a:pt x="0" y="1986188"/>
                    <a:pt x="32926" y="2059731"/>
                    <a:pt x="86161" y="211296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p:cNvGrpSpPr/>
          <p:nvPr userDrawn="1"/>
        </p:nvGrpSpPr>
        <p:grpSpPr>
          <a:xfrm>
            <a:off x="3198411" y="4548249"/>
            <a:ext cx="3317163" cy="682049"/>
            <a:chOff x="633159" y="6301141"/>
            <a:chExt cx="1771650" cy="381114"/>
          </a:xfrm>
        </p:grpSpPr>
        <p:sp>
          <p:nvSpPr>
            <p:cNvPr id="63"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64"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5"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66"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7"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68"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9"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0"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1"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2"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73"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74"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75"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76"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77"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79"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80"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81"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grpSp>
        <p:nvGrpSpPr>
          <p:cNvPr id="46" name="Group 45"/>
          <p:cNvGrpSpPr/>
          <p:nvPr userDrawn="1"/>
        </p:nvGrpSpPr>
        <p:grpSpPr>
          <a:xfrm>
            <a:off x="247243" y="759004"/>
            <a:ext cx="2009955" cy="1929709"/>
            <a:chOff x="934393" y="3452281"/>
            <a:chExt cx="668168" cy="641492"/>
          </a:xfrm>
          <a:solidFill>
            <a:schemeClr val="bg1"/>
          </a:solidFill>
        </p:grpSpPr>
        <p:sp>
          <p:nvSpPr>
            <p:cNvPr id="47" name="Freeform 143"/>
            <p:cNvSpPr>
              <a:spLocks noChangeAspect="1"/>
            </p:cNvSpPr>
            <p:nvPr/>
          </p:nvSpPr>
          <p:spPr bwMode="black">
            <a:xfrm>
              <a:off x="1123836" y="3452281"/>
              <a:ext cx="22528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48" name="Freeform 144"/>
            <p:cNvSpPr>
              <a:spLocks noChangeAspect="1"/>
            </p:cNvSpPr>
            <p:nvPr/>
          </p:nvSpPr>
          <p:spPr bwMode="black">
            <a:xfrm>
              <a:off x="1254397" y="3515940"/>
              <a:ext cx="220162" cy="119973"/>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grpFill/>
            <a:ln w="9525" cap="flat" cmpd="sng">
              <a:noFill/>
              <a:prstDash val="solid"/>
              <a:round/>
              <a:headEnd type="none" w="med" len="med"/>
              <a:tailEnd type="none" w="med" len="med"/>
            </a:ln>
            <a:effectLst/>
          </p:spPr>
          <p:txBody>
            <a:bodyPr/>
            <a:lstStyle/>
            <a:p>
              <a:endParaRPr lang="en-US"/>
            </a:p>
          </p:txBody>
        </p:sp>
        <p:sp>
          <p:nvSpPr>
            <p:cNvPr id="49" name="Freeform 145"/>
            <p:cNvSpPr>
              <a:spLocks noChangeAspect="1"/>
            </p:cNvSpPr>
            <p:nvPr/>
          </p:nvSpPr>
          <p:spPr bwMode="black">
            <a:xfrm>
              <a:off x="1377278" y="3577151"/>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82" name="Freeform 146"/>
            <p:cNvSpPr>
              <a:spLocks noChangeAspect="1"/>
            </p:cNvSpPr>
            <p:nvPr/>
          </p:nvSpPr>
          <p:spPr bwMode="black">
            <a:xfrm>
              <a:off x="1187835" y="368733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83" name="Freeform 147"/>
            <p:cNvSpPr>
              <a:spLocks noChangeAspect="1"/>
            </p:cNvSpPr>
            <p:nvPr/>
          </p:nvSpPr>
          <p:spPr bwMode="black">
            <a:xfrm>
              <a:off x="1315838" y="3753439"/>
              <a:ext cx="22272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84" name="Freeform 148"/>
            <p:cNvSpPr>
              <a:spLocks noChangeAspect="1"/>
            </p:cNvSpPr>
            <p:nvPr/>
          </p:nvSpPr>
          <p:spPr bwMode="black">
            <a:xfrm>
              <a:off x="1000955" y="3795062"/>
              <a:ext cx="220162" cy="124870"/>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85" name="Freeform 149"/>
            <p:cNvSpPr>
              <a:spLocks noChangeAspect="1"/>
            </p:cNvSpPr>
            <p:nvPr/>
          </p:nvSpPr>
          <p:spPr bwMode="black">
            <a:xfrm>
              <a:off x="1123836" y="3858722"/>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86" name="Freeform 150"/>
            <p:cNvSpPr>
              <a:spLocks noChangeAspect="1"/>
            </p:cNvSpPr>
            <p:nvPr/>
          </p:nvSpPr>
          <p:spPr bwMode="black">
            <a:xfrm>
              <a:off x="934393" y="397135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grpSp>
      <p:sp>
        <p:nvSpPr>
          <p:cNvPr id="89" name="Rectangle 182"/>
          <p:cNvSpPr>
            <a:spLocks noGrp="1" noChangeArrowheads="1"/>
          </p:cNvSpPr>
          <p:nvPr>
            <p:ph type="ctrTitle" hasCustomPrompt="1"/>
          </p:nvPr>
        </p:nvSpPr>
        <p:spPr bwMode="blackWhite">
          <a:xfrm>
            <a:off x="3099152" y="1078174"/>
            <a:ext cx="5605462" cy="1052105"/>
          </a:xfrm>
          <a:ln w="25400"/>
          <a:effectLst/>
        </p:spPr>
        <p:txBody>
          <a:bodyPr tIns="91440" bIns="91440" anchor="b"/>
          <a:lstStyle>
            <a:lvl1pPr algn="l">
              <a:spcBef>
                <a:spcPct val="25000"/>
              </a:spcBef>
              <a:defRPr lang="en-US" sz="3000" b="0" kern="1200" spc="-100" baseline="0" dirty="0">
                <a:solidFill>
                  <a:schemeClr val="accent4">
                    <a:lumMod val="50000"/>
                  </a:schemeClr>
                </a:solidFill>
                <a:effectLst/>
                <a:latin typeface="Arial" charset="0"/>
                <a:ea typeface="+mn-ea"/>
                <a:cs typeface="+mn-cs"/>
              </a:defRPr>
            </a:lvl1pPr>
          </a:lstStyle>
          <a:p>
            <a:r>
              <a:rPr lang="en-US" dirty="0" smtClean="0"/>
              <a:t>Title Goes Here</a:t>
            </a:r>
            <a:br>
              <a:rPr lang="en-US" dirty="0" smtClean="0"/>
            </a:br>
            <a:r>
              <a:rPr lang="en-US" dirty="0" smtClean="0"/>
              <a:t>Second Line Optional</a:t>
            </a:r>
            <a:endParaRPr lang="en-US" dirty="0"/>
          </a:p>
        </p:txBody>
      </p:sp>
      <p:sp>
        <p:nvSpPr>
          <p:cNvPr id="91" name="Rectangle 183"/>
          <p:cNvSpPr>
            <a:spLocks noGrp="1" noChangeArrowheads="1"/>
          </p:cNvSpPr>
          <p:nvPr>
            <p:ph type="subTitle" idx="1" hasCustomPrompt="1"/>
          </p:nvPr>
        </p:nvSpPr>
        <p:spPr bwMode="blackWhite">
          <a:xfrm>
            <a:off x="3111027" y="2203218"/>
            <a:ext cx="5605462" cy="533400"/>
          </a:xfrm>
          <a:prstGeom prst="rect">
            <a:avLst/>
          </a:prstGeom>
          <a:ln w="25400" algn="ctr"/>
          <a:effectLst/>
        </p:spPr>
        <p:txBody>
          <a:bodyPr tIns="0" bIns="91440" anchor="t">
            <a:noAutofit/>
          </a:bodyPr>
          <a:lstStyle>
            <a:lvl1pPr marL="0" indent="0" algn="l" rtl="0" fontAlgn="base">
              <a:lnSpc>
                <a:spcPct val="85000"/>
              </a:lnSpc>
              <a:spcBef>
                <a:spcPct val="25000"/>
              </a:spcBef>
              <a:spcAft>
                <a:spcPct val="0"/>
              </a:spcAft>
              <a:buClrTx/>
              <a:buFont typeface="Arial" charset="0"/>
              <a:buNone/>
              <a:defRPr lang="en-US" sz="2400" b="0" kern="1200" spc="-70" baseline="0" dirty="0" smtClean="0">
                <a:solidFill>
                  <a:schemeClr val="accent4"/>
                </a:solidFill>
                <a:effectLst/>
                <a:latin typeface="Arial" charset="0"/>
                <a:ea typeface="+mn-ea"/>
                <a:cs typeface="+mn-cs"/>
              </a:defRPr>
            </a:lvl1pPr>
          </a:lstStyle>
          <a:p>
            <a:r>
              <a:rPr lang="en-US" dirty="0" smtClean="0"/>
              <a:t>Subhead here</a:t>
            </a:r>
          </a:p>
        </p:txBody>
      </p:sp>
      <p:sp>
        <p:nvSpPr>
          <p:cNvPr id="92" name="Text Placeholder 76"/>
          <p:cNvSpPr>
            <a:spLocks noGrp="1"/>
          </p:cNvSpPr>
          <p:nvPr>
            <p:ph type="body" sz="quarter" idx="11" hasCustomPrompt="1"/>
          </p:nvPr>
        </p:nvSpPr>
        <p:spPr>
          <a:xfrm>
            <a:off x="3111026" y="3378536"/>
            <a:ext cx="5605144" cy="323165"/>
          </a:xfrm>
          <a:noFill/>
        </p:spPr>
        <p:txBody>
          <a:bodyPr wrap="square" rtlCol="0">
            <a:spAutoFit/>
          </a:bodyPr>
          <a:lstStyle>
            <a:lvl1pPr marL="0" indent="0">
              <a:buNone/>
              <a:defRPr lang="en-US" sz="1500" kern="1200" spc="450" dirty="0" smtClean="0">
                <a:solidFill>
                  <a:schemeClr val="accent4"/>
                </a:solidFill>
                <a:latin typeface="Arial" charset="0"/>
              </a:defRPr>
            </a:lvl1pPr>
          </a:lstStyle>
          <a:p>
            <a:pPr lvl="0">
              <a:spcBef>
                <a:spcPct val="0"/>
              </a:spcBef>
              <a:spcAft>
                <a:spcPct val="0"/>
              </a:spcAft>
            </a:pPr>
            <a:r>
              <a:rPr lang="en-US" dirty="0" smtClean="0"/>
              <a:t>JAN.01.2014</a:t>
            </a:r>
          </a:p>
        </p:txBody>
      </p:sp>
      <p:sp>
        <p:nvSpPr>
          <p:cNvPr id="93" name="Text Placeholder 89"/>
          <p:cNvSpPr>
            <a:spLocks noGrp="1"/>
          </p:cNvSpPr>
          <p:nvPr>
            <p:ph type="body" sz="quarter" idx="12"/>
          </p:nvPr>
        </p:nvSpPr>
        <p:spPr>
          <a:xfrm>
            <a:off x="3111026" y="2936756"/>
            <a:ext cx="5605144" cy="425040"/>
          </a:xfrm>
        </p:spPr>
        <p:txBody>
          <a:bodyPr>
            <a:normAutofit/>
          </a:bodyPr>
          <a:lstStyle>
            <a:lvl1pPr marL="0" indent="0">
              <a:buFontTx/>
              <a:buNone/>
              <a:defRPr sz="1800" spc="-70" baseline="0">
                <a:solidFill>
                  <a:schemeClr val="accent4"/>
                </a:solidFill>
              </a:defRPr>
            </a:lvl1pPr>
            <a:lvl2pPr marL="175022" indent="0">
              <a:buFontTx/>
              <a:buNone/>
              <a:defRPr/>
            </a:lvl2pPr>
            <a:lvl3pPr marL="301229" indent="0">
              <a:buFontTx/>
              <a:buNone/>
              <a:defRPr/>
            </a:lvl3pPr>
            <a:lvl4pPr marL="427434" indent="0">
              <a:buFontTx/>
              <a:buNone/>
              <a:defRPr/>
            </a:lvl4pPr>
            <a:lvl5pPr marL="559594" indent="0">
              <a:buFontTx/>
              <a:buNone/>
              <a:defRPr/>
            </a:lvl5pPr>
          </a:lstStyle>
          <a:p>
            <a:pPr lvl="0"/>
            <a:r>
              <a:rPr lang="en-US" dirty="0" smtClean="0"/>
              <a:t>Click to edit Master text styles</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83975" y="6307865"/>
            <a:ext cx="4645785" cy="353544"/>
          </a:xfrm>
          <a:prstGeom prst="rect">
            <a:avLst/>
          </a:prstGeom>
        </p:spPr>
      </p:pic>
    </p:spTree>
    <p:extLst>
      <p:ext uri="{BB962C8B-B14F-4D97-AF65-F5344CB8AC3E}">
        <p14:creationId xmlns:p14="http://schemas.microsoft.com/office/powerpoint/2010/main" val="343684654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24643" y="276225"/>
            <a:ext cx="8747266"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46" name="Text Placeholder 45"/>
          <p:cNvSpPr>
            <a:spLocks noGrp="1"/>
          </p:cNvSpPr>
          <p:nvPr>
            <p:ph type="body" sz="quarter" idx="10"/>
          </p:nvPr>
        </p:nvSpPr>
        <p:spPr>
          <a:xfrm>
            <a:off x="224642" y="1074189"/>
            <a:ext cx="8747266" cy="466724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9133332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5_ Picture and Tex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24643" y="276225"/>
            <a:ext cx="8747266"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46" name="Text Placeholder 45"/>
          <p:cNvSpPr>
            <a:spLocks noGrp="1"/>
          </p:cNvSpPr>
          <p:nvPr>
            <p:ph type="body" sz="quarter" idx="10"/>
          </p:nvPr>
        </p:nvSpPr>
        <p:spPr>
          <a:xfrm>
            <a:off x="3028208" y="1074189"/>
            <a:ext cx="5943700" cy="45328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ound Diagonal Corner Rectangle 7"/>
          <p:cNvSpPr/>
          <p:nvPr userDrawn="1"/>
        </p:nvSpPr>
        <p:spPr>
          <a:xfrm flipH="1">
            <a:off x="304797" y="4429496"/>
            <a:ext cx="2607625" cy="1177505"/>
          </a:xfrm>
          <a:prstGeom prst="round2DiagRect">
            <a:avLst>
              <a:gd name="adj1" fmla="val 12647"/>
              <a:gd name="adj2" fmla="val 0"/>
            </a:avLst>
          </a:prstGeom>
          <a:gradFill flip="none" rotWithShape="1">
            <a:gsLst>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sz="quarter" idx="11"/>
          </p:nvPr>
        </p:nvSpPr>
        <p:spPr>
          <a:xfrm>
            <a:off x="304799" y="1074738"/>
            <a:ext cx="2607624" cy="3259756"/>
          </a:xfrm>
        </p:spPr>
        <p:txBody>
          <a:bodyPr anchor="t">
            <a:normAutofit/>
          </a:bodyPr>
          <a:lstStyle>
            <a:lvl1pPr marL="0" indent="0" algn="ctr">
              <a:buNone/>
              <a:defRPr sz="1200" baseline="0"/>
            </a:lvl1pPr>
          </a:lstStyle>
          <a:p>
            <a:endParaRPr lang="en-US" dirty="0" smtClean="0"/>
          </a:p>
          <a:p>
            <a:endParaRPr lang="en-US" dirty="0" smtClean="0"/>
          </a:p>
          <a:p>
            <a:endParaRPr lang="en-US" dirty="0" smtClean="0"/>
          </a:p>
          <a:p>
            <a:r>
              <a:rPr lang="en-US" dirty="0" smtClean="0"/>
              <a:t>Click Icon to Insert Picture</a:t>
            </a:r>
            <a:endParaRPr lang="en-US" dirty="0"/>
          </a:p>
        </p:txBody>
      </p:sp>
    </p:spTree>
    <p:extLst>
      <p:ext uri="{BB962C8B-B14F-4D97-AF65-F5344CB8AC3E}">
        <p14:creationId xmlns:p14="http://schemas.microsoft.com/office/powerpoint/2010/main" val="327744819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6_ Agenda Slide">
    <p:spTree>
      <p:nvGrpSpPr>
        <p:cNvPr id="1" name=""/>
        <p:cNvGrpSpPr/>
        <p:nvPr/>
      </p:nvGrpSpPr>
      <p:grpSpPr>
        <a:xfrm>
          <a:off x="0" y="0"/>
          <a:ext cx="0" cy="0"/>
          <a:chOff x="0" y="0"/>
          <a:chExt cx="0" cy="0"/>
        </a:xfrm>
      </p:grpSpPr>
      <p:sp>
        <p:nvSpPr>
          <p:cNvPr id="44" name="Rectangle 226"/>
          <p:cNvSpPr>
            <a:spLocks noGrp="1" noChangeArrowheads="1"/>
          </p:cNvSpPr>
          <p:nvPr>
            <p:ph type="title" hasCustomPrompt="1"/>
          </p:nvPr>
        </p:nvSpPr>
        <p:spPr bwMode="auto">
          <a:xfrm>
            <a:off x="224644" y="531565"/>
            <a:ext cx="1483848"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defRPr lang="en-US" sz="2900" spc="-90" dirty="0" smtClean="0"/>
            </a:lvl1pPr>
          </a:lstStyle>
          <a:p>
            <a:pPr lvl="0"/>
            <a:r>
              <a:rPr lang="en-US" dirty="0" smtClean="0"/>
              <a:t>Agenda</a:t>
            </a:r>
          </a:p>
        </p:txBody>
      </p:sp>
      <p:sp>
        <p:nvSpPr>
          <p:cNvPr id="46" name="Text Placeholder 45"/>
          <p:cNvSpPr>
            <a:spLocks noGrp="1"/>
          </p:cNvSpPr>
          <p:nvPr>
            <p:ph type="body" sz="quarter" idx="10"/>
          </p:nvPr>
        </p:nvSpPr>
        <p:spPr>
          <a:xfrm>
            <a:off x="1637240" y="1290578"/>
            <a:ext cx="7120911" cy="466724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5" name="Group 4"/>
          <p:cNvGrpSpPr/>
          <p:nvPr userDrawn="1"/>
        </p:nvGrpSpPr>
        <p:grpSpPr>
          <a:xfrm>
            <a:off x="1708492" y="730840"/>
            <a:ext cx="7049660" cy="279252"/>
            <a:chOff x="2456121" y="730840"/>
            <a:chExt cx="9399547" cy="279252"/>
          </a:xfrm>
        </p:grpSpPr>
        <p:sp>
          <p:nvSpPr>
            <p:cNvPr id="6" name="Round Diagonal Corner Rectangle 5"/>
            <p:cNvSpPr/>
            <p:nvPr/>
          </p:nvSpPr>
          <p:spPr>
            <a:xfrm flipH="1">
              <a:off x="2456121" y="730841"/>
              <a:ext cx="2687442" cy="279251"/>
            </a:xfrm>
            <a:prstGeom prst="round2DiagRect">
              <a:avLst>
                <a:gd name="adj1" fmla="val 24069"/>
                <a:gd name="adj2" fmla="val 0"/>
              </a:avLst>
            </a:prstGeom>
            <a:gradFill flip="none" rotWithShape="1">
              <a:gsLst>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 Diagonal Corner Rectangle 6"/>
            <p:cNvSpPr/>
            <p:nvPr/>
          </p:nvSpPr>
          <p:spPr>
            <a:xfrm flipV="1">
              <a:off x="5203853" y="730840"/>
              <a:ext cx="6651815" cy="279251"/>
            </a:xfrm>
            <a:prstGeom prst="round2DiagRect">
              <a:avLst>
                <a:gd name="adj1" fmla="val 20262"/>
                <a:gd name="adj2" fmla="val 0"/>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4451731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7_Orange Background">
    <p:spTree>
      <p:nvGrpSpPr>
        <p:cNvPr id="1" name=""/>
        <p:cNvGrpSpPr/>
        <p:nvPr/>
      </p:nvGrpSpPr>
      <p:grpSpPr>
        <a:xfrm>
          <a:off x="0" y="0"/>
          <a:ext cx="0" cy="0"/>
          <a:chOff x="0" y="0"/>
          <a:chExt cx="0" cy="0"/>
        </a:xfrm>
      </p:grpSpPr>
      <p:sp>
        <p:nvSpPr>
          <p:cNvPr id="4" name="Round Diagonal Corner Rectangle 3"/>
          <p:cNvSpPr/>
          <p:nvPr userDrawn="1"/>
        </p:nvSpPr>
        <p:spPr>
          <a:xfrm>
            <a:off x="0" y="1"/>
            <a:ext cx="9144000" cy="5925431"/>
          </a:xfrm>
          <a:prstGeom prst="round2DiagRect">
            <a:avLst>
              <a:gd name="adj1" fmla="val 0"/>
              <a:gd name="adj2" fmla="val 0"/>
            </a:avLst>
          </a:prstGeom>
          <a:gradFill flip="none" rotWithShape="1">
            <a:gsLst>
              <a:gs pos="100000">
                <a:srgbClr val="EA4300"/>
              </a:gs>
              <a:gs pos="9000">
                <a:srgbClr val="FC9300"/>
              </a:gs>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26"/>
          <p:cNvSpPr>
            <a:spLocks noGrp="1" noChangeArrowheads="1"/>
          </p:cNvSpPr>
          <p:nvPr>
            <p:ph type="title"/>
          </p:nvPr>
        </p:nvSpPr>
        <p:spPr bwMode="auto">
          <a:xfrm>
            <a:off x="824343" y="544034"/>
            <a:ext cx="7402837" cy="66725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sz="4000" b="0" spc="-90" baseline="0">
                <a:solidFill>
                  <a:schemeClr val="bg1"/>
                </a:solidFill>
              </a:defRPr>
            </a:lvl1pPr>
          </a:lstStyle>
          <a:p>
            <a:pPr lvl="0"/>
            <a:r>
              <a:rPr lang="en-US" dirty="0" smtClean="0"/>
              <a:t>Title Goes Here</a:t>
            </a:r>
          </a:p>
        </p:txBody>
      </p:sp>
      <p:sp>
        <p:nvSpPr>
          <p:cNvPr id="46" name="Text Placeholder 45"/>
          <p:cNvSpPr>
            <a:spLocks noGrp="1"/>
          </p:cNvSpPr>
          <p:nvPr>
            <p:ph type="body" sz="quarter" idx="10"/>
          </p:nvPr>
        </p:nvSpPr>
        <p:spPr>
          <a:xfrm>
            <a:off x="824343" y="1223159"/>
            <a:ext cx="7402837" cy="873364"/>
          </a:xfrm>
        </p:spPr>
        <p:txBody>
          <a:bodyPr>
            <a:normAutofit/>
          </a:bodyPr>
          <a:lstStyle>
            <a:lvl1pPr marL="0" indent="0">
              <a:buClr>
                <a:schemeClr val="bg1"/>
              </a:buClr>
              <a:buFontTx/>
              <a:buNone/>
              <a:defRPr sz="1800">
                <a:solidFill>
                  <a:schemeClr val="bg1"/>
                </a:solidFill>
              </a:defRPr>
            </a:lvl1pPr>
            <a:lvl2pPr marL="175022" indent="0">
              <a:buClr>
                <a:schemeClr val="bg1"/>
              </a:buClr>
              <a:buFontTx/>
              <a:buNone/>
              <a:defRPr>
                <a:solidFill>
                  <a:schemeClr val="bg1"/>
                </a:solidFill>
              </a:defRPr>
            </a:lvl2pPr>
            <a:lvl3pPr marL="301229" indent="0">
              <a:buClr>
                <a:schemeClr val="bg1"/>
              </a:buClr>
              <a:buFontTx/>
              <a:buNone/>
              <a:defRPr>
                <a:solidFill>
                  <a:schemeClr val="bg1"/>
                </a:solidFill>
              </a:defRPr>
            </a:lvl3pPr>
            <a:lvl4pPr marL="427434" indent="0">
              <a:buClr>
                <a:schemeClr val="bg1"/>
              </a:buClr>
              <a:buFontTx/>
              <a:buNone/>
              <a:defRPr>
                <a:solidFill>
                  <a:schemeClr val="bg1"/>
                </a:solidFill>
              </a:defRPr>
            </a:lvl4pPr>
            <a:lvl5pPr marL="559594" indent="0">
              <a:buClr>
                <a:schemeClr val="bg1"/>
              </a:buClr>
              <a:buFontTx/>
              <a:buNone/>
              <a:defRPr>
                <a:solidFill>
                  <a:schemeClr val="bg1"/>
                </a:solidFill>
              </a:defRPr>
            </a:lvl5pPr>
          </a:lstStyle>
          <a:p>
            <a:pPr lvl="0"/>
            <a:r>
              <a:rPr lang="en-US" dirty="0" smtClean="0"/>
              <a:t>Click to edit Master text styles</a:t>
            </a:r>
          </a:p>
        </p:txBody>
      </p:sp>
      <p:grpSp>
        <p:nvGrpSpPr>
          <p:cNvPr id="14" name="Group 13"/>
          <p:cNvGrpSpPr/>
          <p:nvPr userDrawn="1"/>
        </p:nvGrpSpPr>
        <p:grpSpPr>
          <a:xfrm>
            <a:off x="7401808" y="4548249"/>
            <a:ext cx="1472866" cy="1414062"/>
            <a:chOff x="934393" y="3452281"/>
            <a:chExt cx="668168" cy="641492"/>
          </a:xfrm>
          <a:solidFill>
            <a:schemeClr val="bg1"/>
          </a:solidFill>
        </p:grpSpPr>
        <p:sp>
          <p:nvSpPr>
            <p:cNvPr id="15" name="Freeform 143"/>
            <p:cNvSpPr>
              <a:spLocks noChangeAspect="1"/>
            </p:cNvSpPr>
            <p:nvPr/>
          </p:nvSpPr>
          <p:spPr bwMode="black">
            <a:xfrm>
              <a:off x="1123836" y="3452281"/>
              <a:ext cx="22528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16" name="Freeform 144"/>
            <p:cNvSpPr>
              <a:spLocks noChangeAspect="1"/>
            </p:cNvSpPr>
            <p:nvPr/>
          </p:nvSpPr>
          <p:spPr bwMode="black">
            <a:xfrm>
              <a:off x="1254397" y="3515940"/>
              <a:ext cx="220162" cy="119973"/>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grpFill/>
            <a:ln w="9525" cap="flat" cmpd="sng">
              <a:noFill/>
              <a:prstDash val="solid"/>
              <a:round/>
              <a:headEnd type="none" w="med" len="med"/>
              <a:tailEnd type="none" w="med" len="med"/>
            </a:ln>
            <a:effectLst/>
          </p:spPr>
          <p:txBody>
            <a:bodyPr/>
            <a:lstStyle/>
            <a:p>
              <a:endParaRPr lang="en-US"/>
            </a:p>
          </p:txBody>
        </p:sp>
        <p:sp>
          <p:nvSpPr>
            <p:cNvPr id="17" name="Freeform 145"/>
            <p:cNvSpPr>
              <a:spLocks noChangeAspect="1"/>
            </p:cNvSpPr>
            <p:nvPr/>
          </p:nvSpPr>
          <p:spPr bwMode="black">
            <a:xfrm>
              <a:off x="1377278" y="3577151"/>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18" name="Freeform 146"/>
            <p:cNvSpPr>
              <a:spLocks noChangeAspect="1"/>
            </p:cNvSpPr>
            <p:nvPr/>
          </p:nvSpPr>
          <p:spPr bwMode="black">
            <a:xfrm>
              <a:off x="1187835" y="368733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19" name="Freeform 147"/>
            <p:cNvSpPr>
              <a:spLocks noChangeAspect="1"/>
            </p:cNvSpPr>
            <p:nvPr/>
          </p:nvSpPr>
          <p:spPr bwMode="black">
            <a:xfrm>
              <a:off x="1315838" y="3753439"/>
              <a:ext cx="22272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20" name="Freeform 148"/>
            <p:cNvSpPr>
              <a:spLocks noChangeAspect="1"/>
            </p:cNvSpPr>
            <p:nvPr/>
          </p:nvSpPr>
          <p:spPr bwMode="black">
            <a:xfrm>
              <a:off x="1000955" y="3795062"/>
              <a:ext cx="220162" cy="124870"/>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21" name="Freeform 149"/>
            <p:cNvSpPr>
              <a:spLocks noChangeAspect="1"/>
            </p:cNvSpPr>
            <p:nvPr/>
          </p:nvSpPr>
          <p:spPr bwMode="black">
            <a:xfrm>
              <a:off x="1123836" y="3858722"/>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22" name="Freeform 150"/>
            <p:cNvSpPr>
              <a:spLocks noChangeAspect="1"/>
            </p:cNvSpPr>
            <p:nvPr/>
          </p:nvSpPr>
          <p:spPr bwMode="black">
            <a:xfrm>
              <a:off x="934393" y="397135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grpSp>
    </p:spTree>
    <p:extLst>
      <p:ext uri="{BB962C8B-B14F-4D97-AF65-F5344CB8AC3E}">
        <p14:creationId xmlns:p14="http://schemas.microsoft.com/office/powerpoint/2010/main" val="394543594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Orange Background">
    <p:spTree>
      <p:nvGrpSpPr>
        <p:cNvPr id="1" name=""/>
        <p:cNvGrpSpPr/>
        <p:nvPr/>
      </p:nvGrpSpPr>
      <p:grpSpPr>
        <a:xfrm>
          <a:off x="0" y="0"/>
          <a:ext cx="0" cy="0"/>
          <a:chOff x="0" y="0"/>
          <a:chExt cx="0" cy="0"/>
        </a:xfrm>
      </p:grpSpPr>
      <p:sp>
        <p:nvSpPr>
          <p:cNvPr id="4" name="Round Diagonal Corner Rectangle 3"/>
          <p:cNvSpPr/>
          <p:nvPr userDrawn="1"/>
        </p:nvSpPr>
        <p:spPr>
          <a:xfrm>
            <a:off x="0" y="1"/>
            <a:ext cx="9144000" cy="5925431"/>
          </a:xfrm>
          <a:prstGeom prst="round2DiagRect">
            <a:avLst>
              <a:gd name="adj1" fmla="val 0"/>
              <a:gd name="adj2" fmla="val 0"/>
            </a:avLst>
          </a:prstGeom>
          <a:gradFill flip="none" rotWithShape="1">
            <a:gsLst>
              <a:gs pos="69000">
                <a:schemeClr val="accent4">
                  <a:lumMod val="50000"/>
                </a:schemeClr>
              </a:gs>
              <a:gs pos="9000">
                <a:schemeClr val="accent4"/>
              </a:gs>
              <a:gs pos="0">
                <a:schemeClr val="accent4"/>
              </a:gs>
              <a:gs pos="94690">
                <a:srgbClr val="2A2E32"/>
              </a:gs>
              <a:gs pos="31000">
                <a:schemeClr val="accent4">
                  <a:lumMod val="7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26"/>
          <p:cNvSpPr>
            <a:spLocks noGrp="1" noChangeArrowheads="1"/>
          </p:cNvSpPr>
          <p:nvPr>
            <p:ph type="title"/>
          </p:nvPr>
        </p:nvSpPr>
        <p:spPr bwMode="auto">
          <a:xfrm>
            <a:off x="824343" y="544034"/>
            <a:ext cx="7402837" cy="66725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sz="4000" b="0" spc="-90" baseline="0">
                <a:solidFill>
                  <a:schemeClr val="bg1"/>
                </a:solidFill>
              </a:defRPr>
            </a:lvl1pPr>
          </a:lstStyle>
          <a:p>
            <a:pPr lvl="0"/>
            <a:r>
              <a:rPr lang="en-US" dirty="0" smtClean="0"/>
              <a:t>Title Goes Here</a:t>
            </a:r>
          </a:p>
        </p:txBody>
      </p:sp>
      <p:sp>
        <p:nvSpPr>
          <p:cNvPr id="46" name="Text Placeholder 45"/>
          <p:cNvSpPr>
            <a:spLocks noGrp="1"/>
          </p:cNvSpPr>
          <p:nvPr>
            <p:ph type="body" sz="quarter" idx="10"/>
          </p:nvPr>
        </p:nvSpPr>
        <p:spPr>
          <a:xfrm>
            <a:off x="824343" y="1223159"/>
            <a:ext cx="7402837" cy="873364"/>
          </a:xfrm>
        </p:spPr>
        <p:txBody>
          <a:bodyPr>
            <a:normAutofit/>
          </a:bodyPr>
          <a:lstStyle>
            <a:lvl1pPr marL="0" indent="0">
              <a:buClr>
                <a:schemeClr val="bg1"/>
              </a:buClr>
              <a:buFontTx/>
              <a:buNone/>
              <a:defRPr sz="1800">
                <a:solidFill>
                  <a:schemeClr val="bg1"/>
                </a:solidFill>
              </a:defRPr>
            </a:lvl1pPr>
            <a:lvl2pPr marL="175022" indent="0">
              <a:buClr>
                <a:schemeClr val="bg1"/>
              </a:buClr>
              <a:buFontTx/>
              <a:buNone/>
              <a:defRPr>
                <a:solidFill>
                  <a:schemeClr val="bg1"/>
                </a:solidFill>
              </a:defRPr>
            </a:lvl2pPr>
            <a:lvl3pPr marL="301229" indent="0">
              <a:buClr>
                <a:schemeClr val="bg1"/>
              </a:buClr>
              <a:buFontTx/>
              <a:buNone/>
              <a:defRPr>
                <a:solidFill>
                  <a:schemeClr val="bg1"/>
                </a:solidFill>
              </a:defRPr>
            </a:lvl3pPr>
            <a:lvl4pPr marL="427434" indent="0">
              <a:buClr>
                <a:schemeClr val="bg1"/>
              </a:buClr>
              <a:buFontTx/>
              <a:buNone/>
              <a:defRPr>
                <a:solidFill>
                  <a:schemeClr val="bg1"/>
                </a:solidFill>
              </a:defRPr>
            </a:lvl4pPr>
            <a:lvl5pPr marL="559594" indent="0">
              <a:buClr>
                <a:schemeClr val="bg1"/>
              </a:buClr>
              <a:buFontTx/>
              <a:buNone/>
              <a:defRPr>
                <a:solidFill>
                  <a:schemeClr val="bg1"/>
                </a:solidFill>
              </a:defRPr>
            </a:lvl5pPr>
          </a:lstStyle>
          <a:p>
            <a:pPr lvl="0"/>
            <a:r>
              <a:rPr lang="en-US" dirty="0" smtClean="0"/>
              <a:t>Click to edit Master text styles</a:t>
            </a:r>
          </a:p>
        </p:txBody>
      </p:sp>
      <p:grpSp>
        <p:nvGrpSpPr>
          <p:cNvPr id="14" name="Group 13"/>
          <p:cNvGrpSpPr/>
          <p:nvPr userDrawn="1"/>
        </p:nvGrpSpPr>
        <p:grpSpPr>
          <a:xfrm>
            <a:off x="7401808" y="4548249"/>
            <a:ext cx="1472866" cy="1414062"/>
            <a:chOff x="934393" y="3452281"/>
            <a:chExt cx="668168" cy="641492"/>
          </a:xfrm>
          <a:solidFill>
            <a:schemeClr val="bg1"/>
          </a:solidFill>
        </p:grpSpPr>
        <p:sp>
          <p:nvSpPr>
            <p:cNvPr id="15" name="Freeform 143"/>
            <p:cNvSpPr>
              <a:spLocks noChangeAspect="1"/>
            </p:cNvSpPr>
            <p:nvPr/>
          </p:nvSpPr>
          <p:spPr bwMode="black">
            <a:xfrm>
              <a:off x="1123836" y="3452281"/>
              <a:ext cx="22528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16" name="Freeform 144"/>
            <p:cNvSpPr>
              <a:spLocks noChangeAspect="1"/>
            </p:cNvSpPr>
            <p:nvPr/>
          </p:nvSpPr>
          <p:spPr bwMode="black">
            <a:xfrm>
              <a:off x="1254397" y="3515940"/>
              <a:ext cx="220162" cy="119973"/>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grpFill/>
            <a:ln w="9525" cap="flat" cmpd="sng">
              <a:noFill/>
              <a:prstDash val="solid"/>
              <a:round/>
              <a:headEnd type="none" w="med" len="med"/>
              <a:tailEnd type="none" w="med" len="med"/>
            </a:ln>
            <a:effectLst/>
          </p:spPr>
          <p:txBody>
            <a:bodyPr/>
            <a:lstStyle/>
            <a:p>
              <a:endParaRPr lang="en-US"/>
            </a:p>
          </p:txBody>
        </p:sp>
        <p:sp>
          <p:nvSpPr>
            <p:cNvPr id="17" name="Freeform 145"/>
            <p:cNvSpPr>
              <a:spLocks noChangeAspect="1"/>
            </p:cNvSpPr>
            <p:nvPr/>
          </p:nvSpPr>
          <p:spPr bwMode="black">
            <a:xfrm>
              <a:off x="1377278" y="3577151"/>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18" name="Freeform 146"/>
            <p:cNvSpPr>
              <a:spLocks noChangeAspect="1"/>
            </p:cNvSpPr>
            <p:nvPr/>
          </p:nvSpPr>
          <p:spPr bwMode="black">
            <a:xfrm>
              <a:off x="1187835" y="368733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19" name="Freeform 147"/>
            <p:cNvSpPr>
              <a:spLocks noChangeAspect="1"/>
            </p:cNvSpPr>
            <p:nvPr/>
          </p:nvSpPr>
          <p:spPr bwMode="black">
            <a:xfrm>
              <a:off x="1315838" y="3753439"/>
              <a:ext cx="22272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20" name="Freeform 148"/>
            <p:cNvSpPr>
              <a:spLocks noChangeAspect="1"/>
            </p:cNvSpPr>
            <p:nvPr/>
          </p:nvSpPr>
          <p:spPr bwMode="black">
            <a:xfrm>
              <a:off x="1000955" y="3795062"/>
              <a:ext cx="220162" cy="124870"/>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21" name="Freeform 149"/>
            <p:cNvSpPr>
              <a:spLocks noChangeAspect="1"/>
            </p:cNvSpPr>
            <p:nvPr/>
          </p:nvSpPr>
          <p:spPr bwMode="black">
            <a:xfrm>
              <a:off x="1123836" y="3858722"/>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22" name="Freeform 150"/>
            <p:cNvSpPr>
              <a:spLocks noChangeAspect="1"/>
            </p:cNvSpPr>
            <p:nvPr/>
          </p:nvSpPr>
          <p:spPr bwMode="black">
            <a:xfrm>
              <a:off x="934393" y="397135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grpSp>
    </p:spTree>
    <p:extLst>
      <p:ext uri="{BB962C8B-B14F-4D97-AF65-F5344CB8AC3E}">
        <p14:creationId xmlns:p14="http://schemas.microsoft.com/office/powerpoint/2010/main" val="215067225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6_ Transition Title and Subtitle">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810250"/>
          </a:xfrm>
          <a:prstGeom prst="rect">
            <a:avLst/>
          </a:prstGeom>
        </p:spPr>
      </p:pic>
      <p:sp>
        <p:nvSpPr>
          <p:cNvPr id="16" name="Round Diagonal Corner Rectangle 15"/>
          <p:cNvSpPr/>
          <p:nvPr userDrawn="1"/>
        </p:nvSpPr>
        <p:spPr>
          <a:xfrm>
            <a:off x="1334297" y="4585648"/>
            <a:ext cx="6582179" cy="1224602"/>
          </a:xfrm>
          <a:prstGeom prst="round2DiagRect">
            <a:avLst>
              <a:gd name="adj1" fmla="val 12647"/>
              <a:gd name="adj2" fmla="val 0"/>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ound Diagonal Corner Rectangle 16"/>
          <p:cNvSpPr/>
          <p:nvPr userDrawn="1"/>
        </p:nvSpPr>
        <p:spPr>
          <a:xfrm flipH="1">
            <a:off x="-2" y="4585648"/>
            <a:ext cx="1302509" cy="1224602"/>
          </a:xfrm>
          <a:prstGeom prst="round2DiagRect">
            <a:avLst>
              <a:gd name="adj1" fmla="val 12647"/>
              <a:gd name="adj2" fmla="val 0"/>
            </a:avLst>
          </a:prstGeom>
          <a:gradFill flip="none" rotWithShape="1">
            <a:gsLst>
              <a:gs pos="100000">
                <a:srgbClr val="EA4300"/>
              </a:gs>
              <a:gs pos="9000">
                <a:srgbClr val="FC9300"/>
              </a:gs>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4" name="Rectangle 226"/>
          <p:cNvSpPr>
            <a:spLocks noGrp="1" noChangeArrowheads="1"/>
          </p:cNvSpPr>
          <p:nvPr>
            <p:ph type="title" hasCustomPrompt="1"/>
          </p:nvPr>
        </p:nvSpPr>
        <p:spPr bwMode="auto">
          <a:xfrm>
            <a:off x="1450514" y="4632388"/>
            <a:ext cx="6252751" cy="1131123"/>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defRPr lang="en-US" sz="2600" b="0" kern="1200" spc="-90" baseline="0" dirty="0" smtClean="0">
                <a:solidFill>
                  <a:schemeClr val="bg1"/>
                </a:solidFill>
                <a:effectLst/>
                <a:latin typeface="Arial" charset="0"/>
                <a:ea typeface="+mn-ea"/>
                <a:cs typeface="+mn-cs"/>
              </a:defRPr>
            </a:lvl1pPr>
          </a:lstStyle>
          <a:p>
            <a:pPr lvl="0"/>
            <a:r>
              <a:rPr lang="en-US" dirty="0" smtClean="0"/>
              <a:t>Transition Titles Should be Short/Powerful</a:t>
            </a:r>
            <a:br>
              <a:rPr lang="en-US" dirty="0" smtClean="0"/>
            </a:br>
            <a:r>
              <a:rPr lang="en-US" dirty="0" smtClean="0"/>
              <a:t>Second Line Subtitle Optional</a:t>
            </a:r>
          </a:p>
        </p:txBody>
      </p:sp>
      <p:grpSp>
        <p:nvGrpSpPr>
          <p:cNvPr id="9" name="Group 8"/>
          <p:cNvGrpSpPr/>
          <p:nvPr userDrawn="1"/>
        </p:nvGrpSpPr>
        <p:grpSpPr>
          <a:xfrm>
            <a:off x="276147" y="4843623"/>
            <a:ext cx="708652" cy="708652"/>
            <a:chOff x="527308" y="4062509"/>
            <a:chExt cx="777923" cy="777923"/>
          </a:xfrm>
          <a:solidFill>
            <a:schemeClr val="accent2">
              <a:lumMod val="60000"/>
              <a:lumOff val="40000"/>
            </a:schemeClr>
          </a:solidFill>
        </p:grpSpPr>
        <p:sp>
          <p:nvSpPr>
            <p:cNvPr id="10" name="Donut 9"/>
            <p:cNvSpPr/>
            <p:nvPr/>
          </p:nvSpPr>
          <p:spPr>
            <a:xfrm>
              <a:off x="527308" y="4062509"/>
              <a:ext cx="777923" cy="777923"/>
            </a:xfrm>
            <a:prstGeom prst="donut">
              <a:avLst>
                <a:gd name="adj" fmla="val 66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eeform 13"/>
            <p:cNvSpPr/>
            <p:nvPr/>
          </p:nvSpPr>
          <p:spPr>
            <a:xfrm rot="2700000" flipV="1">
              <a:off x="697189" y="4285555"/>
              <a:ext cx="331830" cy="331830"/>
            </a:xfrm>
            <a:custGeom>
              <a:avLst/>
              <a:gdLst>
                <a:gd name="connsiteX0" fmla="*/ 86161 w 2200940"/>
                <a:gd name="connsiteY0" fmla="*/ 2112966 h 2200940"/>
                <a:gd name="connsiteX1" fmla="*/ 294173 w 2200940"/>
                <a:gd name="connsiteY1" fmla="*/ 2199127 h 2200940"/>
                <a:gd name="connsiteX2" fmla="*/ 1582438 w 2200940"/>
                <a:gd name="connsiteY2" fmla="*/ 2199127 h 2200940"/>
                <a:gd name="connsiteX3" fmla="*/ 1582438 w 2200940"/>
                <a:gd name="connsiteY3" fmla="*/ 2200940 h 2200940"/>
                <a:gd name="connsiteX4" fmla="*/ 2199127 w 2200940"/>
                <a:gd name="connsiteY4" fmla="*/ 2200940 h 2200940"/>
                <a:gd name="connsiteX5" fmla="*/ 2199127 w 2200940"/>
                <a:gd name="connsiteY5" fmla="*/ 2199127 h 2200940"/>
                <a:gd name="connsiteX6" fmla="*/ 2200940 w 2200940"/>
                <a:gd name="connsiteY6" fmla="*/ 2199127 h 2200940"/>
                <a:gd name="connsiteX7" fmla="*/ 2200940 w 2200940"/>
                <a:gd name="connsiteY7" fmla="*/ 1582438 h 2200940"/>
                <a:gd name="connsiteX8" fmla="*/ 2199127 w 2200940"/>
                <a:gd name="connsiteY8" fmla="*/ 1582438 h 2200940"/>
                <a:gd name="connsiteX9" fmla="*/ 2199127 w 2200940"/>
                <a:gd name="connsiteY9" fmla="*/ 294173 h 2200940"/>
                <a:gd name="connsiteX10" fmla="*/ 1904954 w 2200940"/>
                <a:gd name="connsiteY10" fmla="*/ 0 h 2200940"/>
                <a:gd name="connsiteX11" fmla="*/ 1876611 w 2200940"/>
                <a:gd name="connsiteY11" fmla="*/ 0 h 2200940"/>
                <a:gd name="connsiteX12" fmla="*/ 1582438 w 2200940"/>
                <a:gd name="connsiteY12" fmla="*/ 294173 h 2200940"/>
                <a:gd name="connsiteX13" fmla="*/ 1582438 w 2200940"/>
                <a:gd name="connsiteY13" fmla="*/ 1582438 h 2200940"/>
                <a:gd name="connsiteX14" fmla="*/ 294173 w 2200940"/>
                <a:gd name="connsiteY14" fmla="*/ 1582438 h 2200940"/>
                <a:gd name="connsiteX15" fmla="*/ 0 w 2200940"/>
                <a:gd name="connsiteY15" fmla="*/ 1876611 h 2200940"/>
                <a:gd name="connsiteX16" fmla="*/ 0 w 2200940"/>
                <a:gd name="connsiteY16" fmla="*/ 1904954 h 2200940"/>
                <a:gd name="connsiteX17" fmla="*/ 86161 w 2200940"/>
                <a:gd name="connsiteY17" fmla="*/ 2112966 h 2200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00940" h="2200940">
                  <a:moveTo>
                    <a:pt x="86161" y="2112966"/>
                  </a:moveTo>
                  <a:cubicBezTo>
                    <a:pt x="139396" y="2166201"/>
                    <a:pt x="212939" y="2199127"/>
                    <a:pt x="294173" y="2199127"/>
                  </a:cubicBezTo>
                  <a:lnTo>
                    <a:pt x="1582438" y="2199127"/>
                  </a:lnTo>
                  <a:lnTo>
                    <a:pt x="1582438" y="2200940"/>
                  </a:lnTo>
                  <a:lnTo>
                    <a:pt x="2199127" y="2200940"/>
                  </a:lnTo>
                  <a:lnTo>
                    <a:pt x="2199127" y="2199127"/>
                  </a:lnTo>
                  <a:lnTo>
                    <a:pt x="2200940" y="2199127"/>
                  </a:lnTo>
                  <a:lnTo>
                    <a:pt x="2200940" y="1582438"/>
                  </a:lnTo>
                  <a:lnTo>
                    <a:pt x="2199127" y="1582438"/>
                  </a:lnTo>
                  <a:lnTo>
                    <a:pt x="2199127" y="294173"/>
                  </a:lnTo>
                  <a:cubicBezTo>
                    <a:pt x="2199127" y="131706"/>
                    <a:pt x="2067421" y="0"/>
                    <a:pt x="1904954" y="0"/>
                  </a:cubicBezTo>
                  <a:lnTo>
                    <a:pt x="1876611" y="0"/>
                  </a:lnTo>
                  <a:cubicBezTo>
                    <a:pt x="1714144" y="0"/>
                    <a:pt x="1582438" y="131706"/>
                    <a:pt x="1582438" y="294173"/>
                  </a:cubicBezTo>
                  <a:lnTo>
                    <a:pt x="1582438" y="1582438"/>
                  </a:lnTo>
                  <a:lnTo>
                    <a:pt x="294173" y="1582438"/>
                  </a:lnTo>
                  <a:cubicBezTo>
                    <a:pt x="131706" y="1582438"/>
                    <a:pt x="0" y="1714144"/>
                    <a:pt x="0" y="1876611"/>
                  </a:cubicBezTo>
                  <a:lnTo>
                    <a:pt x="0" y="1904954"/>
                  </a:lnTo>
                  <a:cubicBezTo>
                    <a:pt x="0" y="1986188"/>
                    <a:pt x="32926" y="2059731"/>
                    <a:pt x="86161" y="211296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09351354"/>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xfrm>
            <a:off x="7696200" y="6337300"/>
            <a:ext cx="914400" cy="304800"/>
          </a:xfrm>
          <a:prstGeom prst="rect">
            <a:avLst/>
          </a:prstGeom>
          <a:ln/>
        </p:spPr>
        <p:txBody>
          <a:bodyPr/>
          <a:lstStyle>
            <a:lvl1pPr>
              <a:defRPr/>
            </a:lvl1pPr>
          </a:lstStyle>
          <a:p>
            <a:fld id="{44425A1A-6886-4000-9088-4DD4ED5377F7}" type="slidenum">
              <a:rPr lang="zh-CN" altLang="en-US"/>
              <a:pPr/>
              <a:t>‹#›</a:t>
            </a:fld>
            <a:endParaRPr lang="en-US" altLang="zh-CN"/>
          </a:p>
        </p:txBody>
      </p:sp>
    </p:spTree>
    <p:extLst>
      <p:ext uri="{BB962C8B-B14F-4D97-AF65-F5344CB8AC3E}">
        <p14:creationId xmlns:p14="http://schemas.microsoft.com/office/powerpoint/2010/main" val="1496377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FSL Logo Slide">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hyperlink" Target="http://www.freescale.com/" TargetMode="External"/><Relationship Id="rId2" Type="http://schemas.openxmlformats.org/officeDocument/2006/relationships/theme" Target="../theme/theme2.xml"/><Relationship Id="rId1" Type="http://schemas.openxmlformats.org/officeDocument/2006/relationships/slideLayout" Target="../slideLayouts/slideLayout9.xml"/><Relationship Id="rId5" Type="http://schemas.openxmlformats.org/officeDocument/2006/relationships/hyperlink" Target="https://www.facebook.com/freescale" TargetMode="External"/><Relationship Id="rId4" Type="http://schemas.openxmlformats.org/officeDocument/2006/relationships/hyperlink" Target="https://twitter.com/Freescale"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6066" name="Rectangle 226"/>
          <p:cNvSpPr>
            <a:spLocks noGrp="1" noChangeArrowheads="1"/>
          </p:cNvSpPr>
          <p:nvPr>
            <p:ph type="title"/>
          </p:nvPr>
        </p:nvSpPr>
        <p:spPr bwMode="auto">
          <a:xfrm>
            <a:off x="225511" y="280713"/>
            <a:ext cx="8725789"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17" name="Text Placeholder 16"/>
          <p:cNvSpPr>
            <a:spLocks noGrp="1"/>
          </p:cNvSpPr>
          <p:nvPr>
            <p:ph type="body" idx="1"/>
          </p:nvPr>
        </p:nvSpPr>
        <p:spPr>
          <a:xfrm>
            <a:off x="224642" y="1068042"/>
            <a:ext cx="8735291" cy="466600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32" name="Group 31"/>
          <p:cNvGrpSpPr/>
          <p:nvPr userDrawn="1"/>
        </p:nvGrpSpPr>
        <p:grpSpPr>
          <a:xfrm>
            <a:off x="379911" y="6258336"/>
            <a:ext cx="1847279" cy="379823"/>
            <a:chOff x="633159" y="6301141"/>
            <a:chExt cx="1771650" cy="381114"/>
          </a:xfrm>
        </p:grpSpPr>
        <p:sp>
          <p:nvSpPr>
            <p:cNvPr id="33" name="Text Box 129"/>
            <p:cNvSpPr txBox="1">
              <a:spLocks noChangeAspect="1" noChangeArrowheads="1"/>
            </p:cNvSpPr>
            <p:nvPr/>
          </p:nvSpPr>
          <p:spPr bwMode="black">
            <a:xfrm>
              <a:off x="2094626" y="6435763"/>
              <a:ext cx="310183" cy="151580"/>
            </a:xfrm>
            <a:prstGeom prst="rect">
              <a:avLst/>
            </a:prstGeom>
            <a:noFill/>
            <a:ln w="9525">
              <a:noFill/>
              <a:miter lim="800000"/>
              <a:headEnd/>
              <a:tailEnd/>
            </a:ln>
            <a:effectLst/>
          </p:spPr>
          <p:txBody>
            <a:bodyPr>
              <a:spAutoFit/>
            </a:bodyPr>
            <a:lstStyle/>
            <a:p>
              <a:r>
                <a:rPr lang="en-US" sz="300" b="1" dirty="0"/>
                <a:t>TM</a:t>
              </a:r>
            </a:p>
          </p:txBody>
        </p:sp>
        <p:sp>
          <p:nvSpPr>
            <p:cNvPr id="34"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35"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36"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37"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38"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39"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40"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41"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42"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43"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44"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45"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46"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47"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48"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49"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50"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sp>
        <p:nvSpPr>
          <p:cNvPr id="52" name="Oval 51">
            <a:hlinkClick r:id="" action="ppaction://hlinkshowjump?jump=nextslide"/>
          </p:cNvPr>
          <p:cNvSpPr/>
          <p:nvPr/>
        </p:nvSpPr>
        <p:spPr>
          <a:xfrm>
            <a:off x="8495759" y="6258336"/>
            <a:ext cx="396374" cy="396374"/>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a:hlinkClick r:id="" action="ppaction://hlinkshowjump?jump=nextslide"/>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8537734" y="6295743"/>
            <a:ext cx="355877" cy="332149"/>
          </a:xfrm>
          <a:prstGeom prst="rect">
            <a:avLst/>
          </a:prstGeom>
        </p:spPr>
      </p:pic>
      <p:sp>
        <p:nvSpPr>
          <p:cNvPr id="55" name="Oval 54">
            <a:hlinkClick r:id="" action="ppaction://hlinkshowjump?jump=previousslide"/>
          </p:cNvPr>
          <p:cNvSpPr/>
          <p:nvPr userDrawn="1"/>
        </p:nvSpPr>
        <p:spPr>
          <a:xfrm>
            <a:off x="8003969" y="6258336"/>
            <a:ext cx="396374" cy="396374"/>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a:hlinkClick r:id="" action="ppaction://hlinkshowjump?jump=previousslide"/>
          </p:cNvPr>
          <p:cNvPicPr>
            <a:picLocks noChangeAspect="1"/>
          </p:cNvPicPr>
          <p:nvPr userDrawn="1"/>
        </p:nvPicPr>
        <p:blipFill>
          <a:blip r:embed="rId10" cstate="email">
            <a:extLst>
              <a:ext uri="{28A0092B-C50C-407E-A947-70E740481C1C}">
                <a14:useLocalDpi xmlns:a14="http://schemas.microsoft.com/office/drawing/2010/main"/>
              </a:ext>
            </a:extLst>
          </a:blip>
          <a:stretch>
            <a:fillRect/>
          </a:stretch>
        </p:blipFill>
        <p:spPr>
          <a:xfrm flipH="1">
            <a:off x="8026224" y="6295743"/>
            <a:ext cx="355877" cy="332149"/>
          </a:xfrm>
          <a:prstGeom prst="rect">
            <a:avLst/>
          </a:prstGeom>
        </p:spPr>
      </p:pic>
      <p:sp>
        <p:nvSpPr>
          <p:cNvPr id="29" name="TextBox 28"/>
          <p:cNvSpPr txBox="1"/>
          <p:nvPr userDrawn="1"/>
        </p:nvSpPr>
        <p:spPr>
          <a:xfrm>
            <a:off x="2343483" y="6496493"/>
            <a:ext cx="4019075" cy="215444"/>
          </a:xfrm>
          <a:prstGeom prst="rect">
            <a:avLst/>
          </a:prstGeom>
          <a:noFill/>
        </p:spPr>
        <p:txBody>
          <a:bodyPr wrap="square" rtlCol="0">
            <a:spAutoFit/>
          </a:bodyPr>
          <a:lstStyle/>
          <a:p>
            <a:pPr algn="l"/>
            <a:r>
              <a:rPr lang="en-US" sz="800" b="0" i="0" dirty="0" smtClean="0">
                <a:solidFill>
                  <a:schemeClr val="tx1">
                    <a:lumMod val="50000"/>
                    <a:lumOff val="50000"/>
                  </a:schemeClr>
                </a:solidFill>
              </a:rPr>
              <a:t>Confidential and Proprietary</a:t>
            </a:r>
          </a:p>
        </p:txBody>
      </p:sp>
      <p:sp>
        <p:nvSpPr>
          <p:cNvPr id="30" name="Slide Number Placeholder 1"/>
          <p:cNvSpPr txBox="1">
            <a:spLocks/>
          </p:cNvSpPr>
          <p:nvPr userDrawn="1"/>
        </p:nvSpPr>
        <p:spPr>
          <a:xfrm>
            <a:off x="3872222" y="6411262"/>
            <a:ext cx="298580" cy="365125"/>
          </a:xfrm>
          <a:prstGeom prst="rect">
            <a:avLst/>
          </a:prstGeom>
        </p:spPr>
        <p:txBody>
          <a:bodyPr vert="horz" lIns="68580" tIns="34290" rIns="68580" bIns="34290" rtlCol="0" anchor="ct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fld id="{9899D5D8-9A89-49C6-87E2-D5B81659BB09}" type="slidenum">
              <a:rPr lang="en-US" sz="1000" smtClean="0">
                <a:solidFill>
                  <a:schemeClr val="tx1">
                    <a:lumMod val="50000"/>
                    <a:lumOff val="50000"/>
                  </a:schemeClr>
                </a:solidFill>
              </a:rPr>
              <a:pPr algn="l"/>
              <a:t>‹#›</a:t>
            </a:fld>
            <a:endParaRPr lang="en-US" sz="1000" dirty="0">
              <a:solidFill>
                <a:schemeClr val="tx1">
                  <a:lumMod val="50000"/>
                  <a:lumOff val="50000"/>
                </a:schemeClr>
              </a:solidFill>
            </a:endParaRPr>
          </a:p>
        </p:txBody>
      </p:sp>
      <p:cxnSp>
        <p:nvCxnSpPr>
          <p:cNvPr id="31" name="Straight Connector 30"/>
          <p:cNvCxnSpPr/>
          <p:nvPr userDrawn="1"/>
        </p:nvCxnSpPr>
        <p:spPr>
          <a:xfrm>
            <a:off x="3830658" y="6535885"/>
            <a:ext cx="0" cy="11730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545993"/>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07" r:id="rId3"/>
    <p:sldLayoutId id="2147483776" r:id="rId4"/>
    <p:sldLayoutId id="2147483777" r:id="rId5"/>
    <p:sldLayoutId id="2147483780" r:id="rId6"/>
    <p:sldLayoutId id="2147483796" r:id="rId7"/>
    <p:sldLayoutId id="2147483798" r:id="rId8"/>
  </p:sldLayoutIdLst>
  <p:transition>
    <p:fade/>
  </p:transition>
  <p:timing>
    <p:tnLst>
      <p:par>
        <p:cTn id="1" dur="indefinite" restart="never" nodeType="tmRoot"/>
      </p:par>
    </p:tnLst>
  </p:timing>
  <p:hf hdr="0" ftr="0" dt="0"/>
  <p:txStyles>
    <p:titleStyle>
      <a:lvl1pPr algn="l" rtl="0" fontAlgn="base">
        <a:lnSpc>
          <a:spcPct val="100000"/>
        </a:lnSpc>
        <a:spcBef>
          <a:spcPct val="0"/>
        </a:spcBef>
        <a:spcAft>
          <a:spcPct val="0"/>
        </a:spcAft>
        <a:defRPr lang="en-US" sz="2400" b="1" kern="1200" dirty="0" smtClean="0">
          <a:solidFill>
            <a:schemeClr val="accent4">
              <a:lumMod val="50000"/>
            </a:schemeClr>
          </a:solidFill>
          <a:effectLst/>
          <a:latin typeface="Arial" charset="0"/>
          <a:ea typeface="+mn-ea"/>
          <a:cs typeface="+mn-cs"/>
        </a:defRPr>
      </a:lvl1pPr>
      <a:lvl2pPr algn="r" rtl="0" fontAlgn="base">
        <a:lnSpc>
          <a:spcPct val="85000"/>
        </a:lnSpc>
        <a:spcBef>
          <a:spcPct val="0"/>
        </a:spcBef>
        <a:spcAft>
          <a:spcPct val="0"/>
        </a:spcAft>
        <a:defRPr sz="1650" b="1">
          <a:solidFill>
            <a:schemeClr val="tx1"/>
          </a:solidFill>
          <a:latin typeface="Arial" charset="0"/>
        </a:defRPr>
      </a:lvl2pPr>
      <a:lvl3pPr algn="r" rtl="0" fontAlgn="base">
        <a:lnSpc>
          <a:spcPct val="85000"/>
        </a:lnSpc>
        <a:spcBef>
          <a:spcPct val="0"/>
        </a:spcBef>
        <a:spcAft>
          <a:spcPct val="0"/>
        </a:spcAft>
        <a:defRPr sz="1650" b="1">
          <a:solidFill>
            <a:schemeClr val="tx1"/>
          </a:solidFill>
          <a:latin typeface="Arial" charset="0"/>
        </a:defRPr>
      </a:lvl3pPr>
      <a:lvl4pPr algn="r" rtl="0" fontAlgn="base">
        <a:lnSpc>
          <a:spcPct val="85000"/>
        </a:lnSpc>
        <a:spcBef>
          <a:spcPct val="0"/>
        </a:spcBef>
        <a:spcAft>
          <a:spcPct val="0"/>
        </a:spcAft>
        <a:defRPr sz="1650" b="1">
          <a:solidFill>
            <a:schemeClr val="tx1"/>
          </a:solidFill>
          <a:latin typeface="Arial" charset="0"/>
        </a:defRPr>
      </a:lvl4pPr>
      <a:lvl5pPr algn="r" rtl="0" fontAlgn="base">
        <a:lnSpc>
          <a:spcPct val="85000"/>
        </a:lnSpc>
        <a:spcBef>
          <a:spcPct val="0"/>
        </a:spcBef>
        <a:spcAft>
          <a:spcPct val="0"/>
        </a:spcAft>
        <a:defRPr sz="1650" b="1">
          <a:solidFill>
            <a:schemeClr val="tx1"/>
          </a:solidFill>
          <a:latin typeface="Arial" charset="0"/>
        </a:defRPr>
      </a:lvl5pPr>
      <a:lvl6pPr marL="342900" algn="r" rtl="0" fontAlgn="base">
        <a:lnSpc>
          <a:spcPct val="85000"/>
        </a:lnSpc>
        <a:spcBef>
          <a:spcPct val="0"/>
        </a:spcBef>
        <a:spcAft>
          <a:spcPct val="0"/>
        </a:spcAft>
        <a:defRPr sz="1650" b="1">
          <a:solidFill>
            <a:schemeClr val="tx1"/>
          </a:solidFill>
          <a:latin typeface="Arial" charset="0"/>
        </a:defRPr>
      </a:lvl6pPr>
      <a:lvl7pPr marL="685800" algn="r" rtl="0" fontAlgn="base">
        <a:lnSpc>
          <a:spcPct val="85000"/>
        </a:lnSpc>
        <a:spcBef>
          <a:spcPct val="0"/>
        </a:spcBef>
        <a:spcAft>
          <a:spcPct val="0"/>
        </a:spcAft>
        <a:defRPr sz="1650" b="1">
          <a:solidFill>
            <a:schemeClr val="tx1"/>
          </a:solidFill>
          <a:latin typeface="Arial" charset="0"/>
        </a:defRPr>
      </a:lvl7pPr>
      <a:lvl8pPr marL="1028700" algn="r" rtl="0" fontAlgn="base">
        <a:lnSpc>
          <a:spcPct val="85000"/>
        </a:lnSpc>
        <a:spcBef>
          <a:spcPct val="0"/>
        </a:spcBef>
        <a:spcAft>
          <a:spcPct val="0"/>
        </a:spcAft>
        <a:defRPr sz="1650" b="1">
          <a:solidFill>
            <a:schemeClr val="tx1"/>
          </a:solidFill>
          <a:latin typeface="Arial" charset="0"/>
        </a:defRPr>
      </a:lvl8pPr>
      <a:lvl9pPr marL="1371600" algn="r" rtl="0" fontAlgn="base">
        <a:lnSpc>
          <a:spcPct val="85000"/>
        </a:lnSpc>
        <a:spcBef>
          <a:spcPct val="0"/>
        </a:spcBef>
        <a:spcAft>
          <a:spcPct val="0"/>
        </a:spcAft>
        <a:defRPr sz="1650" b="1">
          <a:solidFill>
            <a:schemeClr val="tx1"/>
          </a:solidFill>
          <a:latin typeface="Arial" charset="0"/>
        </a:defRPr>
      </a:lvl9pPr>
    </p:titleStyle>
    <p:bodyStyle>
      <a:lvl1pPr marL="175022" indent="-175022" algn="l" rtl="0" fontAlgn="base">
        <a:lnSpc>
          <a:spcPct val="100000"/>
        </a:lnSpc>
        <a:spcBef>
          <a:spcPts val="431"/>
        </a:spcBef>
        <a:spcAft>
          <a:spcPts val="56"/>
        </a:spcAft>
        <a:buClr>
          <a:schemeClr val="tx1">
            <a:lumMod val="85000"/>
            <a:lumOff val="15000"/>
          </a:schemeClr>
        </a:buClr>
        <a:buSzPct val="80000"/>
        <a:buFont typeface="Arial" pitchFamily="34" charset="0"/>
        <a:buChar char="•"/>
        <a:defRPr sz="2200" b="0">
          <a:solidFill>
            <a:srgbClr val="000000"/>
          </a:solidFill>
          <a:latin typeface="+mn-lt"/>
          <a:ea typeface="+mn-ea"/>
          <a:cs typeface="+mn-cs"/>
        </a:defRPr>
      </a:lvl1pPr>
      <a:lvl2pPr marL="344488" indent="-169863" algn="l" rtl="0" fontAlgn="base">
        <a:lnSpc>
          <a:spcPct val="100000"/>
        </a:lnSpc>
        <a:spcBef>
          <a:spcPts val="431"/>
        </a:spcBef>
        <a:spcAft>
          <a:spcPts val="56"/>
        </a:spcAft>
        <a:buClr>
          <a:schemeClr val="tx1"/>
        </a:buClr>
        <a:buSzPct val="80000"/>
        <a:buFont typeface="Arial" pitchFamily="34" charset="0"/>
        <a:buChar char="−"/>
        <a:defRPr sz="2000">
          <a:solidFill>
            <a:srgbClr val="000000"/>
          </a:solidFill>
          <a:latin typeface="+mn-lt"/>
        </a:defRPr>
      </a:lvl2pPr>
      <a:lvl3pPr marL="427435" indent="-126206" algn="l" rtl="0" fontAlgn="base">
        <a:lnSpc>
          <a:spcPct val="100000"/>
        </a:lnSpc>
        <a:spcBef>
          <a:spcPts val="431"/>
        </a:spcBef>
        <a:spcAft>
          <a:spcPts val="56"/>
        </a:spcAft>
        <a:buClr>
          <a:schemeClr val="tx1"/>
        </a:buClr>
        <a:buSzPct val="80000"/>
        <a:buFont typeface="Wingdings" pitchFamily="2" charset="2"/>
        <a:buChar char="§"/>
        <a:defRPr sz="1800">
          <a:solidFill>
            <a:srgbClr val="000000"/>
          </a:solidFill>
          <a:latin typeface="+mn-lt"/>
        </a:defRPr>
      </a:lvl3pPr>
      <a:lvl4pPr marL="559594" indent="-132160" algn="l" rtl="0" fontAlgn="base">
        <a:lnSpc>
          <a:spcPct val="100000"/>
        </a:lnSpc>
        <a:spcBef>
          <a:spcPts val="431"/>
        </a:spcBef>
        <a:spcAft>
          <a:spcPts val="56"/>
        </a:spcAft>
        <a:buClr>
          <a:schemeClr val="tx1"/>
        </a:buClr>
        <a:buSzPct val="80000"/>
        <a:buFont typeface="Arial" pitchFamily="34" charset="0"/>
        <a:buChar char="•"/>
        <a:defRPr sz="1600">
          <a:solidFill>
            <a:srgbClr val="000000"/>
          </a:solidFill>
          <a:latin typeface="+mn-lt"/>
        </a:defRPr>
      </a:lvl4pPr>
      <a:lvl5pPr marL="727472" indent="-167879" algn="l" rtl="0" fontAlgn="base">
        <a:lnSpc>
          <a:spcPct val="100000"/>
        </a:lnSpc>
        <a:spcBef>
          <a:spcPts val="431"/>
        </a:spcBef>
        <a:spcAft>
          <a:spcPts val="56"/>
        </a:spcAft>
        <a:buClr>
          <a:schemeClr val="tx1"/>
        </a:buClr>
        <a:buSzPct val="70000"/>
        <a:buFont typeface="Arial" pitchFamily="34" charset="0"/>
        <a:buChar char="−"/>
        <a:defRPr sz="1400">
          <a:solidFill>
            <a:srgbClr val="000000"/>
          </a:solidFill>
          <a:latin typeface="+mn-lt"/>
        </a:defRPr>
      </a:lvl5pPr>
      <a:lvl6pPr marL="1672829" indent="-117872" algn="l" rtl="0" fontAlgn="base">
        <a:spcBef>
          <a:spcPct val="20000"/>
        </a:spcBef>
        <a:spcAft>
          <a:spcPct val="3000"/>
        </a:spcAft>
        <a:buClr>
          <a:schemeClr val="tx1"/>
        </a:buClr>
        <a:buSzPct val="70000"/>
        <a:buFont typeface="Arial" charset="0"/>
        <a:buChar char="►"/>
        <a:defRPr sz="1050">
          <a:solidFill>
            <a:srgbClr val="000000"/>
          </a:solidFill>
          <a:latin typeface="+mn-lt"/>
        </a:defRPr>
      </a:lvl6pPr>
      <a:lvl7pPr marL="2015729" indent="-117872" algn="l" rtl="0" fontAlgn="base">
        <a:spcBef>
          <a:spcPct val="20000"/>
        </a:spcBef>
        <a:spcAft>
          <a:spcPct val="3000"/>
        </a:spcAft>
        <a:buClr>
          <a:schemeClr val="tx1"/>
        </a:buClr>
        <a:buSzPct val="70000"/>
        <a:buFont typeface="Arial" charset="0"/>
        <a:buChar char="►"/>
        <a:defRPr sz="1050">
          <a:solidFill>
            <a:srgbClr val="000000"/>
          </a:solidFill>
          <a:latin typeface="+mn-lt"/>
        </a:defRPr>
      </a:lvl7pPr>
      <a:lvl8pPr marL="2358629" indent="-117872" algn="l" rtl="0" fontAlgn="base">
        <a:spcBef>
          <a:spcPct val="20000"/>
        </a:spcBef>
        <a:spcAft>
          <a:spcPct val="3000"/>
        </a:spcAft>
        <a:buClr>
          <a:schemeClr val="tx1"/>
        </a:buClr>
        <a:buSzPct val="70000"/>
        <a:buFont typeface="Arial" charset="0"/>
        <a:buChar char="►"/>
        <a:defRPr sz="1050">
          <a:solidFill>
            <a:srgbClr val="000000"/>
          </a:solidFill>
          <a:latin typeface="+mn-lt"/>
        </a:defRPr>
      </a:lvl8pPr>
      <a:lvl9pPr marL="2701529" indent="-117872" algn="l" rtl="0" fontAlgn="base">
        <a:spcBef>
          <a:spcPct val="20000"/>
        </a:spcBef>
        <a:spcAft>
          <a:spcPct val="3000"/>
        </a:spcAft>
        <a:buClr>
          <a:schemeClr val="tx1"/>
        </a:buClr>
        <a:buSzPct val="70000"/>
        <a:buFont typeface="Arial" charset="0"/>
        <a:buChar char="►"/>
        <a:defRPr sz="1050">
          <a:solidFill>
            <a:srgbClr val="000000"/>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31" name="Group 30"/>
          <p:cNvGrpSpPr/>
          <p:nvPr userDrawn="1"/>
        </p:nvGrpSpPr>
        <p:grpSpPr>
          <a:xfrm>
            <a:off x="2042908" y="1710992"/>
            <a:ext cx="5224434" cy="1048590"/>
            <a:chOff x="633159" y="6301141"/>
            <a:chExt cx="1814931" cy="381114"/>
          </a:xfrm>
        </p:grpSpPr>
        <p:sp>
          <p:nvSpPr>
            <p:cNvPr id="33" name="Text Box 129"/>
            <p:cNvSpPr txBox="1">
              <a:spLocks noChangeAspect="1" noChangeArrowheads="1"/>
            </p:cNvSpPr>
            <p:nvPr/>
          </p:nvSpPr>
          <p:spPr bwMode="black">
            <a:xfrm>
              <a:off x="2137907" y="6465788"/>
              <a:ext cx="310183" cy="72711"/>
            </a:xfrm>
            <a:prstGeom prst="rect">
              <a:avLst/>
            </a:prstGeom>
            <a:noFill/>
            <a:ln w="9525">
              <a:noFill/>
              <a:miter lim="800000"/>
              <a:headEnd/>
              <a:tailEnd/>
            </a:ln>
            <a:effectLst/>
          </p:spPr>
          <p:txBody>
            <a:bodyPr>
              <a:spAutoFit/>
            </a:bodyPr>
            <a:lstStyle/>
            <a:p>
              <a:r>
                <a:rPr lang="en-US" sz="700" b="1" dirty="0"/>
                <a:t>TM</a:t>
              </a:r>
            </a:p>
          </p:txBody>
        </p:sp>
        <p:sp>
          <p:nvSpPr>
            <p:cNvPr id="37"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38"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39"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40"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41"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42"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43"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44"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45"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46"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47"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48"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49"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50"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51"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52"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53"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sp>
        <p:nvSpPr>
          <p:cNvPr id="54" name="TextBox 53"/>
          <p:cNvSpPr txBox="1"/>
          <p:nvPr userDrawn="1"/>
        </p:nvSpPr>
        <p:spPr>
          <a:xfrm>
            <a:off x="1892617" y="6192972"/>
            <a:ext cx="5358766" cy="230832"/>
          </a:xfrm>
          <a:prstGeom prst="rect">
            <a:avLst/>
          </a:prstGeom>
          <a:noFill/>
        </p:spPr>
        <p:txBody>
          <a:bodyPr wrap="square" rtlCol="0">
            <a:spAutoFit/>
          </a:bodyPr>
          <a:lstStyle/>
          <a:p>
            <a:pPr algn="ctr"/>
            <a:r>
              <a:rPr lang="en-US" sz="900" dirty="0" smtClean="0">
                <a:solidFill>
                  <a:schemeClr val="tx1">
                    <a:lumMod val="50000"/>
                    <a:lumOff val="50000"/>
                  </a:schemeClr>
                </a:solidFill>
              </a:rPr>
              <a:t>© 2014 Freescale Semiconductor, Inc.  |  </a:t>
            </a:r>
            <a:r>
              <a:rPr lang="en-US" sz="900" b="1" i="1" dirty="0" smtClean="0">
                <a:solidFill>
                  <a:schemeClr val="tx1">
                    <a:lumMod val="50000"/>
                    <a:lumOff val="50000"/>
                  </a:schemeClr>
                </a:solidFill>
              </a:rPr>
              <a:t>Confidential and Proprietary</a:t>
            </a:r>
          </a:p>
        </p:txBody>
      </p:sp>
      <p:sp>
        <p:nvSpPr>
          <p:cNvPr id="55" name="TextBox 54"/>
          <p:cNvSpPr txBox="1"/>
          <p:nvPr userDrawn="1"/>
        </p:nvSpPr>
        <p:spPr>
          <a:xfrm>
            <a:off x="1935061" y="5265907"/>
            <a:ext cx="5358766" cy="307777"/>
          </a:xfrm>
          <a:prstGeom prst="rect">
            <a:avLst/>
          </a:prstGeom>
          <a:noFill/>
        </p:spPr>
        <p:txBody>
          <a:bodyPr wrap="square" rtlCol="0">
            <a:spAutoFit/>
          </a:bodyPr>
          <a:lstStyle/>
          <a:p>
            <a:pPr algn="ctr"/>
            <a:r>
              <a:rPr lang="en-US" sz="1400" dirty="0" smtClean="0">
                <a:solidFill>
                  <a:schemeClr val="tx1">
                    <a:lumMod val="50000"/>
                    <a:lumOff val="50000"/>
                  </a:schemeClr>
                </a:solidFill>
              </a:rPr>
              <a:t>www.Freescale.com</a:t>
            </a:r>
            <a:endParaRPr lang="en-US" sz="1400" b="1" i="1" dirty="0" smtClean="0">
              <a:solidFill>
                <a:schemeClr val="tx1">
                  <a:lumMod val="50000"/>
                  <a:lumOff val="50000"/>
                </a:schemeClr>
              </a:solidFill>
            </a:endParaRPr>
          </a:p>
        </p:txBody>
      </p:sp>
      <p:sp>
        <p:nvSpPr>
          <p:cNvPr id="56" name="Rectangle 55">
            <a:hlinkClick r:id="rId3"/>
          </p:cNvPr>
          <p:cNvSpPr/>
          <p:nvPr userDrawn="1"/>
        </p:nvSpPr>
        <p:spPr>
          <a:xfrm>
            <a:off x="3626303" y="5230983"/>
            <a:ext cx="1891394" cy="4335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57" name="Group 56"/>
          <p:cNvGrpSpPr/>
          <p:nvPr userDrawn="1"/>
        </p:nvGrpSpPr>
        <p:grpSpPr>
          <a:xfrm>
            <a:off x="4136152" y="4733925"/>
            <a:ext cx="381000" cy="381000"/>
            <a:chOff x="5617708" y="4733925"/>
            <a:chExt cx="381000" cy="381000"/>
          </a:xfrm>
        </p:grpSpPr>
        <p:sp>
          <p:nvSpPr>
            <p:cNvPr id="58" name="Oval 57">
              <a:hlinkClick r:id="rId4"/>
            </p:cNvPr>
            <p:cNvSpPr/>
            <p:nvPr userDrawn="1"/>
          </p:nvSpPr>
          <p:spPr>
            <a:xfrm>
              <a:off x="5617708" y="4733925"/>
              <a:ext cx="381000" cy="381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a:hlinkClick r:id="rId4"/>
            </p:cNvPr>
            <p:cNvSpPr/>
            <p:nvPr userDrawn="1"/>
          </p:nvSpPr>
          <p:spPr>
            <a:xfrm rot="5400000">
              <a:off x="5720352" y="4858972"/>
              <a:ext cx="175712" cy="130907"/>
            </a:xfrm>
            <a:custGeom>
              <a:avLst/>
              <a:gdLst>
                <a:gd name="connsiteX0" fmla="*/ 0 w 3100390"/>
                <a:gd name="connsiteY0" fmla="*/ 1938335 h 2309814"/>
                <a:gd name="connsiteX1" fmla="*/ 0 w 3100390"/>
                <a:gd name="connsiteY1" fmla="*/ 1881191 h 2309814"/>
                <a:gd name="connsiteX2" fmla="*/ 371478 w 3100390"/>
                <a:gd name="connsiteY2" fmla="*/ 1509713 h 2309814"/>
                <a:gd name="connsiteX3" fmla="*/ 804863 w 3100390"/>
                <a:gd name="connsiteY3" fmla="*/ 1509713 h 2309814"/>
                <a:gd name="connsiteX4" fmla="*/ 804863 w 3100390"/>
                <a:gd name="connsiteY4" fmla="*/ 371479 h 2309814"/>
                <a:gd name="connsiteX5" fmla="*/ 1176341 w 3100390"/>
                <a:gd name="connsiteY5" fmla="*/ 1 h 2309814"/>
                <a:gd name="connsiteX6" fmla="*/ 1233485 w 3100390"/>
                <a:gd name="connsiteY6" fmla="*/ 1 h 2309814"/>
                <a:gd name="connsiteX7" fmla="*/ 1604963 w 3100390"/>
                <a:gd name="connsiteY7" fmla="*/ 371479 h 2309814"/>
                <a:gd name="connsiteX8" fmla="*/ 1604963 w 3100390"/>
                <a:gd name="connsiteY8" fmla="*/ 1509713 h 2309814"/>
                <a:gd name="connsiteX9" fmla="*/ 2038347 w 3100390"/>
                <a:gd name="connsiteY9" fmla="*/ 1509713 h 2309814"/>
                <a:gd name="connsiteX10" fmla="*/ 2047594 w 3100390"/>
                <a:gd name="connsiteY10" fmla="*/ 1510645 h 2309814"/>
                <a:gd name="connsiteX11" fmla="*/ 2064178 w 3100390"/>
                <a:gd name="connsiteY11" fmla="*/ 1509615 h 2309814"/>
                <a:gd name="connsiteX12" fmla="*/ 2231455 w 3100390"/>
                <a:gd name="connsiteY12" fmla="*/ 1437930 h 2309814"/>
                <a:gd name="connsiteX13" fmla="*/ 2299945 w 3100390"/>
                <a:gd name="connsiteY13" fmla="*/ 1197202 h 2309814"/>
                <a:gd name="connsiteX14" fmla="*/ 2300290 w 3100390"/>
                <a:gd name="connsiteY14" fmla="*/ 1195482 h 2309814"/>
                <a:gd name="connsiteX15" fmla="*/ 2300290 w 3100390"/>
                <a:gd name="connsiteY15" fmla="*/ 371478 h 2309814"/>
                <a:gd name="connsiteX16" fmla="*/ 2671768 w 3100390"/>
                <a:gd name="connsiteY16" fmla="*/ 0 h 2309814"/>
                <a:gd name="connsiteX17" fmla="*/ 2728912 w 3100390"/>
                <a:gd name="connsiteY17" fmla="*/ 0 h 2309814"/>
                <a:gd name="connsiteX18" fmla="*/ 3100390 w 3100390"/>
                <a:gd name="connsiteY18" fmla="*/ 371478 h 2309814"/>
                <a:gd name="connsiteX19" fmla="*/ 3100390 w 3100390"/>
                <a:gd name="connsiteY19" fmla="*/ 1223960 h 2309814"/>
                <a:gd name="connsiteX20" fmla="*/ 3096815 w 3100390"/>
                <a:gd name="connsiteY20" fmla="*/ 1259424 h 2309814"/>
                <a:gd name="connsiteX21" fmla="*/ 3094122 w 3100390"/>
                <a:gd name="connsiteY21" fmla="*/ 1358809 h 2309814"/>
                <a:gd name="connsiteX22" fmla="*/ 2804461 w 3100390"/>
                <a:gd name="connsiteY22" fmla="*/ 2038795 h 2309814"/>
                <a:gd name="connsiteX23" fmla="*/ 2074120 w 3100390"/>
                <a:gd name="connsiteY23" fmla="*/ 2306933 h 2309814"/>
                <a:gd name="connsiteX24" fmla="*/ 2070794 w 3100390"/>
                <a:gd name="connsiteY24" fmla="*/ 2306542 h 2309814"/>
                <a:gd name="connsiteX25" fmla="*/ 2038347 w 3100390"/>
                <a:gd name="connsiteY25" fmla="*/ 2309813 h 2309814"/>
                <a:gd name="connsiteX26" fmla="*/ 1233491 w 3100390"/>
                <a:gd name="connsiteY26" fmla="*/ 2309813 h 2309814"/>
                <a:gd name="connsiteX27" fmla="*/ 1233485 w 3100390"/>
                <a:gd name="connsiteY27" fmla="*/ 2309814 h 2309814"/>
                <a:gd name="connsiteX28" fmla="*/ 1176341 w 3100390"/>
                <a:gd name="connsiteY28" fmla="*/ 2309814 h 2309814"/>
                <a:gd name="connsiteX29" fmla="*/ 1176336 w 3100390"/>
                <a:gd name="connsiteY29" fmla="*/ 2309813 h 2309814"/>
                <a:gd name="connsiteX30" fmla="*/ 371478 w 3100390"/>
                <a:gd name="connsiteY30" fmla="*/ 2309813 h 2309814"/>
                <a:gd name="connsiteX31" fmla="*/ 0 w 3100390"/>
                <a:gd name="connsiteY31" fmla="*/ 1938335 h 2309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100390" h="2309814">
                  <a:moveTo>
                    <a:pt x="0" y="1938335"/>
                  </a:moveTo>
                  <a:lnTo>
                    <a:pt x="0" y="1881191"/>
                  </a:lnTo>
                  <a:cubicBezTo>
                    <a:pt x="0" y="1676029"/>
                    <a:pt x="166316" y="1509713"/>
                    <a:pt x="371478" y="1509713"/>
                  </a:cubicBezTo>
                  <a:lnTo>
                    <a:pt x="804863" y="1509713"/>
                  </a:lnTo>
                  <a:lnTo>
                    <a:pt x="804863" y="371479"/>
                  </a:lnTo>
                  <a:cubicBezTo>
                    <a:pt x="804863" y="166317"/>
                    <a:pt x="971179" y="1"/>
                    <a:pt x="1176341" y="1"/>
                  </a:cubicBezTo>
                  <a:lnTo>
                    <a:pt x="1233485" y="1"/>
                  </a:lnTo>
                  <a:cubicBezTo>
                    <a:pt x="1438647" y="1"/>
                    <a:pt x="1604963" y="166317"/>
                    <a:pt x="1604963" y="371479"/>
                  </a:cubicBezTo>
                  <a:lnTo>
                    <a:pt x="1604963" y="1509713"/>
                  </a:lnTo>
                  <a:lnTo>
                    <a:pt x="2038347" y="1509713"/>
                  </a:lnTo>
                  <a:lnTo>
                    <a:pt x="2047594" y="1510645"/>
                  </a:lnTo>
                  <a:lnTo>
                    <a:pt x="2064178" y="1509615"/>
                  </a:lnTo>
                  <a:cubicBezTo>
                    <a:pt x="2136696" y="1500369"/>
                    <a:pt x="2192207" y="1477589"/>
                    <a:pt x="2231455" y="1437930"/>
                  </a:cubicBezTo>
                  <a:cubicBezTo>
                    <a:pt x="2283785" y="1385052"/>
                    <a:pt x="2303685" y="1321820"/>
                    <a:pt x="2299945" y="1197202"/>
                  </a:cubicBezTo>
                  <a:lnTo>
                    <a:pt x="2300290" y="1195482"/>
                  </a:lnTo>
                  <a:lnTo>
                    <a:pt x="2300290" y="371478"/>
                  </a:lnTo>
                  <a:cubicBezTo>
                    <a:pt x="2300290" y="166316"/>
                    <a:pt x="2466606" y="0"/>
                    <a:pt x="2671768" y="0"/>
                  </a:cubicBezTo>
                  <a:lnTo>
                    <a:pt x="2728912" y="0"/>
                  </a:lnTo>
                  <a:cubicBezTo>
                    <a:pt x="2934074" y="0"/>
                    <a:pt x="3100390" y="166316"/>
                    <a:pt x="3100390" y="371478"/>
                  </a:cubicBezTo>
                  <a:lnTo>
                    <a:pt x="3100390" y="1223960"/>
                  </a:lnTo>
                  <a:lnTo>
                    <a:pt x="3096815" y="1259424"/>
                  </a:lnTo>
                  <a:lnTo>
                    <a:pt x="3094122" y="1358809"/>
                  </a:lnTo>
                  <a:cubicBezTo>
                    <a:pt x="3077077" y="1601947"/>
                    <a:pt x="2985276" y="1871228"/>
                    <a:pt x="2804461" y="2038795"/>
                  </a:cubicBezTo>
                  <a:cubicBezTo>
                    <a:pt x="2752410" y="2108599"/>
                    <a:pt x="2501368" y="2302427"/>
                    <a:pt x="2074120" y="2306933"/>
                  </a:cubicBezTo>
                  <a:lnTo>
                    <a:pt x="2070794" y="2306542"/>
                  </a:lnTo>
                  <a:lnTo>
                    <a:pt x="2038347" y="2309813"/>
                  </a:lnTo>
                  <a:lnTo>
                    <a:pt x="1233491" y="2309813"/>
                  </a:lnTo>
                  <a:lnTo>
                    <a:pt x="1233485" y="2309814"/>
                  </a:lnTo>
                  <a:lnTo>
                    <a:pt x="1176341" y="2309814"/>
                  </a:lnTo>
                  <a:lnTo>
                    <a:pt x="1176336" y="2309813"/>
                  </a:lnTo>
                  <a:lnTo>
                    <a:pt x="371478" y="2309813"/>
                  </a:lnTo>
                  <a:cubicBezTo>
                    <a:pt x="166316" y="2309813"/>
                    <a:pt x="0" y="2143497"/>
                    <a:pt x="0" y="193833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p:cNvGrpSpPr/>
          <p:nvPr userDrawn="1"/>
        </p:nvGrpSpPr>
        <p:grpSpPr>
          <a:xfrm>
            <a:off x="4736227" y="4733925"/>
            <a:ext cx="381000" cy="381000"/>
            <a:chOff x="6217783" y="4733925"/>
            <a:chExt cx="381000" cy="381000"/>
          </a:xfrm>
        </p:grpSpPr>
        <p:sp>
          <p:nvSpPr>
            <p:cNvPr id="61" name="Oval 60">
              <a:hlinkClick r:id="rId5"/>
            </p:cNvPr>
            <p:cNvSpPr/>
            <p:nvPr userDrawn="1"/>
          </p:nvSpPr>
          <p:spPr>
            <a:xfrm>
              <a:off x="6217783" y="4733925"/>
              <a:ext cx="381000" cy="381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a:hlinkClick r:id="rId5"/>
            </p:cNvPr>
            <p:cNvSpPr/>
            <p:nvPr userDrawn="1"/>
          </p:nvSpPr>
          <p:spPr>
            <a:xfrm>
              <a:off x="6349815" y="4804488"/>
              <a:ext cx="116937" cy="239875"/>
            </a:xfrm>
            <a:custGeom>
              <a:avLst/>
              <a:gdLst>
                <a:gd name="connsiteX0" fmla="*/ 1513789 w 1588641"/>
                <a:gd name="connsiteY0" fmla="*/ 0 h 3258812"/>
                <a:gd name="connsiteX1" fmla="*/ 1506905 w 1588641"/>
                <a:gd name="connsiteY1" fmla="*/ 3600 h 3258812"/>
                <a:gd name="connsiteX2" fmla="*/ 1543470 w 1588641"/>
                <a:gd name="connsiteY2" fmla="*/ 3871 h 3258812"/>
                <a:gd name="connsiteX3" fmla="*/ 1542440 w 1588641"/>
                <a:gd name="connsiteY3" fmla="*/ 4816 h 3258812"/>
                <a:gd name="connsiteX4" fmla="*/ 1565438 w 1588641"/>
                <a:gd name="connsiteY4" fmla="*/ 3480 h 3258812"/>
                <a:gd name="connsiteX5" fmla="*/ 1580199 w 1588641"/>
                <a:gd name="connsiteY5" fmla="*/ 43945 h 3258812"/>
                <a:gd name="connsiteX6" fmla="*/ 1582207 w 1588641"/>
                <a:gd name="connsiteY6" fmla="*/ 556764 h 3258812"/>
                <a:gd name="connsiteX7" fmla="*/ 1561483 w 1588641"/>
                <a:gd name="connsiteY7" fmla="*/ 578251 h 3258812"/>
                <a:gd name="connsiteX8" fmla="*/ 1171103 w 1588641"/>
                <a:gd name="connsiteY8" fmla="*/ 578251 h 3258812"/>
                <a:gd name="connsiteX9" fmla="*/ 1170112 w 1588641"/>
                <a:gd name="connsiteY9" fmla="*/ 578326 h 3258812"/>
                <a:gd name="connsiteX10" fmla="*/ 1076435 w 1588641"/>
                <a:gd name="connsiteY10" fmla="*/ 611712 h 3258812"/>
                <a:gd name="connsiteX11" fmla="*/ 1003924 w 1588641"/>
                <a:gd name="connsiteY11" fmla="*/ 756738 h 3258812"/>
                <a:gd name="connsiteX12" fmla="*/ 1002586 w 1588641"/>
                <a:gd name="connsiteY12" fmla="*/ 757066 h 3258812"/>
                <a:gd name="connsiteX13" fmla="*/ 1002586 w 1588641"/>
                <a:gd name="connsiteY13" fmla="*/ 1176024 h 3258812"/>
                <a:gd name="connsiteX14" fmla="*/ 1567602 w 1588641"/>
                <a:gd name="connsiteY14" fmla="*/ 1176024 h 3258812"/>
                <a:gd name="connsiteX15" fmla="*/ 1588641 w 1588641"/>
                <a:gd name="connsiteY15" fmla="*/ 1194958 h 3258812"/>
                <a:gd name="connsiteX16" fmla="*/ 1571797 w 1588641"/>
                <a:gd name="connsiteY16" fmla="*/ 1732767 h 3258812"/>
                <a:gd name="connsiteX17" fmla="*/ 1552863 w 1588641"/>
                <a:gd name="connsiteY17" fmla="*/ 1751701 h 3258812"/>
                <a:gd name="connsiteX18" fmla="*/ 1002586 w 1588641"/>
                <a:gd name="connsiteY18" fmla="*/ 1751701 h 3258812"/>
                <a:gd name="connsiteX19" fmla="*/ 1002586 w 1588641"/>
                <a:gd name="connsiteY19" fmla="*/ 3235670 h 3258812"/>
                <a:gd name="connsiteX20" fmla="*/ 979444 w 1588641"/>
                <a:gd name="connsiteY20" fmla="*/ 3258812 h 3258812"/>
                <a:gd name="connsiteX21" fmla="*/ 450051 w 1588641"/>
                <a:gd name="connsiteY21" fmla="*/ 3258812 h 3258812"/>
                <a:gd name="connsiteX22" fmla="*/ 426909 w 1588641"/>
                <a:gd name="connsiteY22" fmla="*/ 3235670 h 3258812"/>
                <a:gd name="connsiteX23" fmla="*/ 426909 w 1588641"/>
                <a:gd name="connsiteY23" fmla="*/ 1751701 h 3258812"/>
                <a:gd name="connsiteX24" fmla="*/ 18934 w 1588641"/>
                <a:gd name="connsiteY24" fmla="*/ 1751701 h 3258812"/>
                <a:gd name="connsiteX25" fmla="*/ 0 w 1588641"/>
                <a:gd name="connsiteY25" fmla="*/ 1732767 h 3258812"/>
                <a:gd name="connsiteX26" fmla="*/ 0 w 1588641"/>
                <a:gd name="connsiteY26" fmla="*/ 1194958 h 3258812"/>
                <a:gd name="connsiteX27" fmla="*/ 18934 w 1588641"/>
                <a:gd name="connsiteY27" fmla="*/ 1176024 h 3258812"/>
                <a:gd name="connsiteX28" fmla="*/ 426909 w 1588641"/>
                <a:gd name="connsiteY28" fmla="*/ 1176024 h 3258812"/>
                <a:gd name="connsiteX29" fmla="*/ 426909 w 1588641"/>
                <a:gd name="connsiteY29" fmla="*/ 571741 h 3258812"/>
                <a:gd name="connsiteX30" fmla="*/ 428723 w 1588641"/>
                <a:gd name="connsiteY30" fmla="*/ 567361 h 3258812"/>
                <a:gd name="connsiteX31" fmla="*/ 426488 w 1588641"/>
                <a:gd name="connsiteY31" fmla="*/ 568530 h 3258812"/>
                <a:gd name="connsiteX32" fmla="*/ 1513789 w 1588641"/>
                <a:gd name="connsiteY32" fmla="*/ 0 h 3258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88641" h="3258812">
                  <a:moveTo>
                    <a:pt x="1513789" y="0"/>
                  </a:moveTo>
                  <a:lnTo>
                    <a:pt x="1506905" y="3600"/>
                  </a:lnTo>
                  <a:lnTo>
                    <a:pt x="1543470" y="3871"/>
                  </a:lnTo>
                  <a:lnTo>
                    <a:pt x="1542440" y="4816"/>
                  </a:lnTo>
                  <a:lnTo>
                    <a:pt x="1565438" y="3480"/>
                  </a:lnTo>
                  <a:cubicBezTo>
                    <a:pt x="1576883" y="3480"/>
                    <a:pt x="1580199" y="32078"/>
                    <a:pt x="1580199" y="43945"/>
                  </a:cubicBezTo>
                  <a:lnTo>
                    <a:pt x="1582207" y="556764"/>
                  </a:lnTo>
                  <a:cubicBezTo>
                    <a:pt x="1582207" y="568631"/>
                    <a:pt x="1572929" y="578251"/>
                    <a:pt x="1561483" y="578251"/>
                  </a:cubicBezTo>
                  <a:lnTo>
                    <a:pt x="1171103" y="578251"/>
                  </a:lnTo>
                  <a:lnTo>
                    <a:pt x="1170112" y="578326"/>
                  </a:lnTo>
                  <a:cubicBezTo>
                    <a:pt x="1120839" y="585702"/>
                    <a:pt x="1087954" y="601401"/>
                    <a:pt x="1076435" y="611712"/>
                  </a:cubicBezTo>
                  <a:cubicBezTo>
                    <a:pt x="1061075" y="625460"/>
                    <a:pt x="1004856" y="654478"/>
                    <a:pt x="1003924" y="756738"/>
                  </a:cubicBezTo>
                  <a:lnTo>
                    <a:pt x="1002586" y="757066"/>
                  </a:lnTo>
                  <a:lnTo>
                    <a:pt x="1002586" y="1176024"/>
                  </a:lnTo>
                  <a:lnTo>
                    <a:pt x="1567602" y="1176024"/>
                  </a:lnTo>
                  <a:cubicBezTo>
                    <a:pt x="1578059" y="1176024"/>
                    <a:pt x="1588641" y="1184501"/>
                    <a:pt x="1588641" y="1194958"/>
                  </a:cubicBezTo>
                  <a:cubicBezTo>
                    <a:pt x="1588641" y="1374227"/>
                    <a:pt x="1571797" y="1553498"/>
                    <a:pt x="1571797" y="1732767"/>
                  </a:cubicBezTo>
                  <a:cubicBezTo>
                    <a:pt x="1571797" y="1743224"/>
                    <a:pt x="1563319" y="1751701"/>
                    <a:pt x="1552863" y="1751701"/>
                  </a:cubicBezTo>
                  <a:lnTo>
                    <a:pt x="1002586" y="1751701"/>
                  </a:lnTo>
                  <a:lnTo>
                    <a:pt x="1002586" y="3235670"/>
                  </a:lnTo>
                  <a:cubicBezTo>
                    <a:pt x="1002586" y="3248451"/>
                    <a:pt x="992225" y="3258812"/>
                    <a:pt x="979444" y="3258812"/>
                  </a:cubicBezTo>
                  <a:lnTo>
                    <a:pt x="450051" y="3258812"/>
                  </a:lnTo>
                  <a:cubicBezTo>
                    <a:pt x="437270" y="3258812"/>
                    <a:pt x="426909" y="3248451"/>
                    <a:pt x="426909" y="3235670"/>
                  </a:cubicBezTo>
                  <a:lnTo>
                    <a:pt x="426909" y="1751701"/>
                  </a:lnTo>
                  <a:lnTo>
                    <a:pt x="18934" y="1751701"/>
                  </a:lnTo>
                  <a:cubicBezTo>
                    <a:pt x="8477" y="1751701"/>
                    <a:pt x="0" y="1743224"/>
                    <a:pt x="0" y="1732767"/>
                  </a:cubicBezTo>
                  <a:lnTo>
                    <a:pt x="0" y="1194958"/>
                  </a:lnTo>
                  <a:cubicBezTo>
                    <a:pt x="0" y="1184501"/>
                    <a:pt x="8477" y="1176024"/>
                    <a:pt x="18934" y="1176024"/>
                  </a:cubicBezTo>
                  <a:lnTo>
                    <a:pt x="426909" y="1176024"/>
                  </a:lnTo>
                  <a:lnTo>
                    <a:pt x="426909" y="571741"/>
                  </a:lnTo>
                  <a:lnTo>
                    <a:pt x="428723" y="567361"/>
                  </a:lnTo>
                  <a:lnTo>
                    <a:pt x="426488" y="568530"/>
                  </a:lnTo>
                  <a:cubicBezTo>
                    <a:pt x="386393" y="-8193"/>
                    <a:pt x="1280066" y="4397"/>
                    <a:pt x="1513789" y="0"/>
                  </a:cubicBez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84" r:id="rId1"/>
  </p:sldLayoutIdLst>
  <p:transition>
    <p:fade/>
  </p:transition>
  <p:timing>
    <p:tnLst>
      <p:par>
        <p:cTn id="1" dur="indefinite" restart="never" nodeType="tmRoot"/>
      </p:par>
    </p:tnLst>
  </p:timing>
  <p:hf hdr="0" ftr="0" dt="0"/>
  <p:txStyles>
    <p:titleStyle>
      <a:lvl1pPr algn="ctr" rtl="0" fontAlgn="base">
        <a:spcBef>
          <a:spcPct val="0"/>
        </a:spcBef>
        <a:spcAft>
          <a:spcPct val="0"/>
        </a:spcAft>
        <a:defRPr sz="3300">
          <a:solidFill>
            <a:schemeClr val="tx2"/>
          </a:solidFill>
          <a:latin typeface="+mj-lt"/>
          <a:ea typeface="+mj-ea"/>
          <a:cs typeface="+mj-cs"/>
        </a:defRPr>
      </a:lvl1pPr>
      <a:lvl2pPr algn="ctr" rtl="0" fontAlgn="base">
        <a:spcBef>
          <a:spcPct val="0"/>
        </a:spcBef>
        <a:spcAft>
          <a:spcPct val="0"/>
        </a:spcAft>
        <a:defRPr sz="3300">
          <a:solidFill>
            <a:schemeClr val="tx2"/>
          </a:solidFill>
          <a:latin typeface="Arial" charset="0"/>
        </a:defRPr>
      </a:lvl2pPr>
      <a:lvl3pPr algn="ctr" rtl="0" fontAlgn="base">
        <a:spcBef>
          <a:spcPct val="0"/>
        </a:spcBef>
        <a:spcAft>
          <a:spcPct val="0"/>
        </a:spcAft>
        <a:defRPr sz="3300">
          <a:solidFill>
            <a:schemeClr val="tx2"/>
          </a:solidFill>
          <a:latin typeface="Arial" charset="0"/>
        </a:defRPr>
      </a:lvl3pPr>
      <a:lvl4pPr algn="ctr" rtl="0" fontAlgn="base">
        <a:spcBef>
          <a:spcPct val="0"/>
        </a:spcBef>
        <a:spcAft>
          <a:spcPct val="0"/>
        </a:spcAft>
        <a:defRPr sz="3300">
          <a:solidFill>
            <a:schemeClr val="tx2"/>
          </a:solidFill>
          <a:latin typeface="Arial" charset="0"/>
        </a:defRPr>
      </a:lvl4pPr>
      <a:lvl5pPr algn="ctr" rtl="0" fontAlgn="base">
        <a:spcBef>
          <a:spcPct val="0"/>
        </a:spcBef>
        <a:spcAft>
          <a:spcPct val="0"/>
        </a:spcAft>
        <a:defRPr sz="3300">
          <a:solidFill>
            <a:schemeClr val="tx2"/>
          </a:solidFill>
          <a:latin typeface="Arial" charset="0"/>
        </a:defRPr>
      </a:lvl5pPr>
      <a:lvl6pPr marL="342900" algn="ctr" rtl="0" fontAlgn="base">
        <a:spcBef>
          <a:spcPct val="0"/>
        </a:spcBef>
        <a:spcAft>
          <a:spcPct val="0"/>
        </a:spcAft>
        <a:defRPr sz="3300">
          <a:solidFill>
            <a:schemeClr val="tx2"/>
          </a:solidFill>
          <a:latin typeface="Arial" charset="0"/>
        </a:defRPr>
      </a:lvl6pPr>
      <a:lvl7pPr marL="685800" algn="ctr" rtl="0" fontAlgn="base">
        <a:spcBef>
          <a:spcPct val="0"/>
        </a:spcBef>
        <a:spcAft>
          <a:spcPct val="0"/>
        </a:spcAft>
        <a:defRPr sz="3300">
          <a:solidFill>
            <a:schemeClr val="tx2"/>
          </a:solidFill>
          <a:latin typeface="Arial" charset="0"/>
        </a:defRPr>
      </a:lvl7pPr>
      <a:lvl8pPr marL="1028700" algn="ctr" rtl="0" fontAlgn="base">
        <a:spcBef>
          <a:spcPct val="0"/>
        </a:spcBef>
        <a:spcAft>
          <a:spcPct val="0"/>
        </a:spcAft>
        <a:defRPr sz="3300">
          <a:solidFill>
            <a:schemeClr val="tx2"/>
          </a:solidFill>
          <a:latin typeface="Arial" charset="0"/>
        </a:defRPr>
      </a:lvl8pPr>
      <a:lvl9pPr marL="1371600" algn="ctr" rtl="0" fontAlgn="base">
        <a:spcBef>
          <a:spcPct val="0"/>
        </a:spcBef>
        <a:spcAft>
          <a:spcPct val="0"/>
        </a:spcAft>
        <a:defRPr sz="3300">
          <a:solidFill>
            <a:schemeClr val="tx2"/>
          </a:solidFill>
          <a:latin typeface="Arial" charset="0"/>
        </a:defRPr>
      </a:lvl9pPr>
    </p:titleStyle>
    <p:bodyStyle>
      <a:lvl1pPr marL="257175" indent="-257175" algn="l" rtl="0" fontAlgn="base">
        <a:spcBef>
          <a:spcPct val="20000"/>
        </a:spcBef>
        <a:spcAft>
          <a:spcPct val="0"/>
        </a:spcAft>
        <a:buChar char="•"/>
        <a:defRPr sz="2400">
          <a:solidFill>
            <a:schemeClr val="tx1"/>
          </a:solidFill>
          <a:latin typeface="+mn-lt"/>
          <a:ea typeface="+mn-ea"/>
          <a:cs typeface="+mn-cs"/>
        </a:defRPr>
      </a:lvl1pPr>
      <a:lvl2pPr marL="557213" indent="-214313" algn="l" rtl="0" fontAlgn="base">
        <a:spcBef>
          <a:spcPct val="20000"/>
        </a:spcBef>
        <a:spcAft>
          <a:spcPct val="0"/>
        </a:spcAft>
        <a:buChar char="–"/>
        <a:defRPr sz="2100">
          <a:solidFill>
            <a:schemeClr val="tx1"/>
          </a:solidFill>
          <a:latin typeface="+mn-lt"/>
        </a:defRPr>
      </a:lvl2pPr>
      <a:lvl3pPr marL="857250" indent="-171450" algn="l" rtl="0" fontAlgn="base">
        <a:spcBef>
          <a:spcPct val="20000"/>
        </a:spcBef>
        <a:spcAft>
          <a:spcPct val="0"/>
        </a:spcAft>
        <a:buChar char="•"/>
        <a:defRPr sz="1800">
          <a:solidFill>
            <a:schemeClr val="tx1"/>
          </a:solidFill>
          <a:latin typeface="+mn-lt"/>
        </a:defRPr>
      </a:lvl3pPr>
      <a:lvl4pPr marL="1200150" indent="-171450" algn="l" rtl="0" fontAlgn="base">
        <a:spcBef>
          <a:spcPct val="20000"/>
        </a:spcBef>
        <a:spcAft>
          <a:spcPct val="0"/>
        </a:spcAft>
        <a:buChar char="–"/>
        <a:defRPr sz="1500">
          <a:solidFill>
            <a:schemeClr val="tx1"/>
          </a:solidFill>
          <a:latin typeface="+mn-lt"/>
        </a:defRPr>
      </a:lvl4pPr>
      <a:lvl5pPr marL="1543050" indent="-171450" algn="l" rtl="0" fontAlgn="base">
        <a:spcBef>
          <a:spcPct val="20000"/>
        </a:spcBef>
        <a:spcAft>
          <a:spcPct val="0"/>
        </a:spcAft>
        <a:buChar char="»"/>
        <a:defRPr sz="1500">
          <a:solidFill>
            <a:schemeClr val="tx1"/>
          </a:solidFill>
          <a:latin typeface="+mn-lt"/>
        </a:defRPr>
      </a:lvl5pPr>
      <a:lvl6pPr marL="1885950" indent="-171450" algn="l" rtl="0" fontAlgn="base">
        <a:spcBef>
          <a:spcPct val="20000"/>
        </a:spcBef>
        <a:spcAft>
          <a:spcPct val="0"/>
        </a:spcAft>
        <a:buChar char="»"/>
        <a:defRPr sz="1500">
          <a:solidFill>
            <a:schemeClr val="tx1"/>
          </a:solidFill>
          <a:latin typeface="+mn-lt"/>
        </a:defRPr>
      </a:lvl6pPr>
      <a:lvl7pPr marL="2228850" indent="-171450" algn="l" rtl="0" fontAlgn="base">
        <a:spcBef>
          <a:spcPct val="20000"/>
        </a:spcBef>
        <a:spcAft>
          <a:spcPct val="0"/>
        </a:spcAft>
        <a:buChar char="»"/>
        <a:defRPr sz="1500">
          <a:solidFill>
            <a:schemeClr val="tx1"/>
          </a:solidFill>
          <a:latin typeface="+mn-lt"/>
        </a:defRPr>
      </a:lvl7pPr>
      <a:lvl8pPr marL="2571750" indent="-171450" algn="l" rtl="0" fontAlgn="base">
        <a:spcBef>
          <a:spcPct val="20000"/>
        </a:spcBef>
        <a:spcAft>
          <a:spcPct val="0"/>
        </a:spcAft>
        <a:buChar char="»"/>
        <a:defRPr sz="1500">
          <a:solidFill>
            <a:schemeClr val="tx1"/>
          </a:solidFill>
          <a:latin typeface="+mn-lt"/>
        </a:defRPr>
      </a:lvl8pPr>
      <a:lvl9pPr marL="2914650" indent="-171450" algn="l" rtl="0" fontAlgn="base">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Coding Style </a:t>
            </a:r>
            <a:r>
              <a:rPr lang="en-US" altLang="zh-CN" dirty="0" smtClean="0"/>
              <a:t>&amp; Comment Rule</a:t>
            </a:r>
            <a:endParaRPr lang="en-US" dirty="0"/>
          </a:p>
        </p:txBody>
      </p:sp>
      <p:sp>
        <p:nvSpPr>
          <p:cNvPr id="7" name="Subtitle 6"/>
          <p:cNvSpPr>
            <a:spLocks noGrp="1"/>
          </p:cNvSpPr>
          <p:nvPr>
            <p:ph type="subTitle" idx="1"/>
          </p:nvPr>
        </p:nvSpPr>
        <p:spPr/>
        <p:txBody>
          <a:bodyPr/>
          <a:lstStyle/>
          <a:p>
            <a:r>
              <a:rPr lang="en-US" dirty="0"/>
              <a:t>KSDK validation team</a:t>
            </a:r>
          </a:p>
        </p:txBody>
      </p:sp>
      <p:sp>
        <p:nvSpPr>
          <p:cNvPr id="8" name="Text Placeholder 7"/>
          <p:cNvSpPr>
            <a:spLocks noGrp="1"/>
          </p:cNvSpPr>
          <p:nvPr>
            <p:ph type="body" sz="quarter" idx="11"/>
          </p:nvPr>
        </p:nvSpPr>
        <p:spPr/>
        <p:txBody>
          <a:bodyPr/>
          <a:lstStyle/>
          <a:p>
            <a:r>
              <a:rPr lang="en-US" dirty="0" smtClean="0"/>
              <a:t>July.09.2014</a:t>
            </a:r>
            <a:endParaRPr lang="en-US" dirty="0"/>
          </a:p>
        </p:txBody>
      </p:sp>
      <p:sp>
        <p:nvSpPr>
          <p:cNvPr id="10" name="Text Placeholder 9"/>
          <p:cNvSpPr>
            <a:spLocks noGrp="1"/>
          </p:cNvSpPr>
          <p:nvPr>
            <p:ph type="body" sz="quarter" idx="12"/>
          </p:nvPr>
        </p:nvSpPr>
        <p:spPr/>
        <p:txBody>
          <a:bodyPr/>
          <a:lstStyle/>
          <a:p>
            <a:r>
              <a:rPr lang="en-US" dirty="0" smtClean="0"/>
              <a:t>Jolly Li and Summer Guo</a:t>
            </a:r>
            <a:endParaRPr lang="en-US" dirty="0"/>
          </a:p>
          <a:p>
            <a:endParaRPr lang="en-US" dirty="0"/>
          </a:p>
        </p:txBody>
      </p:sp>
    </p:spTree>
    <p:extLst>
      <p:ext uri="{BB962C8B-B14F-4D97-AF65-F5344CB8AC3E}">
        <p14:creationId xmlns:p14="http://schemas.microsoft.com/office/powerpoint/2010/main" val="370125531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ph type="title"/>
          </p:nvPr>
        </p:nvSpPr>
        <p:spPr>
          <a:xfrm>
            <a:off x="0" y="0"/>
            <a:ext cx="8747266" cy="654050"/>
          </a:xfrm>
        </p:spPr>
        <p:txBody>
          <a:bodyPr/>
          <a:lstStyle/>
          <a:p>
            <a:r>
              <a:rPr lang="en-US" dirty="0" smtClean="0"/>
              <a:t>Variables Naming</a:t>
            </a:r>
            <a:endParaRPr lang="en-US" dirty="0"/>
          </a:p>
        </p:txBody>
      </p:sp>
      <p:sp>
        <p:nvSpPr>
          <p:cNvPr id="20" name="TextBox 19"/>
          <p:cNvSpPr txBox="1"/>
          <p:nvPr/>
        </p:nvSpPr>
        <p:spPr>
          <a:xfrm>
            <a:off x="661738" y="1179095"/>
            <a:ext cx="7531768" cy="5474368"/>
          </a:xfrm>
          <a:prstGeom prst="rect">
            <a:avLst/>
          </a:prstGeom>
          <a:noFill/>
        </p:spPr>
        <p:txBody>
          <a:bodyPr wrap="square" lIns="91440" tIns="45720" rIns="91440" rtlCol="0" anchor="t">
            <a:noAutofit/>
          </a:bodyPr>
          <a:lstStyle/>
          <a:p>
            <a:endParaRPr lang="en-US" dirty="0" smtClean="0"/>
          </a:p>
          <a:p>
            <a:pPr>
              <a:buFont typeface="Wingdings" pitchFamily="2" charset="2"/>
              <a:buChar char="v"/>
            </a:pPr>
            <a:r>
              <a:rPr lang="en-US" b="1" dirty="0" smtClean="0"/>
              <a:t> Global Variables</a:t>
            </a:r>
            <a:r>
              <a:rPr lang="en-US" dirty="0" smtClean="0"/>
              <a:t>: </a:t>
            </a:r>
            <a:r>
              <a:rPr lang="en-US" dirty="0" err="1" smtClean="0"/>
              <a:t>uncapitalized</a:t>
            </a:r>
            <a:r>
              <a:rPr lang="en-US" dirty="0" smtClean="0"/>
              <a:t>, use inner caps, prefixed with “g_” </a:t>
            </a:r>
          </a:p>
          <a:p>
            <a:r>
              <a:rPr lang="en-US" dirty="0" smtClean="0"/>
              <a:t>       	  o Example: </a:t>
            </a:r>
            <a:r>
              <a:rPr lang="en-US" dirty="0" err="1" smtClean="0"/>
              <a:t>g_thisIsGlobalVariable</a:t>
            </a:r>
            <a:r>
              <a:rPr lang="en-US" dirty="0" smtClean="0"/>
              <a:t> </a:t>
            </a:r>
          </a:p>
          <a:p>
            <a:endParaRPr lang="en-US" dirty="0" smtClean="0"/>
          </a:p>
          <a:p>
            <a:pPr>
              <a:buFont typeface="Wingdings" pitchFamily="2" charset="2"/>
              <a:buChar char="v"/>
            </a:pPr>
            <a:r>
              <a:rPr lang="en-US" b="1" dirty="0" smtClean="0"/>
              <a:t> Static Variables</a:t>
            </a:r>
            <a:r>
              <a:rPr lang="en-US" dirty="0" smtClean="0"/>
              <a:t>: </a:t>
            </a:r>
            <a:r>
              <a:rPr lang="en-US" dirty="0" err="1" smtClean="0"/>
              <a:t>uncapitalized</a:t>
            </a:r>
            <a:r>
              <a:rPr lang="en-US" dirty="0" smtClean="0"/>
              <a:t>, use inner caps, prefixed with “s_” </a:t>
            </a:r>
          </a:p>
          <a:p>
            <a:r>
              <a:rPr lang="en-US" dirty="0" smtClean="0"/>
              <a:t>	o Example: </a:t>
            </a:r>
            <a:r>
              <a:rPr lang="en-US" dirty="0" err="1" smtClean="0"/>
              <a:t>s_thisIsStaticVariable</a:t>
            </a:r>
            <a:r>
              <a:rPr lang="en-US" dirty="0" smtClean="0"/>
              <a:t> </a:t>
            </a:r>
          </a:p>
          <a:p>
            <a:endParaRPr lang="en-US" dirty="0" smtClean="0"/>
          </a:p>
          <a:p>
            <a:pPr>
              <a:buFont typeface="Wingdings" pitchFamily="2" charset="2"/>
              <a:buChar char="v"/>
            </a:pPr>
            <a:r>
              <a:rPr lang="en-US" b="1" dirty="0" smtClean="0"/>
              <a:t> Const Variables</a:t>
            </a:r>
            <a:r>
              <a:rPr lang="en-US" dirty="0" smtClean="0"/>
              <a:t>: </a:t>
            </a:r>
            <a:r>
              <a:rPr lang="en-US" dirty="0" err="1" smtClean="0"/>
              <a:t>uncapitalized</a:t>
            </a:r>
            <a:r>
              <a:rPr lang="en-US" dirty="0" smtClean="0"/>
              <a:t>, use inner caps, prefixed with “c_” </a:t>
            </a:r>
          </a:p>
          <a:p>
            <a:r>
              <a:rPr lang="en-US" dirty="0" smtClean="0"/>
              <a:t> 	o Example: </a:t>
            </a:r>
            <a:r>
              <a:rPr lang="en-US" dirty="0" err="1" smtClean="0"/>
              <a:t>c_thisIsStaticVariable</a:t>
            </a:r>
            <a:r>
              <a:rPr lang="en-US" dirty="0" smtClean="0"/>
              <a:t> </a:t>
            </a:r>
          </a:p>
          <a:p>
            <a:endParaRPr lang="en-US" dirty="0" smtClean="0"/>
          </a:p>
          <a:p>
            <a:pPr>
              <a:buFont typeface="Wingdings" pitchFamily="2" charset="2"/>
              <a:buChar char="v"/>
            </a:pPr>
            <a:r>
              <a:rPr lang="en-US" b="1" dirty="0" smtClean="0"/>
              <a:t> </a:t>
            </a:r>
            <a:r>
              <a:rPr lang="en-US" b="1" dirty="0" err="1" smtClean="0"/>
              <a:t>Enum</a:t>
            </a:r>
            <a:r>
              <a:rPr lang="en-US" b="1" dirty="0" smtClean="0"/>
              <a:t> variable</a:t>
            </a:r>
            <a:r>
              <a:rPr lang="en-US" dirty="0" smtClean="0"/>
              <a:t>: </a:t>
            </a:r>
            <a:r>
              <a:rPr lang="en-US" dirty="0" err="1" smtClean="0"/>
              <a:t>uncapitalized</a:t>
            </a:r>
            <a:r>
              <a:rPr lang="en-US" dirty="0" smtClean="0"/>
              <a:t>, use inner caps, prefixed with “e_” </a:t>
            </a:r>
          </a:p>
          <a:p>
            <a:r>
              <a:rPr lang="en-US" dirty="0" smtClean="0"/>
              <a:t>	o Example: </a:t>
            </a:r>
            <a:r>
              <a:rPr lang="en-US" dirty="0" err="1" smtClean="0"/>
              <a:t>e_thisIsEnumVariable</a:t>
            </a:r>
            <a:r>
              <a:rPr lang="en-US" dirty="0" smtClean="0"/>
              <a:t> </a:t>
            </a:r>
          </a:p>
          <a:p>
            <a:endParaRPr lang="en-US" dirty="0" smtClean="0"/>
          </a:p>
          <a:p>
            <a:pPr>
              <a:buFont typeface="Wingdings" pitchFamily="2" charset="2"/>
              <a:buChar char="v"/>
            </a:pPr>
            <a:r>
              <a:rPr lang="en-US" b="1" dirty="0" smtClean="0"/>
              <a:t> Local Variables</a:t>
            </a:r>
            <a:r>
              <a:rPr lang="en-US" dirty="0" smtClean="0"/>
              <a:t>: all lower case, words separated by underscores </a:t>
            </a:r>
          </a:p>
          <a:p>
            <a:r>
              <a:rPr lang="en-US" dirty="0" smtClean="0"/>
              <a:t>	o Example: </a:t>
            </a:r>
            <a:r>
              <a:rPr lang="en-US" dirty="0" err="1" smtClean="0"/>
              <a:t>this_is_local_case</a:t>
            </a:r>
            <a:r>
              <a:rPr lang="en-US" dirty="0" smtClean="0"/>
              <a:t> </a:t>
            </a:r>
          </a:p>
        </p:txBody>
      </p:sp>
    </p:spTree>
    <p:extLst>
      <p:ext uri="{BB962C8B-B14F-4D97-AF65-F5344CB8AC3E}">
        <p14:creationId xmlns:p14="http://schemas.microsoft.com/office/powerpoint/2010/main" val="158975591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ph type="title"/>
          </p:nvPr>
        </p:nvSpPr>
        <p:spPr>
          <a:xfrm>
            <a:off x="0" y="0"/>
            <a:ext cx="8747266" cy="654050"/>
          </a:xfrm>
        </p:spPr>
        <p:txBody>
          <a:bodyPr/>
          <a:lstStyle/>
          <a:p>
            <a:r>
              <a:rPr lang="en-US" dirty="0"/>
              <a:t/>
            </a:r>
            <a:br>
              <a:rPr lang="en-US" dirty="0"/>
            </a:br>
            <a:r>
              <a:rPr lang="en-US" dirty="0" smtClean="0"/>
              <a:t> </a:t>
            </a:r>
            <a:r>
              <a:rPr lang="en-US" dirty="0" err="1" smtClean="0"/>
              <a:t>Struct</a:t>
            </a:r>
            <a:r>
              <a:rPr lang="en-US" dirty="0" smtClean="0"/>
              <a:t> Naming</a:t>
            </a:r>
            <a:r>
              <a:rPr lang="en-US" dirty="0"/>
              <a:t/>
            </a:r>
            <a:br>
              <a:rPr lang="en-US" dirty="0"/>
            </a:br>
            <a:endParaRPr lang="en-US" dirty="0"/>
          </a:p>
        </p:txBody>
      </p:sp>
      <p:sp>
        <p:nvSpPr>
          <p:cNvPr id="20" name="Rectangle 19"/>
          <p:cNvSpPr/>
          <p:nvPr/>
        </p:nvSpPr>
        <p:spPr>
          <a:xfrm>
            <a:off x="592535" y="1210997"/>
            <a:ext cx="8346928" cy="4985980"/>
          </a:xfrm>
          <a:prstGeom prst="rect">
            <a:avLst/>
          </a:prstGeom>
        </p:spPr>
        <p:txBody>
          <a:bodyPr wrap="square">
            <a:spAutoFit/>
          </a:bodyPr>
          <a:lstStyle/>
          <a:p>
            <a:endParaRPr lang="en-US" dirty="0" smtClean="0"/>
          </a:p>
          <a:p>
            <a:pPr>
              <a:buFont typeface="Wingdings" pitchFamily="2" charset="2"/>
              <a:buChar char="v"/>
            </a:pPr>
            <a:r>
              <a:rPr lang="en-US" dirty="0" smtClean="0"/>
              <a:t> </a:t>
            </a:r>
            <a:r>
              <a:rPr lang="en-US" sz="2000" b="1" dirty="0" smtClean="0"/>
              <a:t>Structs and Unions</a:t>
            </a:r>
            <a:r>
              <a:rPr lang="en-US" sz="2000" dirty="0" smtClean="0"/>
              <a:t>: capitalized and use inner caps </a:t>
            </a:r>
          </a:p>
          <a:p>
            <a:endParaRPr lang="en-US" sz="2000" dirty="0" smtClean="0"/>
          </a:p>
          <a:p>
            <a:pPr>
              <a:buFont typeface="Wingdings" pitchFamily="2" charset="2"/>
              <a:buChar char="v"/>
            </a:pPr>
            <a:r>
              <a:rPr lang="en-US" sz="2000" dirty="0" smtClean="0"/>
              <a:t> </a:t>
            </a:r>
            <a:r>
              <a:rPr lang="en-US" sz="2000" b="1" dirty="0" smtClean="0"/>
              <a:t>Structs and Unions member</a:t>
            </a:r>
            <a:r>
              <a:rPr lang="en-US" sz="2000" dirty="0" smtClean="0"/>
              <a:t>: </a:t>
            </a:r>
            <a:r>
              <a:rPr lang="en-US" sz="2000" dirty="0" err="1" smtClean="0"/>
              <a:t>uncapitalized</a:t>
            </a:r>
            <a:r>
              <a:rPr lang="en-US" sz="2000" dirty="0" smtClean="0"/>
              <a:t> and use inner caps </a:t>
            </a:r>
          </a:p>
          <a:p>
            <a:endParaRPr lang="en-US" sz="2000" dirty="0" smtClean="0"/>
          </a:p>
          <a:p>
            <a:pPr>
              <a:buFont typeface="Wingdings" pitchFamily="2" charset="2"/>
              <a:buChar char="v"/>
            </a:pPr>
            <a:r>
              <a:rPr lang="en-US" sz="2000" dirty="0" smtClean="0"/>
              <a:t> </a:t>
            </a:r>
            <a:r>
              <a:rPr lang="en-US" sz="2000" b="1" dirty="0" err="1" smtClean="0"/>
              <a:t>Typedefs</a:t>
            </a:r>
            <a:r>
              <a:rPr lang="en-US" sz="2000" dirty="0" smtClean="0"/>
              <a:t>: all lower case, words separated by underscores, suffixed with "_t".</a:t>
            </a:r>
          </a:p>
          <a:p>
            <a:endParaRPr lang="en-US" dirty="0" smtClean="0"/>
          </a:p>
          <a:p>
            <a:r>
              <a:rPr lang="en-US" dirty="0" smtClean="0"/>
              <a:t>	                     </a:t>
            </a:r>
            <a:r>
              <a:rPr lang="en-US" dirty="0" err="1" smtClean="0"/>
              <a:t>typedef</a:t>
            </a:r>
            <a:r>
              <a:rPr lang="en-US" dirty="0" smtClean="0"/>
              <a:t> </a:t>
            </a:r>
            <a:r>
              <a:rPr lang="en-US" dirty="0" err="1" smtClean="0"/>
              <a:t>struct</a:t>
            </a:r>
            <a:r>
              <a:rPr lang="en-US" dirty="0" smtClean="0"/>
              <a:t> I2CSlaveState</a:t>
            </a:r>
          </a:p>
          <a:p>
            <a:r>
              <a:rPr lang="en-US" dirty="0" smtClean="0"/>
              <a:t>		        {</a:t>
            </a:r>
          </a:p>
          <a:p>
            <a:r>
              <a:rPr lang="en-US" dirty="0" smtClean="0"/>
              <a:t>    	       		 i2c_slave_source_t </a:t>
            </a:r>
            <a:r>
              <a:rPr lang="en-US" dirty="0" err="1" smtClean="0"/>
              <a:t>dataSource</a:t>
            </a:r>
            <a:r>
              <a:rPr lang="en-US" dirty="0" smtClean="0"/>
              <a:t>; </a:t>
            </a:r>
          </a:p>
          <a:p>
            <a:r>
              <a:rPr lang="en-US" dirty="0" smtClean="0"/>
              <a:t>    	        		 i2c_slave_sink_t </a:t>
            </a:r>
            <a:r>
              <a:rPr lang="en-US" dirty="0" err="1" smtClean="0"/>
              <a:t>dataSink</a:t>
            </a:r>
            <a:r>
              <a:rPr lang="en-US" dirty="0" smtClean="0"/>
              <a:t>; </a:t>
            </a:r>
          </a:p>
          <a:p>
            <a:r>
              <a:rPr lang="en-US" dirty="0" smtClean="0"/>
              <a:t>   	              		 i2c_status_t status;</a:t>
            </a:r>
          </a:p>
          <a:p>
            <a:r>
              <a:rPr lang="en-US" dirty="0" smtClean="0"/>
              <a:t>		        } i2c_slave_state_t;</a:t>
            </a:r>
          </a:p>
          <a:p>
            <a:endParaRPr lang="en-US" dirty="0" smtClean="0"/>
          </a:p>
          <a:p>
            <a:r>
              <a:rPr lang="en-US" dirty="0" smtClean="0"/>
              <a:t>                 </a:t>
            </a:r>
          </a:p>
          <a:p>
            <a:endParaRPr lang="en-US" dirty="0"/>
          </a:p>
        </p:txBody>
      </p:sp>
    </p:spTree>
    <p:extLst>
      <p:ext uri="{BB962C8B-B14F-4D97-AF65-F5344CB8AC3E}">
        <p14:creationId xmlns:p14="http://schemas.microsoft.com/office/powerpoint/2010/main" val="158975591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ph type="title"/>
          </p:nvPr>
        </p:nvSpPr>
        <p:spPr>
          <a:xfrm>
            <a:off x="0" y="0"/>
            <a:ext cx="8747266" cy="654050"/>
          </a:xfrm>
        </p:spPr>
        <p:txBody>
          <a:bodyPr/>
          <a:lstStyle/>
          <a:p>
            <a:r>
              <a:rPr lang="en-US" dirty="0"/>
              <a:t/>
            </a:r>
            <a:br>
              <a:rPr lang="en-US" dirty="0"/>
            </a:br>
            <a:r>
              <a:rPr lang="en-US" dirty="0"/>
              <a:t>F</a:t>
            </a:r>
            <a:r>
              <a:rPr lang="en-US" dirty="0" smtClean="0"/>
              <a:t>unction Naming </a:t>
            </a:r>
            <a:r>
              <a:rPr lang="en-US" dirty="0"/>
              <a:t/>
            </a:r>
            <a:br>
              <a:rPr lang="en-US" dirty="0"/>
            </a:br>
            <a:endParaRPr lang="en-US" dirty="0"/>
          </a:p>
        </p:txBody>
      </p:sp>
      <p:sp>
        <p:nvSpPr>
          <p:cNvPr id="20" name="Rectangle 19"/>
          <p:cNvSpPr/>
          <p:nvPr/>
        </p:nvSpPr>
        <p:spPr>
          <a:xfrm>
            <a:off x="845200" y="1415534"/>
            <a:ext cx="7432526" cy="2831544"/>
          </a:xfrm>
          <a:prstGeom prst="rect">
            <a:avLst/>
          </a:prstGeom>
        </p:spPr>
        <p:txBody>
          <a:bodyPr wrap="square">
            <a:spAutoFit/>
          </a:bodyPr>
          <a:lstStyle/>
          <a:p>
            <a:pPr>
              <a:buFont typeface="Wingdings" pitchFamily="2" charset="2"/>
              <a:buChar char="v"/>
            </a:pPr>
            <a:r>
              <a:rPr lang="en-US" sz="2000" dirty="0" smtClean="0"/>
              <a:t> </a:t>
            </a:r>
            <a:r>
              <a:rPr lang="en-US" sz="2000" b="1" dirty="0" smtClean="0"/>
              <a:t>Feature  example function</a:t>
            </a:r>
            <a:r>
              <a:rPr lang="en-US" sz="2000" dirty="0" smtClean="0"/>
              <a:t>:    MODULE]_</a:t>
            </a:r>
            <a:r>
              <a:rPr lang="en-US" sz="2000" dirty="0" err="1" smtClean="0"/>
              <a:t>feature_example</a:t>
            </a:r>
            <a:endParaRPr lang="en-US" sz="2000" dirty="0" smtClean="0"/>
          </a:p>
          <a:p>
            <a:r>
              <a:rPr lang="en-US" sz="2000" dirty="0" smtClean="0"/>
              <a:t>	o Example:  I2C_accePolling_example</a:t>
            </a:r>
          </a:p>
          <a:p>
            <a:endParaRPr lang="en-US" sz="2000" dirty="0" smtClean="0"/>
          </a:p>
          <a:p>
            <a:pPr>
              <a:buFont typeface="Wingdings" pitchFamily="2" charset="2"/>
              <a:buChar char="v"/>
            </a:pPr>
            <a:r>
              <a:rPr lang="en-US" sz="2000" dirty="0" smtClean="0"/>
              <a:t> </a:t>
            </a:r>
            <a:r>
              <a:rPr lang="en-US" sz="2000" b="1" dirty="0" err="1" smtClean="0"/>
              <a:t>setUp</a:t>
            </a:r>
            <a:r>
              <a:rPr lang="en-US" sz="2000" b="1" dirty="0" smtClean="0"/>
              <a:t> and tearDown function for special example</a:t>
            </a:r>
            <a:r>
              <a:rPr lang="en-US" sz="2000" dirty="0" smtClean="0"/>
              <a:t>:</a:t>
            </a:r>
          </a:p>
          <a:p>
            <a:r>
              <a:rPr lang="en-US" sz="2000" dirty="0" smtClean="0"/>
              <a:t>	o Example:  </a:t>
            </a:r>
            <a:r>
              <a:rPr lang="en-US" sz="2000" dirty="0" err="1" smtClean="0"/>
              <a:t>setUp_masterPollingSlaveInterrupt</a:t>
            </a:r>
            <a:endParaRPr lang="en-US" sz="2000" dirty="0" smtClean="0"/>
          </a:p>
          <a:p>
            <a:r>
              <a:rPr lang="en-US" sz="2000" dirty="0" smtClean="0"/>
              <a:t>                                  </a:t>
            </a:r>
            <a:r>
              <a:rPr lang="en-US" sz="2000" dirty="0" err="1" smtClean="0"/>
              <a:t>tearDown_masterPollingSlaveInterrupt</a:t>
            </a:r>
            <a:endParaRPr lang="en-US" sz="2000" dirty="0" smtClean="0"/>
          </a:p>
          <a:p>
            <a:endParaRPr lang="en-US" sz="2000" dirty="0" smtClean="0"/>
          </a:p>
          <a:p>
            <a:pPr>
              <a:buFont typeface="Wingdings" pitchFamily="2" charset="2"/>
              <a:buChar char="v"/>
            </a:pPr>
            <a:r>
              <a:rPr lang="en-US" sz="2000" dirty="0" smtClean="0"/>
              <a:t> </a:t>
            </a:r>
            <a:r>
              <a:rPr lang="en-US" sz="2000" b="1" dirty="0" smtClean="0"/>
              <a:t>Other functions</a:t>
            </a:r>
            <a:r>
              <a:rPr lang="en-US" sz="2000" dirty="0" smtClean="0"/>
              <a:t>:    </a:t>
            </a:r>
            <a:r>
              <a:rPr lang="en-US" sz="2000" dirty="0" err="1" smtClean="0"/>
              <a:t>thisIsFunction</a:t>
            </a:r>
            <a:r>
              <a:rPr lang="en-US" sz="2000" dirty="0" smtClean="0"/>
              <a:t> </a:t>
            </a:r>
            <a:r>
              <a:rPr lang="en-US" dirty="0" smtClean="0"/>
              <a:t>                 </a:t>
            </a:r>
          </a:p>
          <a:p>
            <a:endParaRPr lang="en-US" dirty="0"/>
          </a:p>
        </p:txBody>
      </p:sp>
    </p:spTree>
    <p:extLst>
      <p:ext uri="{BB962C8B-B14F-4D97-AF65-F5344CB8AC3E}">
        <p14:creationId xmlns:p14="http://schemas.microsoft.com/office/powerpoint/2010/main" val="158975591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473" y="0"/>
            <a:ext cx="8263520" cy="808074"/>
          </a:xfrm>
        </p:spPr>
        <p:txBody>
          <a:bodyPr/>
          <a:lstStyle/>
          <a:p>
            <a:r>
              <a:rPr lang="en-US" altLang="en-US"/>
              <a:t>Allowed </a:t>
            </a:r>
            <a:r>
              <a:rPr lang="en-US" altLang="en-US" smtClean="0"/>
              <a:t>Abbreviations</a:t>
            </a:r>
            <a:endParaRPr lang="en-US" dirty="0"/>
          </a:p>
        </p:txBody>
      </p:sp>
      <p:sp>
        <p:nvSpPr>
          <p:cNvPr id="4" name="Rectangle 1"/>
          <p:cNvSpPr>
            <a:spLocks noGrp="1" noChangeArrowheads="1"/>
          </p:cNvSpPr>
          <p:nvPr>
            <p:ph type="body" sz="quarter" idx="10"/>
          </p:nvPr>
        </p:nvSpPr>
        <p:spPr bwMode="auto">
          <a:xfrm>
            <a:off x="464583" y="1555027"/>
            <a:ext cx="4100945"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Addr</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Address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Alloc</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Allocate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Buff</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Buffer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Config</a:t>
            </a:r>
            <a:r>
              <a:rPr kumimoji="0" lang="en-US" altLang="en-US" sz="16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Configure/Configuration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Chn</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Channel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Cmp</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Compare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Ctrl</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Control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Conv</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Conversion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Deinit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De-initialization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Dir</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Direction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Div</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Divider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Err</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Error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Fwd</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Forward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Freq</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Frequency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Init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Initialization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Interrupt </a:t>
            </a:r>
          </a:p>
        </p:txBody>
      </p:sp>
      <p:sp>
        <p:nvSpPr>
          <p:cNvPr id="5" name="Rectangle 1"/>
          <p:cNvSpPr txBox="1">
            <a:spLocks noChangeArrowheads="1"/>
          </p:cNvSpPr>
          <p:nvPr/>
        </p:nvSpPr>
        <p:spPr bwMode="auto">
          <a:xfrm>
            <a:off x="5074683" y="1555027"/>
            <a:ext cx="3764517"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175022" indent="-175022" algn="l" rtl="0" fontAlgn="base">
              <a:lnSpc>
                <a:spcPct val="100000"/>
              </a:lnSpc>
              <a:spcBef>
                <a:spcPts val="431"/>
              </a:spcBef>
              <a:spcAft>
                <a:spcPts val="56"/>
              </a:spcAft>
              <a:buClr>
                <a:schemeClr val="tx1">
                  <a:lumMod val="85000"/>
                  <a:lumOff val="15000"/>
                </a:schemeClr>
              </a:buClr>
              <a:buSzPct val="80000"/>
              <a:buFont typeface="Arial" pitchFamily="34" charset="0"/>
              <a:buChar char="•"/>
              <a:defRPr sz="2200" b="0">
                <a:solidFill>
                  <a:srgbClr val="000000"/>
                </a:solidFill>
                <a:latin typeface="+mn-lt"/>
                <a:ea typeface="+mn-ea"/>
                <a:cs typeface="+mn-cs"/>
              </a:defRPr>
            </a:lvl1pPr>
            <a:lvl2pPr marL="344488" indent="-169863" algn="l" rtl="0" fontAlgn="base">
              <a:lnSpc>
                <a:spcPct val="100000"/>
              </a:lnSpc>
              <a:spcBef>
                <a:spcPts val="431"/>
              </a:spcBef>
              <a:spcAft>
                <a:spcPts val="56"/>
              </a:spcAft>
              <a:buClr>
                <a:schemeClr val="tx1"/>
              </a:buClr>
              <a:buSzPct val="80000"/>
              <a:buFont typeface="Arial" pitchFamily="34" charset="0"/>
              <a:buChar char="−"/>
              <a:defRPr sz="2000">
                <a:solidFill>
                  <a:srgbClr val="000000"/>
                </a:solidFill>
                <a:latin typeface="+mn-lt"/>
              </a:defRPr>
            </a:lvl2pPr>
            <a:lvl3pPr marL="427435" indent="-126206" algn="l" rtl="0" fontAlgn="base">
              <a:lnSpc>
                <a:spcPct val="100000"/>
              </a:lnSpc>
              <a:spcBef>
                <a:spcPts val="431"/>
              </a:spcBef>
              <a:spcAft>
                <a:spcPts val="56"/>
              </a:spcAft>
              <a:buClr>
                <a:schemeClr val="tx1"/>
              </a:buClr>
              <a:buSzPct val="80000"/>
              <a:buFont typeface="Wingdings" pitchFamily="2" charset="2"/>
              <a:buChar char="§"/>
              <a:defRPr sz="1800">
                <a:solidFill>
                  <a:srgbClr val="000000"/>
                </a:solidFill>
                <a:latin typeface="+mn-lt"/>
              </a:defRPr>
            </a:lvl3pPr>
            <a:lvl4pPr marL="559594" indent="-132160" algn="l" rtl="0" fontAlgn="base">
              <a:lnSpc>
                <a:spcPct val="100000"/>
              </a:lnSpc>
              <a:spcBef>
                <a:spcPts val="431"/>
              </a:spcBef>
              <a:spcAft>
                <a:spcPts val="56"/>
              </a:spcAft>
              <a:buClr>
                <a:schemeClr val="tx1"/>
              </a:buClr>
              <a:buSzPct val="80000"/>
              <a:buFont typeface="Arial" pitchFamily="34" charset="0"/>
              <a:buChar char="•"/>
              <a:defRPr sz="1600">
                <a:solidFill>
                  <a:srgbClr val="000000"/>
                </a:solidFill>
                <a:latin typeface="+mn-lt"/>
              </a:defRPr>
            </a:lvl4pPr>
            <a:lvl5pPr marL="727472" indent="-167879" algn="l" rtl="0" fontAlgn="base">
              <a:lnSpc>
                <a:spcPct val="100000"/>
              </a:lnSpc>
              <a:spcBef>
                <a:spcPts val="431"/>
              </a:spcBef>
              <a:spcAft>
                <a:spcPts val="56"/>
              </a:spcAft>
              <a:buClr>
                <a:schemeClr val="tx1"/>
              </a:buClr>
              <a:buSzPct val="70000"/>
              <a:buFont typeface="Arial" pitchFamily="34" charset="0"/>
              <a:buChar char="−"/>
              <a:defRPr sz="1400">
                <a:solidFill>
                  <a:srgbClr val="000000"/>
                </a:solidFill>
                <a:latin typeface="+mn-lt"/>
              </a:defRPr>
            </a:lvl5pPr>
            <a:lvl6pPr marL="1672829" indent="-117872" algn="l" rtl="0" fontAlgn="base">
              <a:spcBef>
                <a:spcPct val="20000"/>
              </a:spcBef>
              <a:spcAft>
                <a:spcPct val="3000"/>
              </a:spcAft>
              <a:buClr>
                <a:schemeClr val="tx1"/>
              </a:buClr>
              <a:buSzPct val="70000"/>
              <a:buFont typeface="Arial" charset="0"/>
              <a:buChar char="►"/>
              <a:defRPr sz="1050">
                <a:solidFill>
                  <a:srgbClr val="000000"/>
                </a:solidFill>
                <a:latin typeface="+mn-lt"/>
              </a:defRPr>
            </a:lvl6pPr>
            <a:lvl7pPr marL="2015729" indent="-117872" algn="l" rtl="0" fontAlgn="base">
              <a:spcBef>
                <a:spcPct val="20000"/>
              </a:spcBef>
              <a:spcAft>
                <a:spcPct val="3000"/>
              </a:spcAft>
              <a:buClr>
                <a:schemeClr val="tx1"/>
              </a:buClr>
              <a:buSzPct val="70000"/>
              <a:buFont typeface="Arial" charset="0"/>
              <a:buChar char="►"/>
              <a:defRPr sz="1050">
                <a:solidFill>
                  <a:srgbClr val="000000"/>
                </a:solidFill>
                <a:latin typeface="+mn-lt"/>
              </a:defRPr>
            </a:lvl7pPr>
            <a:lvl8pPr marL="2358629" indent="-117872" algn="l" rtl="0" fontAlgn="base">
              <a:spcBef>
                <a:spcPct val="20000"/>
              </a:spcBef>
              <a:spcAft>
                <a:spcPct val="3000"/>
              </a:spcAft>
              <a:buClr>
                <a:schemeClr val="tx1"/>
              </a:buClr>
              <a:buSzPct val="70000"/>
              <a:buFont typeface="Arial" charset="0"/>
              <a:buChar char="►"/>
              <a:defRPr sz="1050">
                <a:solidFill>
                  <a:srgbClr val="000000"/>
                </a:solidFill>
                <a:latin typeface="+mn-lt"/>
              </a:defRPr>
            </a:lvl8pPr>
            <a:lvl9pPr marL="2701529" indent="-117872" algn="l" rtl="0" fontAlgn="base">
              <a:spcBef>
                <a:spcPct val="20000"/>
              </a:spcBef>
              <a:spcAft>
                <a:spcPct val="3000"/>
              </a:spcAft>
              <a:buClr>
                <a:schemeClr val="tx1"/>
              </a:buClr>
              <a:buSzPct val="70000"/>
              <a:buFont typeface="Arial" charset="0"/>
              <a:buChar char="►"/>
              <a:defRPr sz="1050">
                <a:solidFill>
                  <a:srgbClr val="000000"/>
                </a:solidFill>
                <a:latin typeface="+mn-lt"/>
              </a:defRPr>
            </a:lvl9pPr>
          </a:lstStyle>
          <a:p>
            <a:pPr marL="0" indent="0" eaLnBrk="0" hangingPunct="0">
              <a:spcBef>
                <a:spcPct val="0"/>
              </a:spcBef>
              <a:spcAft>
                <a:spcPct val="0"/>
              </a:spcAft>
              <a:buClrTx/>
              <a:buSzTx/>
              <a:buFontTx/>
              <a:buNone/>
            </a:pPr>
            <a:r>
              <a:rPr lang="en-US" altLang="en-US" sz="1600" b="1" kern="0" dirty="0" err="1" smtClean="0">
                <a:latin typeface="Courier New" panose="02070309020205020404" pitchFamily="49" charset="0"/>
                <a:cs typeface="Courier New" panose="02070309020205020404" pitchFamily="49" charset="0"/>
              </a:rPr>
              <a:t>Msg</a:t>
            </a:r>
            <a:r>
              <a:rPr lang="en-US" altLang="en-US" sz="1600" kern="0" dirty="0" smtClean="0">
                <a:latin typeface="Courier New" panose="02070309020205020404" pitchFamily="49" charset="0"/>
                <a:cs typeface="Courier New" panose="02070309020205020404" pitchFamily="49" charset="0"/>
              </a:rPr>
              <a:t> - Message </a:t>
            </a:r>
          </a:p>
          <a:p>
            <a:pPr marL="0" indent="0" eaLnBrk="0" hangingPunct="0">
              <a:spcBef>
                <a:spcPct val="0"/>
              </a:spcBef>
              <a:spcAft>
                <a:spcPct val="0"/>
              </a:spcAft>
              <a:buClrTx/>
              <a:buSzTx/>
              <a:buFontTx/>
              <a:buNone/>
            </a:pPr>
            <a:r>
              <a:rPr lang="en-US" altLang="en-US" sz="1600" b="1" kern="0" dirty="0" err="1" smtClean="0">
                <a:latin typeface="Courier New" panose="02070309020205020404" pitchFamily="49" charset="0"/>
                <a:cs typeface="Courier New" panose="02070309020205020404" pitchFamily="49" charset="0"/>
              </a:rPr>
              <a:t>MsgQ</a:t>
            </a:r>
            <a:r>
              <a:rPr lang="en-US" altLang="en-US" sz="1600" kern="0" dirty="0" smtClean="0">
                <a:latin typeface="Courier New" panose="02070309020205020404" pitchFamily="49" charset="0"/>
                <a:cs typeface="Courier New" panose="02070309020205020404" pitchFamily="49" charset="0"/>
              </a:rPr>
              <a:t> - </a:t>
            </a:r>
            <a:r>
              <a:rPr lang="en-US" altLang="en-US" sz="1600" kern="0" dirty="0" err="1" smtClean="0">
                <a:latin typeface="Courier New" panose="02070309020205020404" pitchFamily="49" charset="0"/>
                <a:cs typeface="Courier New" panose="02070309020205020404" pitchFamily="49" charset="0"/>
              </a:rPr>
              <a:t>Msg</a:t>
            </a:r>
            <a:r>
              <a:rPr lang="en-US" altLang="en-US" sz="1600" kern="0" dirty="0" smtClean="0">
                <a:latin typeface="Courier New" panose="02070309020205020404" pitchFamily="49" charset="0"/>
                <a:cs typeface="Courier New" panose="02070309020205020404" pitchFamily="49" charset="0"/>
              </a:rPr>
              <a:t> Queue </a:t>
            </a:r>
          </a:p>
          <a:p>
            <a:pPr marL="0" indent="0" eaLnBrk="0" hangingPunct="0">
              <a:spcBef>
                <a:spcPct val="0"/>
              </a:spcBef>
              <a:spcAft>
                <a:spcPct val="0"/>
              </a:spcAft>
              <a:buClrTx/>
              <a:buSzTx/>
              <a:buFontTx/>
              <a:buNone/>
            </a:pPr>
            <a:r>
              <a:rPr lang="en-US" altLang="en-US" sz="1600" b="1" kern="0" dirty="0" err="1" smtClean="0">
                <a:latin typeface="Courier New" panose="02070309020205020404" pitchFamily="49" charset="0"/>
                <a:cs typeface="Courier New" panose="02070309020205020404" pitchFamily="49" charset="0"/>
              </a:rPr>
              <a:t>Param</a:t>
            </a:r>
            <a:r>
              <a:rPr lang="en-US" altLang="en-US" sz="1600" kern="0" dirty="0" smtClean="0">
                <a:latin typeface="Courier New" panose="02070309020205020404" pitchFamily="49" charset="0"/>
                <a:cs typeface="Courier New" panose="02070309020205020404" pitchFamily="49" charset="0"/>
              </a:rPr>
              <a:t> - Parameter </a:t>
            </a:r>
          </a:p>
          <a:p>
            <a:pPr marL="0" indent="0" eaLnBrk="0" hangingPunct="0">
              <a:spcBef>
                <a:spcPct val="0"/>
              </a:spcBef>
              <a:spcAft>
                <a:spcPct val="0"/>
              </a:spcAft>
              <a:buClrTx/>
              <a:buSzTx/>
              <a:buFontTx/>
              <a:buNone/>
            </a:pPr>
            <a:r>
              <a:rPr lang="en-US" altLang="en-US" sz="1600" b="1" kern="0" dirty="0" err="1" smtClean="0">
                <a:latin typeface="Courier New" panose="02070309020205020404" pitchFamily="49" charset="0"/>
                <a:cs typeface="Courier New" panose="02070309020205020404" pitchFamily="49" charset="0"/>
              </a:rPr>
              <a:t>Ptr</a:t>
            </a:r>
            <a:r>
              <a:rPr lang="en-US" altLang="en-US" sz="1600" kern="0" dirty="0" smtClean="0">
                <a:latin typeface="Courier New" panose="02070309020205020404" pitchFamily="49" charset="0"/>
                <a:cs typeface="Courier New" panose="02070309020205020404" pitchFamily="49" charset="0"/>
              </a:rPr>
              <a:t> - Pointer </a:t>
            </a:r>
          </a:p>
          <a:p>
            <a:pPr marL="0" indent="0" eaLnBrk="0" hangingPunct="0">
              <a:spcBef>
                <a:spcPct val="0"/>
              </a:spcBef>
              <a:spcAft>
                <a:spcPct val="0"/>
              </a:spcAft>
              <a:buClrTx/>
              <a:buSzTx/>
              <a:buFontTx/>
              <a:buNone/>
            </a:pPr>
            <a:r>
              <a:rPr lang="en-US" altLang="en-US" sz="1600" b="1" kern="0" dirty="0" smtClean="0">
                <a:latin typeface="Courier New" panose="02070309020205020404" pitchFamily="49" charset="0"/>
                <a:cs typeface="Courier New" panose="02070309020205020404" pitchFamily="49" charset="0"/>
              </a:rPr>
              <a:t>Ref</a:t>
            </a:r>
            <a:r>
              <a:rPr lang="en-US" altLang="en-US" sz="1600" kern="0" dirty="0" smtClean="0">
                <a:latin typeface="Courier New" panose="02070309020205020404" pitchFamily="49" charset="0"/>
                <a:cs typeface="Courier New" panose="02070309020205020404" pitchFamily="49" charset="0"/>
              </a:rPr>
              <a:t> - Reference </a:t>
            </a:r>
          </a:p>
          <a:p>
            <a:pPr marL="0" indent="0" eaLnBrk="0" hangingPunct="0">
              <a:spcBef>
                <a:spcPct val="0"/>
              </a:spcBef>
              <a:spcAft>
                <a:spcPct val="0"/>
              </a:spcAft>
              <a:buClrTx/>
              <a:buSzTx/>
              <a:buFontTx/>
              <a:buNone/>
            </a:pPr>
            <a:r>
              <a:rPr lang="en-US" altLang="en-US" sz="1600" b="1" kern="0" dirty="0" err="1" smtClean="0">
                <a:latin typeface="Courier New" panose="02070309020205020404" pitchFamily="49" charset="0"/>
                <a:cs typeface="Courier New" panose="02070309020205020404" pitchFamily="49" charset="0"/>
              </a:rPr>
              <a:t>Reg</a:t>
            </a:r>
            <a:r>
              <a:rPr lang="en-US" altLang="en-US" sz="1600" kern="0" dirty="0" smtClean="0">
                <a:latin typeface="Courier New" panose="02070309020205020404" pitchFamily="49" charset="0"/>
                <a:cs typeface="Courier New" panose="02070309020205020404" pitchFamily="49" charset="0"/>
              </a:rPr>
              <a:t> - Register</a:t>
            </a:r>
            <a:endParaRPr lang="en-US" altLang="en-US" sz="1600" kern="0" dirty="0" smtClean="0">
              <a:solidFill>
                <a:srgbClr val="808080"/>
              </a:solidFill>
              <a:latin typeface="Courier New" panose="02070309020205020404" pitchFamily="49" charset="0"/>
              <a:cs typeface="Courier New" panose="02070309020205020404" pitchFamily="49" charset="0"/>
            </a:endParaRPr>
          </a:p>
          <a:p>
            <a:pPr marL="0" indent="0" eaLnBrk="0" hangingPunct="0">
              <a:spcBef>
                <a:spcPct val="0"/>
              </a:spcBef>
              <a:spcAft>
                <a:spcPct val="0"/>
              </a:spcAft>
              <a:buClrTx/>
              <a:buSzTx/>
              <a:buFontTx/>
              <a:buNone/>
            </a:pPr>
            <a:r>
              <a:rPr lang="en-US" altLang="en-US" sz="1600" b="1" kern="0" dirty="0" err="1" smtClean="0">
                <a:latin typeface="Courier New" panose="02070309020205020404" pitchFamily="49" charset="0"/>
                <a:cs typeface="Courier New" panose="02070309020205020404" pitchFamily="49" charset="0"/>
              </a:rPr>
              <a:t>Req</a:t>
            </a:r>
            <a:r>
              <a:rPr lang="en-US" altLang="en-US" sz="1600" kern="0" dirty="0" smtClean="0">
                <a:latin typeface="Courier New" panose="02070309020205020404" pitchFamily="49" charset="0"/>
                <a:cs typeface="Courier New" panose="02070309020205020404" pitchFamily="49" charset="0"/>
              </a:rPr>
              <a:t> - Request </a:t>
            </a:r>
          </a:p>
          <a:p>
            <a:pPr marL="0" indent="0" eaLnBrk="0" hangingPunct="0">
              <a:spcBef>
                <a:spcPct val="0"/>
              </a:spcBef>
              <a:spcAft>
                <a:spcPct val="0"/>
              </a:spcAft>
              <a:buClrTx/>
              <a:buSzTx/>
              <a:buFontTx/>
              <a:buNone/>
            </a:pPr>
            <a:r>
              <a:rPr lang="en-US" altLang="en-US" sz="1600" b="1" kern="0" dirty="0" smtClean="0">
                <a:latin typeface="Courier New" panose="02070309020205020404" pitchFamily="49" charset="0"/>
                <a:cs typeface="Courier New" panose="02070309020205020404" pitchFamily="49" charset="0"/>
              </a:rPr>
              <a:t>Rx</a:t>
            </a:r>
            <a:r>
              <a:rPr lang="en-US" altLang="en-US" sz="1600" kern="0" dirty="0" smtClean="0">
                <a:latin typeface="Courier New" panose="02070309020205020404" pitchFamily="49" charset="0"/>
                <a:cs typeface="Courier New" panose="02070309020205020404" pitchFamily="49" charset="0"/>
              </a:rPr>
              <a:t> - Receive</a:t>
            </a:r>
            <a:endParaRPr lang="en-US" altLang="en-US" sz="1600" kern="0" dirty="0" smtClean="0">
              <a:solidFill>
                <a:srgbClr val="808080"/>
              </a:solidFill>
              <a:latin typeface="Courier New" panose="02070309020205020404" pitchFamily="49" charset="0"/>
              <a:cs typeface="Courier New" panose="02070309020205020404" pitchFamily="49" charset="0"/>
            </a:endParaRPr>
          </a:p>
          <a:p>
            <a:pPr marL="0" indent="0" eaLnBrk="0" hangingPunct="0">
              <a:spcBef>
                <a:spcPct val="0"/>
              </a:spcBef>
              <a:spcAft>
                <a:spcPct val="0"/>
              </a:spcAft>
              <a:buClrTx/>
              <a:buSzTx/>
              <a:buFontTx/>
              <a:buNone/>
            </a:pPr>
            <a:r>
              <a:rPr lang="en-US" altLang="en-US" sz="1600" b="1" kern="0" dirty="0" smtClean="0">
                <a:latin typeface="Courier New" panose="02070309020205020404" pitchFamily="49" charset="0"/>
                <a:cs typeface="Courier New" panose="02070309020205020404" pitchFamily="49" charset="0"/>
              </a:rPr>
              <a:t>Sec</a:t>
            </a:r>
            <a:r>
              <a:rPr lang="en-US" altLang="en-US" sz="1600" kern="0" dirty="0" smtClean="0">
                <a:latin typeface="Courier New" panose="02070309020205020404" pitchFamily="49" charset="0"/>
                <a:cs typeface="Courier New" panose="02070309020205020404" pitchFamily="49" charset="0"/>
              </a:rPr>
              <a:t> - Second(s) </a:t>
            </a:r>
          </a:p>
          <a:p>
            <a:pPr marL="0" indent="0" eaLnBrk="0" hangingPunct="0">
              <a:spcBef>
                <a:spcPct val="0"/>
              </a:spcBef>
              <a:spcAft>
                <a:spcPct val="0"/>
              </a:spcAft>
              <a:buClrTx/>
              <a:buSzTx/>
              <a:buFontTx/>
              <a:buNone/>
            </a:pPr>
            <a:r>
              <a:rPr lang="en-US" altLang="en-US" sz="1600" b="1" kern="0" dirty="0" err="1" smtClean="0">
                <a:latin typeface="Courier New" panose="02070309020205020404" pitchFamily="49" charset="0"/>
                <a:cs typeface="Courier New" panose="02070309020205020404" pitchFamily="49" charset="0"/>
              </a:rPr>
              <a:t>Sema</a:t>
            </a:r>
            <a:r>
              <a:rPr lang="en-US" altLang="en-US" sz="1600" kern="0" dirty="0" smtClean="0">
                <a:latin typeface="Courier New" panose="02070309020205020404" pitchFamily="49" charset="0"/>
                <a:cs typeface="Courier New" panose="02070309020205020404" pitchFamily="49" charset="0"/>
              </a:rPr>
              <a:t> - Semaphore </a:t>
            </a:r>
          </a:p>
          <a:p>
            <a:pPr marL="0" indent="0" eaLnBrk="0" hangingPunct="0">
              <a:spcBef>
                <a:spcPct val="0"/>
              </a:spcBef>
              <a:spcAft>
                <a:spcPct val="0"/>
              </a:spcAft>
              <a:buClrTx/>
              <a:buSzTx/>
              <a:buFontTx/>
              <a:buNone/>
            </a:pPr>
            <a:r>
              <a:rPr lang="en-US" altLang="en-US" sz="1600" b="1" kern="0" dirty="0" err="1" smtClean="0">
                <a:latin typeface="Courier New" panose="02070309020205020404" pitchFamily="49" charset="0"/>
                <a:cs typeface="Courier New" panose="02070309020205020404" pitchFamily="49" charset="0"/>
              </a:rPr>
              <a:t>Seq</a:t>
            </a:r>
            <a:r>
              <a:rPr lang="en-US" altLang="en-US" sz="1600" kern="0" dirty="0" smtClean="0">
                <a:latin typeface="Courier New" panose="02070309020205020404" pitchFamily="49" charset="0"/>
                <a:cs typeface="Courier New" panose="02070309020205020404" pitchFamily="49" charset="0"/>
              </a:rPr>
              <a:t> - Sequence </a:t>
            </a:r>
          </a:p>
          <a:p>
            <a:pPr marL="0" indent="0" eaLnBrk="0" hangingPunct="0">
              <a:spcBef>
                <a:spcPct val="0"/>
              </a:spcBef>
              <a:spcAft>
                <a:spcPct val="0"/>
              </a:spcAft>
              <a:buClrTx/>
              <a:buSzTx/>
              <a:buFontTx/>
              <a:buNone/>
            </a:pPr>
            <a:r>
              <a:rPr lang="en-US" altLang="en-US" sz="1600" b="1" kern="0" dirty="0" err="1" smtClean="0">
                <a:latin typeface="Courier New" panose="02070309020205020404" pitchFamily="49" charset="0"/>
                <a:cs typeface="Courier New" panose="02070309020205020404" pitchFamily="49" charset="0"/>
              </a:rPr>
              <a:t>Src</a:t>
            </a:r>
            <a:r>
              <a:rPr lang="en-US" altLang="en-US" sz="1600" kern="0" dirty="0" smtClean="0">
                <a:latin typeface="Courier New" panose="02070309020205020404" pitchFamily="49" charset="0"/>
                <a:cs typeface="Courier New" panose="02070309020205020404" pitchFamily="49" charset="0"/>
              </a:rPr>
              <a:t> - Source </a:t>
            </a:r>
          </a:p>
          <a:p>
            <a:pPr marL="0" indent="0" eaLnBrk="0" hangingPunct="0">
              <a:spcBef>
                <a:spcPct val="0"/>
              </a:spcBef>
              <a:spcAft>
                <a:spcPct val="0"/>
              </a:spcAft>
              <a:buClrTx/>
              <a:buSzTx/>
              <a:buFontTx/>
              <a:buNone/>
            </a:pPr>
            <a:r>
              <a:rPr lang="en-US" altLang="en-US" sz="1600" b="1" kern="0" dirty="0" err="1" smtClean="0">
                <a:latin typeface="Courier New" panose="02070309020205020404" pitchFamily="49" charset="0"/>
                <a:cs typeface="Courier New" panose="02070309020205020404" pitchFamily="49" charset="0"/>
              </a:rPr>
              <a:t>Ts</a:t>
            </a:r>
            <a:r>
              <a:rPr lang="en-US" altLang="en-US" sz="1600" kern="0" dirty="0" smtClean="0">
                <a:latin typeface="Courier New" panose="02070309020205020404" pitchFamily="49" charset="0"/>
                <a:cs typeface="Courier New" panose="02070309020205020404" pitchFamily="49" charset="0"/>
              </a:rPr>
              <a:t> - Timestamp </a:t>
            </a:r>
          </a:p>
          <a:p>
            <a:pPr marL="0" indent="0" eaLnBrk="0" hangingPunct="0">
              <a:spcBef>
                <a:spcPct val="0"/>
              </a:spcBef>
              <a:spcAft>
                <a:spcPct val="0"/>
              </a:spcAft>
              <a:buClrTx/>
              <a:buSzTx/>
              <a:buFontTx/>
              <a:buNone/>
            </a:pPr>
            <a:r>
              <a:rPr lang="en-US" altLang="en-US" sz="1600" b="1" kern="0" dirty="0" err="1" smtClean="0">
                <a:latin typeface="Courier New" panose="02070309020205020404" pitchFamily="49" charset="0"/>
                <a:cs typeface="Courier New" panose="02070309020205020404" pitchFamily="49" charset="0"/>
              </a:rPr>
              <a:t>Tx</a:t>
            </a:r>
            <a:r>
              <a:rPr lang="en-US" altLang="en-US" sz="1600" kern="0" dirty="0" smtClean="0">
                <a:latin typeface="Courier New" panose="02070309020205020404" pitchFamily="49" charset="0"/>
                <a:cs typeface="Courier New" panose="02070309020205020404" pitchFamily="49" charset="0"/>
              </a:rPr>
              <a:t> - Transmit/Transmission </a:t>
            </a:r>
          </a:p>
          <a:p>
            <a:pPr marL="0" indent="0" eaLnBrk="0" hangingPunct="0">
              <a:spcBef>
                <a:spcPct val="0"/>
              </a:spcBef>
              <a:spcAft>
                <a:spcPct val="0"/>
              </a:spcAft>
              <a:buClrTx/>
              <a:buSzTx/>
              <a:buFontTx/>
              <a:buNone/>
            </a:pPr>
            <a:r>
              <a:rPr lang="en-US" altLang="en-US" sz="1600" b="1" kern="0" dirty="0" smtClean="0">
                <a:latin typeface="Courier New" panose="02070309020205020404" pitchFamily="49" charset="0"/>
                <a:cs typeface="Courier New" panose="02070309020205020404" pitchFamily="49" charset="0"/>
              </a:rPr>
              <a:t>Val</a:t>
            </a:r>
            <a:r>
              <a:rPr lang="en-US" altLang="en-US" sz="1600" kern="0" dirty="0" smtClean="0">
                <a:latin typeface="Courier New" panose="02070309020205020404" pitchFamily="49" charset="0"/>
                <a:cs typeface="Courier New" panose="02070309020205020404" pitchFamily="49" charset="0"/>
              </a:rPr>
              <a:t> - Value </a:t>
            </a:r>
          </a:p>
          <a:p>
            <a:pPr marL="0" indent="0" eaLnBrk="0" hangingPunct="0">
              <a:spcBef>
                <a:spcPct val="0"/>
              </a:spcBef>
              <a:spcAft>
                <a:spcPct val="0"/>
              </a:spcAft>
              <a:buClrTx/>
              <a:buSzTx/>
              <a:buFontTx/>
              <a:buNone/>
            </a:pPr>
            <a:r>
              <a:rPr lang="en-US" altLang="en-US" sz="1600" b="1" kern="0" dirty="0" smtClean="0">
                <a:latin typeface="Courier New" panose="02070309020205020404" pitchFamily="49" charset="0"/>
                <a:cs typeface="Courier New" panose="02070309020205020404" pitchFamily="49" charset="0"/>
              </a:rPr>
              <a:t>Volt</a:t>
            </a:r>
            <a:r>
              <a:rPr lang="en-US" altLang="en-US" sz="1600" kern="0" dirty="0" smtClean="0">
                <a:latin typeface="Courier New" panose="02070309020205020404" pitchFamily="49" charset="0"/>
                <a:cs typeface="Courier New" panose="02070309020205020404" pitchFamily="49" charset="0"/>
              </a:rPr>
              <a:t> - Voltage</a:t>
            </a:r>
            <a:r>
              <a:rPr lang="en-US" altLang="en-US" sz="1200" kern="0" dirty="0" smtClean="0">
                <a:solidFill>
                  <a:schemeClr val="tx1"/>
                </a:solidFill>
              </a:rPr>
              <a:t> </a:t>
            </a:r>
            <a:endParaRPr lang="en-US" altLang="en-US" sz="4000" kern="0" dirty="0" smtClean="0">
              <a:solidFill>
                <a:schemeClr val="tx1"/>
              </a:solidFill>
              <a:latin typeface="Arial" panose="020B0604020202020204" pitchFamily="34" charset="0"/>
            </a:endParaRPr>
          </a:p>
        </p:txBody>
      </p:sp>
      <p:sp>
        <p:nvSpPr>
          <p:cNvPr id="6" name="Freeform 5"/>
          <p:cNvSpPr/>
          <p:nvPr/>
        </p:nvSpPr>
        <p:spPr>
          <a:xfrm>
            <a:off x="3616036" y="5756564"/>
            <a:ext cx="787758" cy="677372"/>
          </a:xfrm>
          <a:custGeom>
            <a:avLst/>
            <a:gdLst>
              <a:gd name="connsiteX0" fmla="*/ 187037 w 787758"/>
              <a:gd name="connsiteY0" fmla="*/ 0 h 677372"/>
              <a:gd name="connsiteX1" fmla="*/ 0 w 787758"/>
              <a:gd name="connsiteY1" fmla="*/ 509154 h 677372"/>
            </a:gdLst>
            <a:ahLst/>
            <a:cxnLst>
              <a:cxn ang="0">
                <a:pos x="connsiteX0" y="connsiteY0"/>
              </a:cxn>
              <a:cxn ang="0">
                <a:pos x="connsiteX1" y="connsiteY1"/>
              </a:cxn>
            </a:cxnLst>
            <a:rect l="l" t="t" r="r" b="b"/>
            <a:pathLst>
              <a:path w="787758" h="677372">
                <a:moveTo>
                  <a:pt x="187037" y="0"/>
                </a:moveTo>
                <a:cubicBezTo>
                  <a:pt x="736023" y="468456"/>
                  <a:pt x="1285009" y="936913"/>
                  <a:pt x="0" y="509154"/>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233338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spcBef>
                <a:spcPts val="900"/>
              </a:spcBef>
            </a:pPr>
            <a:r>
              <a:rPr lang="en-US" dirty="0"/>
              <a:t>Formatting</a:t>
            </a:r>
            <a:endParaRPr lang="en-US" altLang="zh-CN" dirty="0"/>
          </a:p>
        </p:txBody>
      </p:sp>
    </p:spTree>
    <p:extLst>
      <p:ext uri="{BB962C8B-B14F-4D97-AF65-F5344CB8AC3E}">
        <p14:creationId xmlns:p14="http://schemas.microsoft.com/office/powerpoint/2010/main" val="162374427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ph type="title"/>
          </p:nvPr>
        </p:nvSpPr>
        <p:spPr>
          <a:xfrm>
            <a:off x="0" y="0"/>
            <a:ext cx="8747266" cy="654050"/>
          </a:xfrm>
        </p:spPr>
        <p:txBody>
          <a:bodyPr/>
          <a:lstStyle/>
          <a:p>
            <a:r>
              <a:rPr lang="en-US" dirty="0" smtClean="0"/>
              <a:t>Formatting</a:t>
            </a:r>
            <a:endParaRPr lang="en-US" altLang="zh-CN" dirty="0"/>
          </a:p>
        </p:txBody>
      </p:sp>
      <p:sp>
        <p:nvSpPr>
          <p:cNvPr id="4" name="TextBox 3"/>
          <p:cNvSpPr txBox="1"/>
          <p:nvPr/>
        </p:nvSpPr>
        <p:spPr>
          <a:xfrm>
            <a:off x="276726" y="1732548"/>
            <a:ext cx="7543800" cy="2370221"/>
          </a:xfrm>
          <a:prstGeom prst="rect">
            <a:avLst/>
          </a:prstGeom>
          <a:noFill/>
        </p:spPr>
        <p:txBody>
          <a:bodyPr wrap="square" lIns="91440" tIns="45720" rIns="91440" rtlCol="0" anchor="t">
            <a:noAutofit/>
          </a:bodyPr>
          <a:lstStyle/>
          <a:p>
            <a:endParaRPr lang="en-US" sz="1600" b="1" dirty="0" smtClean="0"/>
          </a:p>
          <a:p>
            <a:endParaRPr lang="en-US" sz="1600" b="1" dirty="0" smtClean="0"/>
          </a:p>
        </p:txBody>
      </p:sp>
      <p:sp>
        <p:nvSpPr>
          <p:cNvPr id="6" name="TextBox 5"/>
          <p:cNvSpPr txBox="1"/>
          <p:nvPr/>
        </p:nvSpPr>
        <p:spPr>
          <a:xfrm>
            <a:off x="709862" y="1191125"/>
            <a:ext cx="7796463" cy="5173579"/>
          </a:xfrm>
          <a:prstGeom prst="rect">
            <a:avLst/>
          </a:prstGeom>
          <a:noFill/>
        </p:spPr>
        <p:txBody>
          <a:bodyPr wrap="square" lIns="91440" tIns="45720" rIns="91440" rtlCol="0" anchor="t">
            <a:noAutofit/>
          </a:bodyPr>
          <a:lstStyle/>
          <a:p>
            <a:pPr marL="400050" indent="-400050">
              <a:lnSpc>
                <a:spcPts val="3000"/>
              </a:lnSpc>
              <a:buFont typeface="+mj-lt"/>
              <a:buAutoNum type="romanLcPeriod"/>
            </a:pPr>
            <a:r>
              <a:rPr lang="en-US" dirty="0" smtClean="0"/>
              <a:t>All files must add </a:t>
            </a:r>
            <a:r>
              <a:rPr lang="en-US" b="1" dirty="0" smtClean="0"/>
              <a:t>"/* EOF */" </a:t>
            </a:r>
            <a:r>
              <a:rPr lang="en-US" dirty="0" smtClean="0"/>
              <a:t>at the end of content and end with a </a:t>
            </a:r>
            <a:r>
              <a:rPr lang="en-US" b="1" dirty="0" smtClean="0"/>
              <a:t>newline</a:t>
            </a:r>
            <a:r>
              <a:rPr lang="en-US" dirty="0" smtClean="0"/>
              <a:t> character. </a:t>
            </a:r>
          </a:p>
          <a:p>
            <a:pPr marL="400050" indent="-400050">
              <a:lnSpc>
                <a:spcPts val="3000"/>
              </a:lnSpc>
              <a:buFont typeface="+mj-lt"/>
              <a:buAutoNum type="romanLcPeriod"/>
            </a:pPr>
            <a:r>
              <a:rPr lang="en-US" dirty="0" smtClean="0"/>
              <a:t> 4 </a:t>
            </a:r>
            <a:r>
              <a:rPr lang="en-US" dirty="0"/>
              <a:t>space indents are required. No </a:t>
            </a:r>
            <a:r>
              <a:rPr lang="en-US" b="1" dirty="0"/>
              <a:t>Tab</a:t>
            </a:r>
            <a:r>
              <a:rPr lang="en-US" dirty="0"/>
              <a:t>, only</a:t>
            </a:r>
            <a:r>
              <a:rPr lang="en-US" b="1" dirty="0"/>
              <a:t> Space</a:t>
            </a:r>
            <a:r>
              <a:rPr lang="en-US" dirty="0"/>
              <a:t>. </a:t>
            </a:r>
          </a:p>
          <a:p>
            <a:pPr marL="400050" indent="-400050">
              <a:lnSpc>
                <a:spcPts val="3000"/>
              </a:lnSpc>
              <a:buFont typeface="+mj-lt"/>
              <a:buAutoNum type="romanLcPeriod"/>
            </a:pPr>
            <a:r>
              <a:rPr lang="en-US" dirty="0" smtClean="0"/>
              <a:t>No trailing whitespace at the end of lines.</a:t>
            </a:r>
          </a:p>
          <a:p>
            <a:pPr marL="400050" indent="-400050">
              <a:lnSpc>
                <a:spcPts val="3000"/>
              </a:lnSpc>
              <a:buFont typeface="+mj-lt"/>
              <a:buAutoNum type="romanLcPeriod"/>
            </a:pPr>
            <a:r>
              <a:rPr lang="en-US" dirty="0" smtClean="0"/>
              <a:t>Lines should not extend beyond </a:t>
            </a:r>
            <a:r>
              <a:rPr lang="en-US" b="1" dirty="0" smtClean="0"/>
              <a:t>100 </a:t>
            </a:r>
            <a:r>
              <a:rPr lang="en-US" dirty="0" smtClean="0"/>
              <a:t>characters. </a:t>
            </a:r>
          </a:p>
          <a:p>
            <a:pPr marL="400050" indent="-400050">
              <a:lnSpc>
                <a:spcPts val="3000"/>
              </a:lnSpc>
              <a:buFont typeface="+mj-lt"/>
              <a:buAutoNum type="romanLcPeriod"/>
            </a:pPr>
            <a:r>
              <a:rPr lang="en-US" dirty="0" smtClean="0"/>
              <a:t>Use UTF-8 </a:t>
            </a:r>
            <a:r>
              <a:rPr lang="en-US" dirty="0"/>
              <a:t>encoding. </a:t>
            </a:r>
            <a:endParaRPr lang="en-US" dirty="0" smtClean="0"/>
          </a:p>
          <a:p>
            <a:pPr marL="400050" indent="-400050">
              <a:lnSpc>
                <a:spcPts val="3000"/>
              </a:lnSpc>
              <a:buFont typeface="+mj-lt"/>
              <a:buAutoNum type="romanLcPeriod"/>
            </a:pPr>
            <a:r>
              <a:rPr lang="en-US" dirty="0" smtClean="0"/>
              <a:t>On both sides of operator should be separated by a </a:t>
            </a:r>
            <a:r>
              <a:rPr lang="en-US" b="1" dirty="0" smtClean="0"/>
              <a:t>space</a:t>
            </a:r>
            <a:r>
              <a:rPr lang="en-US" dirty="0" smtClean="0"/>
              <a:t>. </a:t>
            </a:r>
          </a:p>
          <a:p>
            <a:pPr>
              <a:lnSpc>
                <a:spcPts val="3000"/>
              </a:lnSpc>
            </a:pPr>
            <a:r>
              <a:rPr lang="pt-BR" dirty="0" smtClean="0"/>
              <a:t>           Example: a = b + c; d = e ? f : g; </a:t>
            </a:r>
          </a:p>
          <a:p>
            <a:pPr>
              <a:lnSpc>
                <a:spcPts val="3000"/>
              </a:lnSpc>
            </a:pPr>
            <a:r>
              <a:rPr lang="en-US" dirty="0"/>
              <a:t> </a:t>
            </a:r>
            <a:r>
              <a:rPr lang="en-US" dirty="0" smtClean="0"/>
              <a:t>     Add a space after the key word “if”, “while”, “for”, “switch” and “,”  “;”</a:t>
            </a:r>
          </a:p>
          <a:p>
            <a:pPr>
              <a:lnSpc>
                <a:spcPts val="3000"/>
              </a:lnSpc>
            </a:pPr>
            <a:r>
              <a:rPr lang="en-US" dirty="0" smtClean="0"/>
              <a:t>           Example: </a:t>
            </a:r>
            <a:r>
              <a:rPr lang="en-US" b="1" dirty="0" smtClean="0"/>
              <a:t>if (a == b); </a:t>
            </a:r>
            <a:endParaRPr lang="en-US" b="1" dirty="0"/>
          </a:p>
          <a:p>
            <a:pPr>
              <a:lnSpc>
                <a:spcPts val="3000"/>
              </a:lnSpc>
            </a:pPr>
            <a:r>
              <a:rPr lang="en-US" b="1" dirty="0" smtClean="0"/>
              <a:t>                         while (1); </a:t>
            </a:r>
          </a:p>
          <a:p>
            <a:pPr>
              <a:lnSpc>
                <a:spcPts val="3000"/>
              </a:lnSpc>
            </a:pPr>
            <a:r>
              <a:rPr lang="en-US" b="1" dirty="0"/>
              <a:t> </a:t>
            </a:r>
            <a:r>
              <a:rPr lang="en-US" b="1" dirty="0" smtClean="0"/>
              <a:t>                        for (</a:t>
            </a:r>
            <a:r>
              <a:rPr lang="en-US" b="1" dirty="0" err="1" smtClean="0"/>
              <a:t>i</a:t>
            </a:r>
            <a:r>
              <a:rPr lang="en-US" b="1" dirty="0" smtClean="0"/>
              <a:t> = 0, j = 10; </a:t>
            </a:r>
            <a:r>
              <a:rPr lang="en-US" b="1" dirty="0" err="1" smtClean="0"/>
              <a:t>i</a:t>
            </a:r>
            <a:r>
              <a:rPr lang="en-US" b="1" dirty="0" smtClean="0"/>
              <a:t> &lt; j; </a:t>
            </a:r>
            <a:r>
              <a:rPr lang="en-US" b="1" dirty="0" err="1" smtClean="0"/>
              <a:t>i</a:t>
            </a:r>
            <a:r>
              <a:rPr lang="en-US" b="1" dirty="0" smtClean="0"/>
              <a:t>++, j--); </a:t>
            </a:r>
          </a:p>
          <a:p>
            <a:pPr>
              <a:lnSpc>
                <a:spcPts val="3000"/>
              </a:lnSpc>
            </a:pPr>
            <a:r>
              <a:rPr lang="en-US" b="1" dirty="0"/>
              <a:t> </a:t>
            </a:r>
            <a:r>
              <a:rPr lang="en-US" b="1" dirty="0" smtClean="0"/>
              <a:t>                        switch (c)</a:t>
            </a:r>
          </a:p>
          <a:p>
            <a:pPr>
              <a:lnSpc>
                <a:spcPct val="150000"/>
              </a:lnSpc>
            </a:pPr>
            <a:r>
              <a:rPr lang="en-US" dirty="0" smtClean="0"/>
              <a:t> </a:t>
            </a:r>
          </a:p>
        </p:txBody>
      </p:sp>
    </p:spTree>
    <p:extLst>
      <p:ext uri="{BB962C8B-B14F-4D97-AF65-F5344CB8AC3E}">
        <p14:creationId xmlns:p14="http://schemas.microsoft.com/office/powerpoint/2010/main" val="158975591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ph type="title"/>
          </p:nvPr>
        </p:nvSpPr>
        <p:spPr>
          <a:xfrm>
            <a:off x="0" y="0"/>
            <a:ext cx="8747266" cy="654050"/>
          </a:xfrm>
        </p:spPr>
        <p:txBody>
          <a:bodyPr/>
          <a:lstStyle/>
          <a:p>
            <a:r>
              <a:rPr lang="en-US" dirty="0" smtClean="0"/>
              <a:t>Formatting – </a:t>
            </a:r>
            <a:r>
              <a:rPr lang="en-US" sz="1800" dirty="0"/>
              <a:t>Setting IAR editor to formatting code </a:t>
            </a:r>
            <a:r>
              <a:rPr lang="en-US" sz="1800" dirty="0" smtClean="0"/>
              <a:t>automatically</a:t>
            </a:r>
            <a:endParaRPr lang="en-US" altLang="zh-CN" dirty="0"/>
          </a:p>
        </p:txBody>
      </p:sp>
      <p:sp>
        <p:nvSpPr>
          <p:cNvPr id="4" name="TextBox 3"/>
          <p:cNvSpPr txBox="1"/>
          <p:nvPr/>
        </p:nvSpPr>
        <p:spPr>
          <a:xfrm>
            <a:off x="276726" y="1732548"/>
            <a:ext cx="7543800" cy="2370221"/>
          </a:xfrm>
          <a:prstGeom prst="rect">
            <a:avLst/>
          </a:prstGeom>
          <a:noFill/>
        </p:spPr>
        <p:txBody>
          <a:bodyPr wrap="square" lIns="91440" tIns="45720" rIns="91440" rtlCol="0" anchor="t">
            <a:noAutofit/>
          </a:bodyPr>
          <a:lstStyle/>
          <a:p>
            <a:endParaRPr lang="en-US" sz="1600" b="1" dirty="0" smtClean="0"/>
          </a:p>
          <a:p>
            <a:endParaRPr lang="en-US" sz="1600" b="1" dirty="0" smtClean="0"/>
          </a:p>
        </p:txBody>
      </p:sp>
      <p:sp>
        <p:nvSpPr>
          <p:cNvPr id="6" name="TextBox 5"/>
          <p:cNvSpPr txBox="1"/>
          <p:nvPr/>
        </p:nvSpPr>
        <p:spPr>
          <a:xfrm>
            <a:off x="709862" y="1191126"/>
            <a:ext cx="7796463" cy="4066674"/>
          </a:xfrm>
          <a:prstGeom prst="rect">
            <a:avLst/>
          </a:prstGeom>
          <a:noFill/>
        </p:spPr>
        <p:txBody>
          <a:bodyPr wrap="square" lIns="91440" tIns="45720" rIns="91440" rtlCol="0" anchor="t">
            <a:noAutofit/>
          </a:bodyPr>
          <a:lstStyle/>
          <a:p>
            <a:pPr>
              <a:lnSpc>
                <a:spcPct val="150000"/>
              </a:lnSpc>
              <a:buFont typeface="Wingdings" pitchFamily="2" charset="2"/>
              <a:buChar char="v"/>
            </a:pPr>
            <a:endParaRPr lang="en-US" sz="1500" dirty="0" smtClean="0">
              <a:solidFill>
                <a:schemeClr val="accent4">
                  <a:lumMod val="50000"/>
                </a:schemeClr>
              </a:solidFill>
            </a:endParaRPr>
          </a:p>
        </p:txBody>
      </p:sp>
      <p:sp>
        <p:nvSpPr>
          <p:cNvPr id="5" name="TextBox 4"/>
          <p:cNvSpPr txBox="1"/>
          <p:nvPr/>
        </p:nvSpPr>
        <p:spPr>
          <a:xfrm>
            <a:off x="445168" y="998621"/>
            <a:ext cx="5967664" cy="529390"/>
          </a:xfrm>
          <a:prstGeom prst="rect">
            <a:avLst/>
          </a:prstGeom>
          <a:noFill/>
        </p:spPr>
        <p:txBody>
          <a:bodyPr wrap="square" lIns="91440" tIns="45720" rIns="91440" rtlCol="0" anchor="t">
            <a:noAutofit/>
          </a:bodyPr>
          <a:lstStyle/>
          <a:p>
            <a:r>
              <a:rPr lang="en-US" sz="1600" dirty="0" smtClean="0">
                <a:solidFill>
                  <a:schemeClr val="accent4">
                    <a:lumMod val="50000"/>
                  </a:schemeClr>
                </a:solidFill>
              </a:rPr>
              <a:t>According the </a:t>
            </a:r>
            <a:r>
              <a:rPr lang="en-US" sz="1600" dirty="0" smtClean="0">
                <a:solidFill>
                  <a:srgbClr val="009A46"/>
                </a:solidFill>
              </a:rPr>
              <a:t>green steps</a:t>
            </a:r>
            <a:r>
              <a:rPr lang="en-US" sz="1600" dirty="0" smtClean="0">
                <a:solidFill>
                  <a:schemeClr val="accent4">
                    <a:lumMod val="50000"/>
                  </a:schemeClr>
                </a:solidFill>
              </a:rPr>
              <a:t>, open the option configure window, and configure all the place which is in </a:t>
            </a:r>
            <a:r>
              <a:rPr lang="en-US" sz="1600" dirty="0" smtClean="0">
                <a:solidFill>
                  <a:srgbClr val="F64900"/>
                </a:solidFill>
              </a:rPr>
              <a:t>orange circle</a:t>
            </a:r>
            <a:endParaRPr lang="en-US" sz="1500" dirty="0" smtClean="0">
              <a:solidFill>
                <a:srgbClr val="F64900"/>
              </a:solidFill>
            </a:endParaRPr>
          </a:p>
        </p:txBody>
      </p:sp>
      <p:pic>
        <p:nvPicPr>
          <p:cNvPr id="8" name="Picture 7" descr="4.png"/>
          <p:cNvPicPr>
            <a:picLocks noChangeAspect="1"/>
          </p:cNvPicPr>
          <p:nvPr/>
        </p:nvPicPr>
        <p:blipFill>
          <a:blip r:embed="rId3" cstate="print"/>
          <a:stretch>
            <a:fillRect/>
          </a:stretch>
        </p:blipFill>
        <p:spPr>
          <a:xfrm>
            <a:off x="820881" y="1612231"/>
            <a:ext cx="7264339" cy="4789199"/>
          </a:xfrm>
          <a:prstGeom prst="rect">
            <a:avLst/>
          </a:prstGeom>
        </p:spPr>
      </p:pic>
    </p:spTree>
    <p:extLst>
      <p:ext uri="{BB962C8B-B14F-4D97-AF65-F5344CB8AC3E}">
        <p14:creationId xmlns:p14="http://schemas.microsoft.com/office/powerpoint/2010/main" val="158975591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spcBef>
                <a:spcPts val="900"/>
              </a:spcBef>
            </a:pPr>
            <a:r>
              <a:rPr lang="en-US" dirty="0" smtClean="0"/>
              <a:t>G</a:t>
            </a:r>
            <a:r>
              <a:rPr lang="en-US" altLang="zh-CN" dirty="0" smtClean="0"/>
              <a:t>rammar</a:t>
            </a:r>
            <a:r>
              <a:rPr lang="en-US" dirty="0" smtClean="0"/>
              <a:t> </a:t>
            </a:r>
            <a:r>
              <a:rPr lang="en-US" dirty="0"/>
              <a:t>rule</a:t>
            </a:r>
            <a:endParaRPr lang="en-US" altLang="zh-CN" dirty="0"/>
          </a:p>
        </p:txBody>
      </p:sp>
    </p:spTree>
    <p:extLst>
      <p:ext uri="{BB962C8B-B14F-4D97-AF65-F5344CB8AC3E}">
        <p14:creationId xmlns:p14="http://schemas.microsoft.com/office/powerpoint/2010/main" val="162374427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ph type="title"/>
          </p:nvPr>
        </p:nvSpPr>
        <p:spPr>
          <a:xfrm>
            <a:off x="0" y="0"/>
            <a:ext cx="8747266" cy="654050"/>
          </a:xfrm>
        </p:spPr>
        <p:txBody>
          <a:bodyPr/>
          <a:lstStyle/>
          <a:p>
            <a:pPr>
              <a:spcBef>
                <a:spcPts val="900"/>
              </a:spcBef>
            </a:pPr>
            <a:r>
              <a:rPr lang="en-US" dirty="0"/>
              <a:t>G</a:t>
            </a:r>
            <a:r>
              <a:rPr lang="en-US" altLang="zh-CN" dirty="0"/>
              <a:t>rammar</a:t>
            </a:r>
            <a:r>
              <a:rPr lang="en-US" dirty="0" smtClean="0"/>
              <a:t> rule - </a:t>
            </a:r>
            <a:r>
              <a:rPr lang="en-US" altLang="zh-CN" dirty="0"/>
              <a:t>Code in </a:t>
            </a:r>
            <a:r>
              <a:rPr lang="en-US" altLang="zh-CN" dirty="0" smtClean="0"/>
              <a:t>pairs</a:t>
            </a:r>
            <a:endParaRPr lang="en-US" altLang="zh-CN" dirty="0"/>
          </a:p>
        </p:txBody>
      </p:sp>
      <p:sp>
        <p:nvSpPr>
          <p:cNvPr id="4" name="TextBox 3"/>
          <p:cNvSpPr txBox="1"/>
          <p:nvPr/>
        </p:nvSpPr>
        <p:spPr>
          <a:xfrm>
            <a:off x="0" y="1684422"/>
            <a:ext cx="2550696" cy="2370221"/>
          </a:xfrm>
          <a:prstGeom prst="rect">
            <a:avLst/>
          </a:prstGeom>
          <a:noFill/>
        </p:spPr>
        <p:txBody>
          <a:bodyPr wrap="square" lIns="91440" tIns="45720" rIns="91440" rtlCol="0" anchor="t">
            <a:noAutofit/>
          </a:bodyPr>
          <a:lstStyle/>
          <a:p>
            <a:endParaRPr lang="en-US" sz="1600" b="1" dirty="0" smtClean="0"/>
          </a:p>
          <a:p>
            <a:endParaRPr lang="en-US" sz="1600" b="1" dirty="0" smtClean="0"/>
          </a:p>
        </p:txBody>
      </p:sp>
      <p:sp>
        <p:nvSpPr>
          <p:cNvPr id="6" name="TextBox 5"/>
          <p:cNvSpPr txBox="1"/>
          <p:nvPr/>
        </p:nvSpPr>
        <p:spPr>
          <a:xfrm>
            <a:off x="649704" y="1455820"/>
            <a:ext cx="7640053" cy="4788570"/>
          </a:xfrm>
          <a:prstGeom prst="rect">
            <a:avLst/>
          </a:prstGeom>
          <a:noFill/>
        </p:spPr>
        <p:txBody>
          <a:bodyPr wrap="square" lIns="91440" tIns="45720" rIns="91440" rtlCol="0" anchor="t">
            <a:noAutofit/>
          </a:bodyPr>
          <a:lstStyle/>
          <a:p>
            <a:pPr>
              <a:buFont typeface="Wingdings" pitchFamily="2" charset="2"/>
              <a:buChar char="v"/>
            </a:pPr>
            <a:r>
              <a:rPr lang="en-US" altLang="zh-CN" sz="2400" dirty="0" smtClean="0"/>
              <a:t> Braces, parentheses come in pairs</a:t>
            </a:r>
          </a:p>
          <a:p>
            <a:r>
              <a:rPr lang="en-US" altLang="zh-CN" sz="2000" dirty="0"/>
              <a:t> </a:t>
            </a:r>
            <a:r>
              <a:rPr lang="en-US" altLang="zh-CN" sz="2000" dirty="0" smtClean="0"/>
              <a:t>    write the left side of the braces and then immediately write the right side</a:t>
            </a:r>
            <a:endParaRPr lang="en-US" altLang="zh-CN" sz="2000" dirty="0"/>
          </a:p>
          <a:p>
            <a:r>
              <a:rPr lang="en-US" altLang="zh-CN" sz="2000" dirty="0" smtClean="0"/>
              <a:t>     then insert the code into the braces.</a:t>
            </a:r>
          </a:p>
          <a:p>
            <a:endParaRPr lang="en-US" altLang="zh-CN" sz="2000" dirty="0" smtClean="0"/>
          </a:p>
          <a:p>
            <a:endParaRPr lang="zh-CN" altLang="en-US" sz="2000" dirty="0" smtClean="0"/>
          </a:p>
          <a:p>
            <a:pPr>
              <a:buFont typeface="Wingdings" pitchFamily="2" charset="2"/>
              <a:buChar char="v"/>
            </a:pPr>
            <a:r>
              <a:rPr lang="en-US" altLang="zh-CN" sz="2400" dirty="0" smtClean="0"/>
              <a:t> When dynamically apply for memory</a:t>
            </a:r>
          </a:p>
          <a:p>
            <a:r>
              <a:rPr lang="en-US" altLang="zh-CN" sz="2000" dirty="0" smtClean="0"/>
              <a:t>     allocate a block of memory and then immediately write free function of release the block of memory</a:t>
            </a:r>
          </a:p>
          <a:p>
            <a:r>
              <a:rPr lang="en-US" altLang="zh-CN" sz="2000" dirty="0"/>
              <a:t> </a:t>
            </a:r>
            <a:r>
              <a:rPr lang="en-US" altLang="zh-CN" sz="2000" dirty="0" smtClean="0"/>
              <a:t>    then insert the code what you want  to use the memory to do in the middle of </a:t>
            </a:r>
            <a:r>
              <a:rPr lang="en-US" altLang="zh-CN" sz="2000" b="1" dirty="0" err="1" smtClean="0"/>
              <a:t>malloc</a:t>
            </a:r>
            <a:r>
              <a:rPr lang="en-US" altLang="zh-CN" sz="2000" b="1" dirty="0" smtClean="0"/>
              <a:t>() </a:t>
            </a:r>
            <a:r>
              <a:rPr lang="en-US" altLang="zh-CN" sz="2000" dirty="0" smtClean="0"/>
              <a:t>and </a:t>
            </a:r>
            <a:r>
              <a:rPr lang="en-US" altLang="zh-CN" sz="2000" b="1" dirty="0" smtClean="0"/>
              <a:t>free()</a:t>
            </a:r>
            <a:r>
              <a:rPr lang="en-US" altLang="zh-CN" sz="2000" dirty="0" smtClean="0"/>
              <a:t> function.</a:t>
            </a:r>
          </a:p>
          <a:p>
            <a:endParaRPr lang="en-US" dirty="0" smtClean="0">
              <a:solidFill>
                <a:schemeClr val="accent4">
                  <a:lumMod val="50000"/>
                </a:schemeClr>
              </a:solidFill>
            </a:endParaRPr>
          </a:p>
        </p:txBody>
      </p:sp>
    </p:spTree>
    <p:extLst>
      <p:ext uri="{BB962C8B-B14F-4D97-AF65-F5344CB8AC3E}">
        <p14:creationId xmlns:p14="http://schemas.microsoft.com/office/powerpoint/2010/main" val="158975591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8747266" cy="654050"/>
          </a:xfrm>
        </p:spPr>
        <p:txBody>
          <a:bodyPr/>
          <a:lstStyle/>
          <a:p>
            <a:pPr>
              <a:spcBef>
                <a:spcPts val="900"/>
              </a:spcBef>
            </a:pPr>
            <a:r>
              <a:rPr lang="en-US" dirty="0"/>
              <a:t>G</a:t>
            </a:r>
            <a:r>
              <a:rPr lang="en-US" altLang="zh-CN" dirty="0"/>
              <a:t>rammar</a:t>
            </a:r>
            <a:r>
              <a:rPr lang="en-US" dirty="0" smtClean="0"/>
              <a:t> rule - Header</a:t>
            </a:r>
            <a:endParaRPr lang="en-US" altLang="zh-CN" dirty="0"/>
          </a:p>
        </p:txBody>
      </p:sp>
      <p:sp>
        <p:nvSpPr>
          <p:cNvPr id="6" name="TextBox 5"/>
          <p:cNvSpPr txBox="1"/>
          <p:nvPr/>
        </p:nvSpPr>
        <p:spPr>
          <a:xfrm>
            <a:off x="446809" y="1506682"/>
            <a:ext cx="8300457" cy="4831773"/>
          </a:xfrm>
          <a:prstGeom prst="rect">
            <a:avLst/>
          </a:prstGeom>
          <a:noFill/>
        </p:spPr>
        <p:txBody>
          <a:bodyPr wrap="square" lIns="91440" tIns="45720" rIns="91440" rtlCol="0" anchor="t">
            <a:noAutofit/>
          </a:bodyPr>
          <a:lstStyle/>
          <a:p>
            <a:pPr marL="400050" lvl="0" indent="-400050" eaLnBrk="0" hangingPunct="0">
              <a:buFont typeface="+mj-lt"/>
              <a:buAutoNum type="romanUcPeriod"/>
            </a:pPr>
            <a:r>
              <a:rPr lang="en-US" altLang="en-US" sz="2400" dirty="0">
                <a:latin typeface="Arial" panose="020B0604020202020204" pitchFamily="34" charset="0"/>
                <a:ea typeface="Helvetica" panose="020B0604020202020204" pitchFamily="34" charset="0"/>
              </a:rPr>
              <a:t>The header file contains only declarations, and is included by the </a:t>
            </a:r>
            <a:r>
              <a:rPr lang="en-US" altLang="en-US" sz="2400" dirty="0">
                <a:latin typeface="Arial Unicode MS" panose="020B0604020202020204" pitchFamily="34" charset="-122"/>
                <a:ea typeface="Helvetica" panose="020B0604020202020204" pitchFamily="34" charset="0"/>
              </a:rPr>
              <a:t>.c</a:t>
            </a:r>
            <a:r>
              <a:rPr lang="en-US" altLang="en-US" sz="2400" dirty="0">
                <a:ea typeface="Helvetica" panose="020B0604020202020204" pitchFamily="34" charset="0"/>
              </a:rPr>
              <a:t> </a:t>
            </a:r>
            <a:r>
              <a:rPr lang="en-US" altLang="en-US" sz="2400" dirty="0">
                <a:latin typeface="Arial" panose="020B0604020202020204" pitchFamily="34" charset="0"/>
                <a:ea typeface="Helvetica" panose="020B0604020202020204" pitchFamily="34" charset="0"/>
              </a:rPr>
              <a:t>file for the module</a:t>
            </a:r>
            <a:r>
              <a:rPr lang="en-US" altLang="en-US" sz="2400" dirty="0" smtClean="0">
                <a:latin typeface="Arial" panose="020B0604020202020204" pitchFamily="34" charset="0"/>
                <a:ea typeface="Helvetica" panose="020B0604020202020204" pitchFamily="34" charset="0"/>
              </a:rPr>
              <a:t>.</a:t>
            </a:r>
          </a:p>
          <a:p>
            <a:pPr marL="400050" lvl="0" indent="-400050" eaLnBrk="0" hangingPunct="0">
              <a:buFont typeface="+mj-lt"/>
              <a:buAutoNum type="romanUcPeriod"/>
            </a:pPr>
            <a:endParaRPr lang="en-US" altLang="en-US" sz="2000" dirty="0">
              <a:latin typeface="Arial" panose="020B0604020202020204" pitchFamily="34" charset="0"/>
              <a:ea typeface="Helvetica" panose="020B0604020202020204" pitchFamily="34" charset="0"/>
            </a:endParaRPr>
          </a:p>
          <a:p>
            <a:pPr marL="742950" lvl="1" indent="-285750" eaLnBrk="0" hangingPunct="0">
              <a:buFont typeface="Wingdings" panose="05000000000000000000" pitchFamily="2" charset="2"/>
              <a:buChar char="ü"/>
            </a:pPr>
            <a:r>
              <a:rPr lang="en-US" altLang="en-US" sz="2000" dirty="0">
                <a:latin typeface="Arial" panose="020B0604020202020204" pitchFamily="34" charset="0"/>
                <a:ea typeface="Helvetica" panose="020B0604020202020204" pitchFamily="34" charset="0"/>
              </a:rPr>
              <a:t>Put only structure type declarations, function prototypes, and global variable extern </a:t>
            </a:r>
            <a:r>
              <a:rPr lang="en-US" altLang="en-US" sz="2000" dirty="0" smtClean="0">
                <a:latin typeface="Arial" panose="020B0604020202020204" pitchFamily="34" charset="0"/>
                <a:ea typeface="Helvetica" panose="020B0604020202020204" pitchFamily="34" charset="0"/>
              </a:rPr>
              <a:t>declarations </a:t>
            </a:r>
            <a:r>
              <a:rPr lang="en-US" altLang="en-US" sz="2000" dirty="0">
                <a:latin typeface="Arial" panose="020B0604020202020204" pitchFamily="34" charset="0"/>
                <a:ea typeface="Helvetica" panose="020B0604020202020204" pitchFamily="34" charset="0"/>
              </a:rPr>
              <a:t>in the </a:t>
            </a:r>
            <a:r>
              <a:rPr lang="en-US" altLang="en-US" sz="2000" dirty="0">
                <a:latin typeface="Arial Unicode MS" panose="020B0604020202020204" pitchFamily="34" charset="-122"/>
                <a:ea typeface="Helvetica" panose="020B0604020202020204" pitchFamily="34" charset="0"/>
              </a:rPr>
              <a:t>.h</a:t>
            </a:r>
            <a:r>
              <a:rPr lang="en-US" altLang="en-US" sz="2000" dirty="0">
                <a:ea typeface="Helvetica" panose="020B0604020202020204" pitchFamily="34" charset="0"/>
              </a:rPr>
              <a:t> </a:t>
            </a:r>
            <a:r>
              <a:rPr lang="en-US" altLang="en-US" sz="2000" dirty="0">
                <a:latin typeface="Arial" panose="020B0604020202020204" pitchFamily="34" charset="0"/>
                <a:ea typeface="Helvetica" panose="020B0604020202020204" pitchFamily="34" charset="0"/>
              </a:rPr>
              <a:t>file;</a:t>
            </a:r>
          </a:p>
          <a:p>
            <a:pPr marL="742950" lvl="1" indent="-285750" eaLnBrk="0" hangingPunct="0">
              <a:buFont typeface="Wingdings" panose="05000000000000000000" pitchFamily="2" charset="2"/>
              <a:buChar char="ü"/>
            </a:pPr>
            <a:r>
              <a:rPr lang="en-US" altLang="en-US" sz="2000" dirty="0">
                <a:latin typeface="Arial" panose="020B0604020202020204" pitchFamily="34" charset="0"/>
                <a:ea typeface="Helvetica" panose="020B0604020202020204" pitchFamily="34" charset="0"/>
              </a:rPr>
              <a:t>Put the function definitions and global variable definitions and initializations in the </a:t>
            </a:r>
            <a:r>
              <a:rPr lang="en-US" altLang="en-US" sz="2000" dirty="0">
                <a:latin typeface="Arial Unicode MS" panose="020B0604020202020204" pitchFamily="34" charset="-122"/>
                <a:ea typeface="Helvetica" panose="020B0604020202020204" pitchFamily="34" charset="0"/>
              </a:rPr>
              <a:t>.c</a:t>
            </a:r>
            <a:r>
              <a:rPr lang="en-US" altLang="en-US" sz="2000" dirty="0">
                <a:ea typeface="Helvetica" panose="020B0604020202020204" pitchFamily="34" charset="0"/>
              </a:rPr>
              <a:t> </a:t>
            </a:r>
            <a:r>
              <a:rPr lang="en-US" altLang="en-US" sz="2000" dirty="0">
                <a:latin typeface="Arial" panose="020B0604020202020204" pitchFamily="34" charset="0"/>
                <a:ea typeface="Helvetica" panose="020B0604020202020204" pitchFamily="34" charset="0"/>
              </a:rPr>
              <a:t>file;</a:t>
            </a:r>
          </a:p>
          <a:p>
            <a:pPr marL="742950" lvl="1" indent="-285750" eaLnBrk="0" hangingPunct="0">
              <a:buFont typeface="Wingdings" panose="05000000000000000000" pitchFamily="2" charset="2"/>
              <a:buChar char="ü"/>
            </a:pPr>
            <a:r>
              <a:rPr lang="en-US" altLang="en-US" sz="2000" dirty="0">
                <a:latin typeface="Arial" panose="020B0604020202020204" pitchFamily="34" charset="0"/>
                <a:ea typeface="Helvetica" panose="020B0604020202020204" pitchFamily="34" charset="0"/>
              </a:rPr>
              <a:t>The </a:t>
            </a:r>
            <a:r>
              <a:rPr lang="en-US" altLang="en-US" sz="2000" dirty="0">
                <a:latin typeface="Arial Unicode MS" panose="020B0604020202020204" pitchFamily="34" charset="-122"/>
                <a:ea typeface="Helvetica" panose="020B0604020202020204" pitchFamily="34" charset="0"/>
              </a:rPr>
              <a:t>.c</a:t>
            </a:r>
            <a:r>
              <a:rPr lang="en-US" altLang="en-US" sz="2000" dirty="0">
                <a:ea typeface="Helvetica" panose="020B0604020202020204" pitchFamily="34" charset="0"/>
              </a:rPr>
              <a:t> </a:t>
            </a:r>
            <a:r>
              <a:rPr lang="en-US" altLang="en-US" sz="2000" dirty="0">
                <a:latin typeface="Arial" panose="020B0604020202020204" pitchFamily="34" charset="0"/>
                <a:ea typeface="Helvetica" panose="020B0604020202020204" pitchFamily="34" charset="0"/>
              </a:rPr>
              <a:t>file for a module must include the </a:t>
            </a:r>
            <a:r>
              <a:rPr lang="en-US" altLang="en-US" sz="2000" dirty="0">
                <a:latin typeface="Arial Unicode MS" panose="020B0604020202020204" pitchFamily="34" charset="-122"/>
                <a:ea typeface="Helvetica" panose="020B0604020202020204" pitchFamily="34" charset="0"/>
              </a:rPr>
              <a:t>.h</a:t>
            </a:r>
            <a:r>
              <a:rPr lang="en-US" altLang="en-US" sz="2000" dirty="0">
                <a:ea typeface="Helvetica" panose="020B0604020202020204" pitchFamily="34" charset="0"/>
              </a:rPr>
              <a:t> </a:t>
            </a:r>
            <a:r>
              <a:rPr lang="en-US" altLang="en-US" sz="2000" dirty="0" smtClean="0">
                <a:latin typeface="Arial" panose="020B0604020202020204" pitchFamily="34" charset="0"/>
                <a:ea typeface="Helvetica" panose="020B0604020202020204" pitchFamily="34" charset="0"/>
              </a:rPr>
              <a:t>file</a:t>
            </a:r>
          </a:p>
          <a:p>
            <a:pPr lvl="1" eaLnBrk="0" hangingPunct="0"/>
            <a:endParaRPr lang="en-US" altLang="en-US" sz="2000" dirty="0">
              <a:latin typeface="Arial" panose="020B0604020202020204" pitchFamily="34" charset="0"/>
              <a:ea typeface="Helvetica" panose="020B0604020202020204" pitchFamily="34" charset="0"/>
            </a:endParaRPr>
          </a:p>
          <a:p>
            <a:pPr marL="400050" indent="-400050" eaLnBrk="0" hangingPunct="0">
              <a:buFont typeface="+mj-lt"/>
              <a:buAutoNum type="romanUcPeriod"/>
            </a:pPr>
            <a:r>
              <a:rPr lang="en-US" altLang="en-US" sz="2400" dirty="0">
                <a:latin typeface="Arial" panose="020B0604020202020204" pitchFamily="34" charset="0"/>
                <a:ea typeface="Helvetica" panose="020B0604020202020204" pitchFamily="34" charset="0"/>
              </a:rPr>
              <a:t>The content of a header file should compile correctly by itself</a:t>
            </a:r>
            <a:r>
              <a:rPr lang="en-US" altLang="en-US" sz="2400" dirty="0" smtClean="0">
                <a:latin typeface="Arial" panose="020B0604020202020204" pitchFamily="34" charset="0"/>
                <a:ea typeface="Helvetica" panose="020B0604020202020204" pitchFamily="34" charset="0"/>
              </a:rPr>
              <a:t>.</a:t>
            </a:r>
            <a:endParaRPr lang="en-US" altLang="en-US" sz="2400" dirty="0">
              <a:latin typeface="Arial" panose="020B0604020202020204" pitchFamily="34" charset="0"/>
              <a:ea typeface="Helvetica" panose="020B0604020202020204" pitchFamily="34" charset="0"/>
            </a:endParaRPr>
          </a:p>
        </p:txBody>
      </p:sp>
    </p:spTree>
    <p:extLst>
      <p:ext uri="{BB962C8B-B14F-4D97-AF65-F5344CB8AC3E}">
        <p14:creationId xmlns:p14="http://schemas.microsoft.com/office/powerpoint/2010/main" val="318665492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4644" y="531565"/>
            <a:ext cx="1497278" cy="654050"/>
          </a:xfrm>
        </p:spPr>
        <p:txBody>
          <a:bodyPr/>
          <a:lstStyle/>
          <a:p>
            <a:r>
              <a:rPr lang="en-US" sz="2900" spc="-90" dirty="0" smtClean="0"/>
              <a:t>Agenda</a:t>
            </a:r>
            <a:endParaRPr lang="en-US" sz="2900" spc="-90" dirty="0"/>
          </a:p>
        </p:txBody>
      </p:sp>
      <p:sp>
        <p:nvSpPr>
          <p:cNvPr id="6" name="Text Placeholder 5"/>
          <p:cNvSpPr>
            <a:spLocks noGrp="1"/>
          </p:cNvSpPr>
          <p:nvPr>
            <p:ph type="body" sz="quarter" idx="10"/>
          </p:nvPr>
        </p:nvSpPr>
        <p:spPr>
          <a:xfrm>
            <a:off x="1631373" y="1953491"/>
            <a:ext cx="6693642" cy="4244968"/>
          </a:xfrm>
        </p:spPr>
        <p:txBody>
          <a:bodyPr>
            <a:normAutofit/>
          </a:bodyPr>
          <a:lstStyle/>
          <a:p>
            <a:pPr>
              <a:spcBef>
                <a:spcPts val="900"/>
              </a:spcBef>
            </a:pPr>
            <a:r>
              <a:rPr lang="en-US" sz="2400" dirty="0" smtClean="0"/>
              <a:t>File structure and source code file name</a:t>
            </a:r>
          </a:p>
          <a:p>
            <a:pPr>
              <a:spcBef>
                <a:spcPts val="900"/>
              </a:spcBef>
            </a:pPr>
            <a:r>
              <a:rPr lang="en-US" sz="2400" dirty="0" smtClean="0"/>
              <a:t>Standard Types</a:t>
            </a:r>
          </a:p>
          <a:p>
            <a:pPr>
              <a:spcBef>
                <a:spcPts val="900"/>
              </a:spcBef>
            </a:pPr>
            <a:r>
              <a:rPr lang="en-US" sz="2400" dirty="0" smtClean="0"/>
              <a:t>Naming conventions</a:t>
            </a:r>
          </a:p>
          <a:p>
            <a:pPr>
              <a:spcBef>
                <a:spcPts val="900"/>
              </a:spcBef>
            </a:pPr>
            <a:r>
              <a:rPr lang="en-US" sz="2400" dirty="0" smtClean="0"/>
              <a:t>Formatting</a:t>
            </a:r>
          </a:p>
          <a:p>
            <a:pPr>
              <a:spcBef>
                <a:spcPts val="900"/>
              </a:spcBef>
            </a:pPr>
            <a:r>
              <a:rPr lang="en-US" sz="2400" dirty="0" smtClean="0"/>
              <a:t>Language rule</a:t>
            </a:r>
          </a:p>
          <a:p>
            <a:pPr>
              <a:spcBef>
                <a:spcPts val="900"/>
              </a:spcBef>
            </a:pPr>
            <a:r>
              <a:rPr lang="en-US" sz="2400" dirty="0"/>
              <a:t>G</a:t>
            </a:r>
            <a:r>
              <a:rPr lang="en-US" altLang="zh-CN" sz="2400" dirty="0"/>
              <a:t>rammar</a:t>
            </a:r>
            <a:r>
              <a:rPr lang="en-US" sz="2400" dirty="0" smtClean="0"/>
              <a:t> rule</a:t>
            </a:r>
          </a:p>
          <a:p>
            <a:pPr>
              <a:spcBef>
                <a:spcPts val="900"/>
              </a:spcBef>
            </a:pPr>
            <a:endParaRPr lang="en-US" altLang="zh-CN" dirty="0" smtClean="0"/>
          </a:p>
          <a:p>
            <a:pPr>
              <a:spcBef>
                <a:spcPts val="900"/>
              </a:spcBef>
              <a:buNone/>
            </a:pPr>
            <a:endParaRPr lang="en-US" altLang="zh-CN" dirty="0" smtClean="0"/>
          </a:p>
          <a:p>
            <a:pPr>
              <a:spcBef>
                <a:spcPts val="900"/>
              </a:spcBef>
            </a:pPr>
            <a:endParaRPr lang="en-US" altLang="zh-CN" dirty="0" smtClean="0"/>
          </a:p>
        </p:txBody>
      </p:sp>
    </p:spTree>
    <p:extLst>
      <p:ext uri="{BB962C8B-B14F-4D97-AF65-F5344CB8AC3E}">
        <p14:creationId xmlns:p14="http://schemas.microsoft.com/office/powerpoint/2010/main" val="158975591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36418" y="1290578"/>
            <a:ext cx="8321733" cy="4667249"/>
          </a:xfrm>
        </p:spPr>
        <p:txBody>
          <a:bodyPr>
            <a:normAutofit/>
          </a:bodyPr>
          <a:lstStyle/>
          <a:p>
            <a:pPr marL="514350" indent="-514350" eaLnBrk="0" hangingPunct="0">
              <a:buFont typeface="+mj-lt"/>
              <a:buAutoNum type="romanUcPeriod" startAt="3"/>
            </a:pPr>
            <a:r>
              <a:rPr lang="en-US" altLang="en-US" dirty="0">
                <a:latin typeface="Arial" panose="020B0604020202020204" pitchFamily="34" charset="0"/>
                <a:ea typeface="Helvetica" panose="020B0604020202020204" pitchFamily="34" charset="0"/>
              </a:rPr>
              <a:t>Every header file should </a:t>
            </a:r>
            <a:r>
              <a:rPr lang="en-US" altLang="zh-CN" dirty="0">
                <a:latin typeface="Arial Unicode MS" panose="020B0604020202020204" pitchFamily="34" charset="-122"/>
                <a:ea typeface="Helvetica" panose="020B0604020202020204" pitchFamily="34" charset="0"/>
              </a:rPr>
              <a:t>i</a:t>
            </a:r>
            <a:r>
              <a:rPr lang="en-US" altLang="en-US" dirty="0" smtClean="0">
                <a:latin typeface="Arial Unicode MS" panose="020B0604020202020204" pitchFamily="34" charset="-122"/>
                <a:ea typeface="Helvetica" panose="020B0604020202020204" pitchFamily="34" charset="0"/>
              </a:rPr>
              <a:t>nclude</a:t>
            </a:r>
            <a:r>
              <a:rPr lang="en-US" altLang="en-US" dirty="0">
                <a:ea typeface="Helvetica" panose="020B0604020202020204" pitchFamily="34" charset="0"/>
              </a:rPr>
              <a:t> </a:t>
            </a:r>
            <a:r>
              <a:rPr lang="en-US" altLang="en-US" dirty="0">
                <a:latin typeface="Arial" panose="020B0604020202020204" pitchFamily="34" charset="0"/>
                <a:ea typeface="Helvetica" panose="020B0604020202020204" pitchFamily="34" charset="0"/>
              </a:rPr>
              <a:t>every other header files that it requires to compile correctly, </a:t>
            </a:r>
            <a:r>
              <a:rPr lang="en-US" altLang="en-US" b="1" dirty="0">
                <a:latin typeface="Arial" panose="020B0604020202020204" pitchFamily="34" charset="0"/>
                <a:ea typeface="Helvetica" panose="020B0604020202020204" pitchFamily="34" charset="0"/>
              </a:rPr>
              <a:t>but no more</a:t>
            </a:r>
            <a:r>
              <a:rPr lang="en-US" altLang="en-US" dirty="0" smtClean="0">
                <a:latin typeface="Arial" panose="020B0604020202020204" pitchFamily="34" charset="0"/>
                <a:ea typeface="Helvetica" panose="020B0604020202020204" pitchFamily="34" charset="0"/>
              </a:rPr>
              <a:t>.</a:t>
            </a:r>
          </a:p>
          <a:p>
            <a:pPr marL="0" lvl="0" indent="0" eaLnBrk="0" hangingPunct="0">
              <a:lnSpc>
                <a:spcPct val="150000"/>
              </a:lnSpc>
              <a:buNone/>
            </a:pPr>
            <a:r>
              <a:rPr lang="en-US" altLang="en-US" dirty="0" smtClean="0">
                <a:latin typeface="Arial" panose="020B0604020202020204" pitchFamily="34" charset="0"/>
                <a:ea typeface="Helvetica" panose="020B0604020202020204" pitchFamily="34" charset="0"/>
              </a:rPr>
              <a:t>       </a:t>
            </a:r>
            <a:r>
              <a:rPr lang="en-US" altLang="en-US" sz="2000" b="1" dirty="0" smtClean="0">
                <a:latin typeface="Arial" panose="020B0604020202020204" pitchFamily="34" charset="0"/>
                <a:ea typeface="Helvetica" panose="020B0604020202020204" pitchFamily="34" charset="0"/>
              </a:rPr>
              <a:t>Do </a:t>
            </a:r>
            <a:r>
              <a:rPr lang="en-US" altLang="en-US" sz="2000" b="1" dirty="0">
                <a:latin typeface="Arial" panose="020B0604020202020204" pitchFamily="34" charset="0"/>
                <a:ea typeface="Helvetica" panose="020B0604020202020204" pitchFamily="34" charset="0"/>
              </a:rPr>
              <a:t>not include header files that only the </a:t>
            </a:r>
            <a:r>
              <a:rPr lang="en-US" altLang="en-US" sz="2000" b="1" dirty="0">
                <a:latin typeface="Arial Unicode MS" panose="020B0604020202020204" pitchFamily="34" charset="-122"/>
                <a:ea typeface="Helvetica" panose="020B0604020202020204" pitchFamily="34" charset="0"/>
              </a:rPr>
              <a:t>.c</a:t>
            </a:r>
            <a:r>
              <a:rPr lang="en-US" altLang="en-US" sz="2000" b="1" dirty="0">
                <a:ea typeface="Helvetica" panose="020B0604020202020204" pitchFamily="34" charset="0"/>
              </a:rPr>
              <a:t> </a:t>
            </a:r>
            <a:r>
              <a:rPr lang="en-US" altLang="en-US" sz="2000" b="1" dirty="0">
                <a:latin typeface="Arial" panose="020B0604020202020204" pitchFamily="34" charset="0"/>
                <a:ea typeface="Helvetica" panose="020B0604020202020204" pitchFamily="34" charset="0"/>
              </a:rPr>
              <a:t>file code needs</a:t>
            </a:r>
            <a:r>
              <a:rPr lang="en-US" altLang="en-US" sz="2000" dirty="0">
                <a:latin typeface="Arial" panose="020B0604020202020204" pitchFamily="34" charset="0"/>
                <a:ea typeface="Helvetica" panose="020B0604020202020204" pitchFamily="34" charset="0"/>
              </a:rPr>
              <a:t>. </a:t>
            </a:r>
            <a:endParaRPr lang="en-US" altLang="en-US" dirty="0">
              <a:latin typeface="Arial" panose="020B0604020202020204" pitchFamily="34" charset="0"/>
              <a:ea typeface="Helvetica" panose="020B0604020202020204" pitchFamily="34" charset="0"/>
            </a:endParaRPr>
          </a:p>
          <a:p>
            <a:pPr marL="174625" lvl="1" indent="0" eaLnBrk="0" hangingPunct="0">
              <a:lnSpc>
                <a:spcPct val="150000"/>
              </a:lnSpc>
              <a:buNone/>
            </a:pPr>
            <a:r>
              <a:rPr lang="en-US" altLang="en-US" dirty="0" smtClean="0">
                <a:latin typeface="Arial" panose="020B0604020202020204" pitchFamily="34" charset="0"/>
                <a:ea typeface="Helvetica" panose="020B0604020202020204" pitchFamily="34" charset="0"/>
              </a:rPr>
              <a:t>     E.g</a:t>
            </a:r>
            <a:r>
              <a:rPr lang="en-US" altLang="en-US" dirty="0">
                <a:latin typeface="Arial" panose="020B0604020202020204" pitchFamily="34" charset="0"/>
                <a:ea typeface="Helvetica" panose="020B0604020202020204" pitchFamily="34" charset="0"/>
              </a:rPr>
              <a:t>. </a:t>
            </a:r>
          </a:p>
          <a:p>
            <a:pPr marL="174625" lvl="1" indent="0" eaLnBrk="0" hangingPunct="0">
              <a:buNone/>
            </a:pPr>
            <a:r>
              <a:rPr lang="en-US" altLang="en-US" dirty="0">
                <a:latin typeface="Arial" panose="020B0604020202020204" pitchFamily="34" charset="0"/>
                <a:ea typeface="Helvetica" panose="020B0604020202020204" pitchFamily="34" charset="0"/>
              </a:rPr>
              <a:t>      </a:t>
            </a:r>
            <a:r>
              <a:rPr lang="en-US" altLang="en-US" dirty="0">
                <a:latin typeface="Arial Unicode MS" panose="020B0604020202020204" pitchFamily="34" charset="-122"/>
                <a:ea typeface="Helvetica" panose="020B0604020202020204" pitchFamily="34" charset="0"/>
              </a:rPr>
              <a:t>&lt;</a:t>
            </a:r>
            <a:r>
              <a:rPr lang="en-US" altLang="en-US" dirty="0" err="1">
                <a:latin typeface="Arial Unicode MS" panose="020B0604020202020204" pitchFamily="34" charset="-122"/>
                <a:ea typeface="Helvetica" panose="020B0604020202020204" pitchFamily="34" charset="0"/>
              </a:rPr>
              <a:t>string.h</a:t>
            </a:r>
            <a:r>
              <a:rPr lang="en-US" altLang="en-US" dirty="0">
                <a:latin typeface="Arial Unicode MS" panose="020B0604020202020204" pitchFamily="34" charset="-122"/>
                <a:ea typeface="Helvetica" panose="020B0604020202020204" pitchFamily="34" charset="0"/>
              </a:rPr>
              <a:t>&gt;</a:t>
            </a:r>
            <a:r>
              <a:rPr lang="en-US" altLang="en-US" dirty="0">
                <a:ea typeface="Helvetica" panose="020B0604020202020204" pitchFamily="34" charset="0"/>
              </a:rPr>
              <a:t> </a:t>
            </a:r>
            <a:r>
              <a:rPr lang="en-US" altLang="en-US" dirty="0">
                <a:latin typeface="Arial" panose="020B0604020202020204" pitchFamily="34" charset="0"/>
                <a:ea typeface="Helvetica" panose="020B0604020202020204" pitchFamily="34" charset="0"/>
              </a:rPr>
              <a:t>is usually needed only by the function implementations, </a:t>
            </a:r>
          </a:p>
          <a:p>
            <a:pPr marL="174625" lvl="1" indent="0" eaLnBrk="0" hangingPunct="0">
              <a:buNone/>
            </a:pPr>
            <a:r>
              <a:rPr lang="en-US" altLang="en-US" dirty="0">
                <a:latin typeface="Arial" panose="020B0604020202020204" pitchFamily="34" charset="0"/>
                <a:ea typeface="Helvetica" panose="020B0604020202020204" pitchFamily="34" charset="0"/>
              </a:rPr>
              <a:t> </a:t>
            </a:r>
            <a:r>
              <a:rPr lang="en-US" altLang="en-US" dirty="0">
                <a:latin typeface="Arial Unicode MS" panose="020B0604020202020204" pitchFamily="34" charset="-122"/>
                <a:ea typeface="Helvetica" panose="020B0604020202020204" pitchFamily="34" charset="0"/>
              </a:rPr>
              <a:t>#include</a:t>
            </a:r>
            <a:r>
              <a:rPr lang="en-US" altLang="en-US" dirty="0">
                <a:ea typeface="Helvetica" panose="020B0604020202020204" pitchFamily="34" charset="0"/>
              </a:rPr>
              <a:t> </a:t>
            </a:r>
            <a:r>
              <a:rPr lang="en-US" altLang="en-US" dirty="0">
                <a:latin typeface="Arial" panose="020B0604020202020204" pitchFamily="34" charset="0"/>
                <a:ea typeface="Helvetica" panose="020B0604020202020204" pitchFamily="34" charset="0"/>
              </a:rPr>
              <a:t>it in </a:t>
            </a:r>
            <a:r>
              <a:rPr lang="en-US" altLang="en-US" dirty="0">
                <a:latin typeface="Arial Unicode MS" panose="020B0604020202020204" pitchFamily="34" charset="-122"/>
                <a:ea typeface="Helvetica" panose="020B0604020202020204" pitchFamily="34" charset="0"/>
              </a:rPr>
              <a:t>.c</a:t>
            </a:r>
            <a:r>
              <a:rPr lang="en-US" altLang="en-US" dirty="0">
                <a:ea typeface="Helvetica" panose="020B0604020202020204" pitchFamily="34" charset="0"/>
              </a:rPr>
              <a:t> </a:t>
            </a:r>
            <a:r>
              <a:rPr lang="en-US" altLang="en-US" dirty="0">
                <a:latin typeface="Arial" panose="020B0604020202020204" pitchFamily="34" charset="0"/>
                <a:ea typeface="Helvetica" panose="020B0604020202020204" pitchFamily="34" charset="0"/>
              </a:rPr>
              <a:t>file, not in the </a:t>
            </a:r>
            <a:r>
              <a:rPr lang="en-US" altLang="en-US" dirty="0">
                <a:latin typeface="Arial Unicode MS" panose="020B0604020202020204" pitchFamily="34" charset="-122"/>
                <a:ea typeface="Helvetica" panose="020B0604020202020204" pitchFamily="34" charset="0"/>
              </a:rPr>
              <a:t>.h</a:t>
            </a:r>
            <a:r>
              <a:rPr lang="en-US" altLang="en-US" dirty="0">
                <a:ea typeface="Helvetica" panose="020B0604020202020204" pitchFamily="34" charset="0"/>
              </a:rPr>
              <a:t> </a:t>
            </a:r>
            <a:r>
              <a:rPr lang="en-US" altLang="en-US" dirty="0">
                <a:latin typeface="Arial" panose="020B0604020202020204" pitchFamily="34" charset="0"/>
                <a:ea typeface="Helvetica" panose="020B0604020202020204" pitchFamily="34" charset="0"/>
              </a:rPr>
              <a:t>file.</a:t>
            </a:r>
          </a:p>
          <a:p>
            <a:endParaRPr lang="en-US" sz="1500" dirty="0">
              <a:solidFill>
                <a:schemeClr val="accent4">
                  <a:lumMod val="50000"/>
                </a:schemeClr>
              </a:solidFill>
            </a:endParaRPr>
          </a:p>
          <a:p>
            <a:pPr marL="514350" lvl="0" indent="-514350" eaLnBrk="0" hangingPunct="0">
              <a:buFont typeface="+mj-lt"/>
              <a:buAutoNum type="romanUcPeriod" startAt="4"/>
            </a:pPr>
            <a:r>
              <a:rPr lang="en-US" altLang="en-US" dirty="0">
                <a:latin typeface="Arial" panose="020B0604020202020204" pitchFamily="34" charset="0"/>
                <a:ea typeface="Helvetica" panose="020B0604020202020204" pitchFamily="34" charset="0"/>
              </a:rPr>
              <a:t>Set up </a:t>
            </a:r>
            <a:r>
              <a:rPr lang="en-US" altLang="en-US" b="1" dirty="0">
                <a:latin typeface="Arial" panose="020B0604020202020204" pitchFamily="34" charset="0"/>
                <a:ea typeface="Helvetica" panose="020B0604020202020204" pitchFamily="34" charset="0"/>
              </a:rPr>
              <a:t>global variables </a:t>
            </a:r>
            <a:r>
              <a:rPr lang="en-US" altLang="en-US" dirty="0">
                <a:latin typeface="Arial" panose="020B0604020202020204" pitchFamily="34" charset="0"/>
                <a:ea typeface="Helvetica" panose="020B0604020202020204" pitchFamily="34" charset="0"/>
              </a:rPr>
              <a:t>with an </a:t>
            </a:r>
            <a:r>
              <a:rPr lang="en-US" altLang="en-US" b="1" dirty="0">
                <a:latin typeface="Arial" panose="020B0604020202020204" pitchFamily="34" charset="0"/>
                <a:ea typeface="Helvetica" panose="020B0604020202020204" pitchFamily="34" charset="0"/>
              </a:rPr>
              <a:t>extern</a:t>
            </a:r>
            <a:r>
              <a:rPr lang="en-US" altLang="en-US" dirty="0">
                <a:latin typeface="Arial" panose="020B0604020202020204" pitchFamily="34" charset="0"/>
                <a:ea typeface="Helvetica" panose="020B0604020202020204" pitchFamily="34" charset="0"/>
              </a:rPr>
              <a:t> declaration in the header file, and a defini</a:t>
            </a:r>
            <a:r>
              <a:rPr lang="en-US" altLang="zh-CN" dirty="0">
                <a:latin typeface="Arial" panose="020B0604020202020204" pitchFamily="34" charset="0"/>
                <a:ea typeface="Helvetica" panose="020B0604020202020204" pitchFamily="34" charset="0"/>
              </a:rPr>
              <a:t>tion</a:t>
            </a:r>
            <a:r>
              <a:rPr lang="en-US" altLang="en-US" dirty="0">
                <a:latin typeface="Arial" panose="020B0604020202020204" pitchFamily="34" charset="0"/>
                <a:ea typeface="Helvetica" panose="020B0604020202020204" pitchFamily="34" charset="0"/>
              </a:rPr>
              <a:t> declaration in the .c file</a:t>
            </a:r>
            <a:r>
              <a:rPr lang="en-US" altLang="en-US" dirty="0" smtClean="0">
                <a:latin typeface="Arial" panose="020B0604020202020204" pitchFamily="34" charset="0"/>
                <a:ea typeface="Helvetica" panose="020B0604020202020204" pitchFamily="34" charset="0"/>
              </a:rPr>
              <a:t>.</a:t>
            </a:r>
            <a:endParaRPr lang="en-US" altLang="en-US" dirty="0">
              <a:latin typeface="Arial" panose="020B0604020202020204" pitchFamily="34" charset="0"/>
              <a:ea typeface="Helvetica" panose="020B0604020202020204" pitchFamily="34" charset="0"/>
            </a:endParaRPr>
          </a:p>
          <a:p>
            <a:pPr marL="0" lvl="0" indent="0" eaLnBrk="0" hangingPunct="0">
              <a:buNone/>
            </a:pPr>
            <a:endParaRPr lang="en-US" altLang="en-US" sz="2000" dirty="0">
              <a:latin typeface="Arial" panose="020B0604020202020204" pitchFamily="34" charset="0"/>
              <a:ea typeface="Helvetica" panose="020B0604020202020204" pitchFamily="34" charset="0"/>
            </a:endParaRPr>
          </a:p>
          <a:p>
            <a:pPr marL="0" lvl="0" indent="0" eaLnBrk="0" hangingPunct="0">
              <a:buNone/>
            </a:pPr>
            <a:endParaRPr lang="en-US" altLang="en-US" sz="2000" dirty="0">
              <a:latin typeface="Arial" panose="020B0604020202020204" pitchFamily="34" charset="0"/>
              <a:ea typeface="Helvetica" panose="020B0604020202020204" pitchFamily="34" charset="0"/>
            </a:endParaRPr>
          </a:p>
        </p:txBody>
      </p:sp>
      <p:sp>
        <p:nvSpPr>
          <p:cNvPr id="4" name="Title 1"/>
          <p:cNvSpPr>
            <a:spLocks noGrp="1"/>
          </p:cNvSpPr>
          <p:nvPr>
            <p:ph type="title"/>
          </p:nvPr>
        </p:nvSpPr>
        <p:spPr>
          <a:xfrm>
            <a:off x="0" y="0"/>
            <a:ext cx="8747266" cy="654050"/>
          </a:xfrm>
        </p:spPr>
        <p:txBody>
          <a:bodyPr/>
          <a:lstStyle/>
          <a:p>
            <a:pPr>
              <a:spcBef>
                <a:spcPts val="900"/>
              </a:spcBef>
            </a:pPr>
            <a:r>
              <a:rPr lang="en-US" dirty="0"/>
              <a:t>G</a:t>
            </a:r>
            <a:r>
              <a:rPr lang="en-US" altLang="zh-CN" dirty="0"/>
              <a:t>rammar</a:t>
            </a:r>
            <a:r>
              <a:rPr lang="en-US" dirty="0" smtClean="0"/>
              <a:t> rule - Header</a:t>
            </a:r>
            <a:endParaRPr lang="en-US" altLang="zh-CN" dirty="0"/>
          </a:p>
        </p:txBody>
      </p:sp>
    </p:spTree>
    <p:extLst>
      <p:ext uri="{BB962C8B-B14F-4D97-AF65-F5344CB8AC3E}">
        <p14:creationId xmlns:p14="http://schemas.microsoft.com/office/powerpoint/2010/main" val="327499767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ph type="title"/>
          </p:nvPr>
        </p:nvSpPr>
        <p:spPr>
          <a:xfrm>
            <a:off x="0" y="0"/>
            <a:ext cx="8747266" cy="654050"/>
          </a:xfrm>
        </p:spPr>
        <p:txBody>
          <a:bodyPr/>
          <a:lstStyle/>
          <a:p>
            <a:pPr>
              <a:spcBef>
                <a:spcPts val="900"/>
              </a:spcBef>
            </a:pPr>
            <a:r>
              <a:rPr lang="en-US" dirty="0"/>
              <a:t>G</a:t>
            </a:r>
            <a:r>
              <a:rPr lang="en-US" altLang="zh-CN" dirty="0"/>
              <a:t>rammar</a:t>
            </a:r>
            <a:r>
              <a:rPr lang="en-US" dirty="0" smtClean="0"/>
              <a:t> rule - Header</a:t>
            </a:r>
            <a:endParaRPr lang="en-US" altLang="zh-CN" dirty="0"/>
          </a:p>
        </p:txBody>
      </p:sp>
      <p:sp>
        <p:nvSpPr>
          <p:cNvPr id="4" name="TextBox 3"/>
          <p:cNvSpPr txBox="1"/>
          <p:nvPr/>
        </p:nvSpPr>
        <p:spPr>
          <a:xfrm>
            <a:off x="0" y="1684422"/>
            <a:ext cx="2550696" cy="2370221"/>
          </a:xfrm>
          <a:prstGeom prst="rect">
            <a:avLst/>
          </a:prstGeom>
          <a:noFill/>
        </p:spPr>
        <p:txBody>
          <a:bodyPr wrap="square" lIns="91440" tIns="45720" rIns="91440" rtlCol="0" anchor="t">
            <a:noAutofit/>
          </a:bodyPr>
          <a:lstStyle/>
          <a:p>
            <a:endParaRPr lang="en-US" sz="1600" b="1" dirty="0" smtClean="0"/>
          </a:p>
          <a:p>
            <a:endParaRPr lang="en-US" sz="1600" b="1" dirty="0" smtClean="0"/>
          </a:p>
        </p:txBody>
      </p:sp>
      <p:sp>
        <p:nvSpPr>
          <p:cNvPr id="6" name="TextBox 5"/>
          <p:cNvSpPr txBox="1"/>
          <p:nvPr/>
        </p:nvSpPr>
        <p:spPr>
          <a:xfrm>
            <a:off x="446810" y="1273388"/>
            <a:ext cx="8123592" cy="4788570"/>
          </a:xfrm>
          <a:prstGeom prst="rect">
            <a:avLst/>
          </a:prstGeom>
          <a:noFill/>
        </p:spPr>
        <p:txBody>
          <a:bodyPr wrap="square" lIns="91440" tIns="45720" rIns="91440" rtlCol="0" anchor="t">
            <a:noAutofit/>
          </a:bodyPr>
          <a:lstStyle/>
          <a:p>
            <a:pPr lvl="0" eaLnBrk="0" hangingPunct="0"/>
            <a:r>
              <a:rPr lang="en-US" altLang="en-US" sz="2400" dirty="0" smtClean="0">
                <a:solidFill>
                  <a:srgbClr val="000000"/>
                </a:solidFill>
                <a:latin typeface="Arial" panose="020B0604020202020204" pitchFamily="34" charset="0"/>
                <a:ea typeface="Helvetica" panose="020B0604020202020204" pitchFamily="34" charset="0"/>
              </a:rPr>
              <a:t>Two </a:t>
            </a:r>
            <a:r>
              <a:rPr lang="en-US" altLang="en-US" sz="2400" dirty="0">
                <a:solidFill>
                  <a:srgbClr val="000000"/>
                </a:solidFill>
                <a:latin typeface="Arial" panose="020B0604020202020204" pitchFamily="34" charset="0"/>
                <a:ea typeface="Helvetica" panose="020B0604020202020204" pitchFamily="34" charset="0"/>
              </a:rPr>
              <a:t>suggestions</a:t>
            </a:r>
            <a:r>
              <a:rPr lang="en-US" altLang="en-US" sz="2400" dirty="0" smtClean="0">
                <a:solidFill>
                  <a:srgbClr val="000000"/>
                </a:solidFill>
                <a:latin typeface="Arial" panose="020B0604020202020204" pitchFamily="34" charset="0"/>
                <a:ea typeface="Helvetica" panose="020B0604020202020204" pitchFamily="34" charset="0"/>
              </a:rPr>
              <a:t>:</a:t>
            </a:r>
          </a:p>
          <a:p>
            <a:pPr marL="285750" lvl="0" indent="-285750" eaLnBrk="0" hangingPunct="0">
              <a:buFont typeface="Wingdings" panose="05000000000000000000" pitchFamily="2" charset="2"/>
              <a:buChar char="v"/>
            </a:pPr>
            <a:endParaRPr lang="en-US" altLang="en-US" dirty="0">
              <a:solidFill>
                <a:srgbClr val="000000"/>
              </a:solidFill>
              <a:latin typeface="Arial" panose="020B0604020202020204" pitchFamily="34" charset="0"/>
              <a:ea typeface="Helvetica" panose="020B0604020202020204" pitchFamily="34" charset="0"/>
            </a:endParaRPr>
          </a:p>
          <a:p>
            <a:pPr marL="742950" lvl="1" indent="-285750" eaLnBrk="0" hangingPunct="0">
              <a:buFont typeface="Wingdings" panose="05000000000000000000" pitchFamily="2" charset="2"/>
              <a:buChar char="Ø"/>
            </a:pPr>
            <a:r>
              <a:rPr lang="en-US" altLang="en-US" sz="2000" dirty="0">
                <a:solidFill>
                  <a:srgbClr val="000000"/>
                </a:solidFill>
                <a:latin typeface="Arial" panose="020B0604020202020204" pitchFamily="34" charset="0"/>
                <a:ea typeface="Helvetica" panose="020B0604020202020204" pitchFamily="34" charset="0"/>
              </a:rPr>
              <a:t>If the </a:t>
            </a:r>
            <a:r>
              <a:rPr lang="en-US" altLang="en-US" sz="2000" dirty="0" err="1">
                <a:solidFill>
                  <a:srgbClr val="000000"/>
                </a:solidFill>
                <a:latin typeface="Arial Unicode MS" panose="020B0604020202020204" pitchFamily="34" charset="-122"/>
                <a:ea typeface="Helvetica" panose="020B0604020202020204" pitchFamily="34" charset="0"/>
              </a:rPr>
              <a:t>X.h</a:t>
            </a:r>
            <a:r>
              <a:rPr lang="en-US" altLang="en-US" sz="2000" dirty="0">
                <a:solidFill>
                  <a:srgbClr val="000000"/>
                </a:solidFill>
                <a:ea typeface="Helvetica" panose="020B0604020202020204" pitchFamily="34" charset="0"/>
              </a:rPr>
              <a:t> </a:t>
            </a:r>
            <a:r>
              <a:rPr lang="en-US" altLang="en-US" sz="2000" dirty="0">
                <a:solidFill>
                  <a:srgbClr val="000000"/>
                </a:solidFill>
                <a:latin typeface="Arial" panose="020B0604020202020204" pitchFamily="34" charset="0"/>
                <a:ea typeface="Helvetica" panose="020B0604020202020204" pitchFamily="34" charset="0"/>
              </a:rPr>
              <a:t>file is a logically unavoidable requirement for the declaration in </a:t>
            </a:r>
            <a:r>
              <a:rPr lang="en-US" altLang="en-US" sz="2000" dirty="0" err="1">
                <a:solidFill>
                  <a:srgbClr val="000000"/>
                </a:solidFill>
                <a:latin typeface="Arial Unicode MS" panose="020B0604020202020204" pitchFamily="34" charset="-122"/>
                <a:ea typeface="Helvetica" panose="020B0604020202020204" pitchFamily="34" charset="0"/>
              </a:rPr>
              <a:t>A.h</a:t>
            </a:r>
            <a:r>
              <a:rPr lang="en-US" altLang="en-US" sz="2000" dirty="0">
                <a:solidFill>
                  <a:srgbClr val="000000"/>
                </a:solidFill>
                <a:ea typeface="Helvetica" panose="020B0604020202020204" pitchFamily="34" charset="0"/>
              </a:rPr>
              <a:t> </a:t>
            </a:r>
            <a:r>
              <a:rPr lang="en-US" altLang="en-US" sz="2000" dirty="0">
                <a:solidFill>
                  <a:srgbClr val="000000"/>
                </a:solidFill>
                <a:latin typeface="Arial" panose="020B0604020202020204" pitchFamily="34" charset="0"/>
                <a:ea typeface="Helvetica" panose="020B0604020202020204" pitchFamily="34" charset="0"/>
              </a:rPr>
              <a:t>to compile, then </a:t>
            </a:r>
            <a:r>
              <a:rPr lang="en-US" altLang="en-US" sz="2000" dirty="0">
                <a:solidFill>
                  <a:srgbClr val="000000"/>
                </a:solidFill>
                <a:latin typeface="Arial Unicode MS" panose="020B0604020202020204" pitchFamily="34" charset="-122"/>
                <a:ea typeface="Helvetica" panose="020B0604020202020204" pitchFamily="34" charset="0"/>
              </a:rPr>
              <a:t>#including</a:t>
            </a:r>
            <a:r>
              <a:rPr lang="en-US" altLang="en-US" sz="2000" dirty="0">
                <a:solidFill>
                  <a:srgbClr val="000000"/>
                </a:solidFill>
                <a:ea typeface="Helvetica" panose="020B0604020202020204" pitchFamily="34" charset="0"/>
              </a:rPr>
              <a:t> </a:t>
            </a:r>
            <a:r>
              <a:rPr lang="en-US" altLang="en-US" sz="2000" dirty="0">
                <a:solidFill>
                  <a:srgbClr val="000000"/>
                </a:solidFill>
                <a:latin typeface="Arial" panose="020B0604020202020204" pitchFamily="34" charset="0"/>
                <a:ea typeface="Helvetica" panose="020B0604020202020204" pitchFamily="34" charset="0"/>
              </a:rPr>
              <a:t>it in </a:t>
            </a:r>
            <a:r>
              <a:rPr lang="en-US" altLang="en-US" sz="2000" dirty="0" err="1">
                <a:solidFill>
                  <a:srgbClr val="000000"/>
                </a:solidFill>
                <a:latin typeface="Arial Unicode MS" panose="020B0604020202020204" pitchFamily="34" charset="-122"/>
                <a:ea typeface="Helvetica" panose="020B0604020202020204" pitchFamily="34" charset="0"/>
              </a:rPr>
              <a:t>A.c</a:t>
            </a:r>
            <a:r>
              <a:rPr lang="en-US" altLang="en-US" sz="2000" dirty="0">
                <a:solidFill>
                  <a:srgbClr val="000000"/>
                </a:solidFill>
                <a:ea typeface="Helvetica" panose="020B0604020202020204" pitchFamily="34" charset="0"/>
              </a:rPr>
              <a:t> </a:t>
            </a:r>
            <a:r>
              <a:rPr lang="en-US" altLang="en-US" sz="2000" dirty="0">
                <a:solidFill>
                  <a:srgbClr val="000000"/>
                </a:solidFill>
                <a:latin typeface="Arial" panose="020B0604020202020204" pitchFamily="34" charset="0"/>
                <a:ea typeface="Helvetica" panose="020B0604020202020204" pitchFamily="34" charset="0"/>
              </a:rPr>
              <a:t>is redundant, since it is guaranteed to be included by </a:t>
            </a:r>
            <a:r>
              <a:rPr lang="en-US" altLang="en-US" sz="2000" dirty="0" err="1">
                <a:solidFill>
                  <a:srgbClr val="000000"/>
                </a:solidFill>
                <a:latin typeface="Arial Unicode MS" panose="020B0604020202020204" pitchFamily="34" charset="-122"/>
                <a:ea typeface="Helvetica" panose="020B0604020202020204" pitchFamily="34" charset="0"/>
              </a:rPr>
              <a:t>A.h</a:t>
            </a:r>
            <a:r>
              <a:rPr lang="en-US" altLang="en-US" sz="2000" dirty="0" err="1">
                <a:solidFill>
                  <a:srgbClr val="000000"/>
                </a:solidFill>
                <a:ea typeface="Helvetica" panose="020B0604020202020204" pitchFamily="34" charset="0"/>
              </a:rPr>
              <a:t>.</a:t>
            </a:r>
            <a:r>
              <a:rPr lang="en-US" altLang="en-US" sz="2000" dirty="0">
                <a:solidFill>
                  <a:srgbClr val="000000"/>
                </a:solidFill>
                <a:ea typeface="Helvetica" panose="020B0604020202020204" pitchFamily="34" charset="0"/>
              </a:rPr>
              <a:t> So it is OK to not</a:t>
            </a:r>
            <a:r>
              <a:rPr lang="en-US" altLang="en-US" sz="2000" dirty="0">
                <a:solidFill>
                  <a:srgbClr val="000000"/>
                </a:solidFill>
                <a:latin typeface="Arial" panose="020B0604020202020204" pitchFamily="34" charset="0"/>
                <a:ea typeface="Helvetica" panose="020B0604020202020204" pitchFamily="34" charset="0"/>
              </a:rPr>
              <a:t> </a:t>
            </a:r>
            <a:r>
              <a:rPr lang="en-US" altLang="en-US" sz="2000" dirty="0">
                <a:solidFill>
                  <a:srgbClr val="000000"/>
                </a:solidFill>
                <a:latin typeface="Arial Unicode MS" panose="020B0604020202020204" pitchFamily="34" charset="-122"/>
                <a:ea typeface="Helvetica" panose="020B0604020202020204" pitchFamily="34" charset="0"/>
              </a:rPr>
              <a:t>#include </a:t>
            </a:r>
            <a:r>
              <a:rPr lang="en-US" altLang="en-US" sz="2000" dirty="0" err="1">
                <a:solidFill>
                  <a:srgbClr val="000000"/>
                </a:solidFill>
                <a:latin typeface="Arial Unicode MS" panose="020B0604020202020204" pitchFamily="34" charset="-122"/>
                <a:ea typeface="Helvetica" panose="020B0604020202020204" pitchFamily="34" charset="0"/>
              </a:rPr>
              <a:t>X.h</a:t>
            </a:r>
            <a:r>
              <a:rPr lang="en-US" altLang="en-US" sz="2000" dirty="0">
                <a:solidFill>
                  <a:srgbClr val="000000"/>
                </a:solidFill>
                <a:ea typeface="Helvetica" panose="020B0604020202020204" pitchFamily="34" charset="0"/>
              </a:rPr>
              <a:t> </a:t>
            </a:r>
            <a:r>
              <a:rPr lang="en-US" altLang="en-US" sz="2000" dirty="0">
                <a:solidFill>
                  <a:srgbClr val="000000"/>
                </a:solidFill>
                <a:latin typeface="Arial" panose="020B0604020202020204" pitchFamily="34" charset="0"/>
                <a:ea typeface="Helvetica" panose="020B0604020202020204" pitchFamily="34" charset="0"/>
              </a:rPr>
              <a:t>in </a:t>
            </a:r>
            <a:r>
              <a:rPr lang="en-US" altLang="en-US" sz="2000" dirty="0" err="1">
                <a:solidFill>
                  <a:srgbClr val="000000"/>
                </a:solidFill>
                <a:latin typeface="Arial Unicode MS" panose="020B0604020202020204" pitchFamily="34" charset="-122"/>
                <a:ea typeface="Helvetica" panose="020B0604020202020204" pitchFamily="34" charset="0"/>
              </a:rPr>
              <a:t>A.c</a:t>
            </a:r>
            <a:r>
              <a:rPr lang="en-US" altLang="en-US" sz="2000" dirty="0" smtClean="0">
                <a:solidFill>
                  <a:srgbClr val="000000"/>
                </a:solidFill>
                <a:ea typeface="Helvetica" panose="020B0604020202020204" pitchFamily="34" charset="0"/>
              </a:rPr>
              <a:t>.</a:t>
            </a:r>
          </a:p>
          <a:p>
            <a:pPr marL="742950" lvl="1" indent="-285750" eaLnBrk="0" hangingPunct="0">
              <a:buFont typeface="Wingdings" panose="05000000000000000000" pitchFamily="2" charset="2"/>
              <a:buChar char="Ø"/>
            </a:pPr>
            <a:endParaRPr lang="en-US" altLang="en-US" sz="2000" dirty="0">
              <a:solidFill>
                <a:srgbClr val="000000"/>
              </a:solidFill>
              <a:latin typeface="Arial" panose="020B0604020202020204" pitchFamily="34" charset="0"/>
              <a:ea typeface="Helvetica" panose="020B0604020202020204" pitchFamily="34" charset="0"/>
            </a:endParaRPr>
          </a:p>
          <a:p>
            <a:pPr marL="742950" lvl="1" indent="-285750" eaLnBrk="0" hangingPunct="0">
              <a:buFont typeface="Wingdings" panose="05000000000000000000" pitchFamily="2" charset="2"/>
              <a:buChar char="Ø"/>
            </a:pPr>
            <a:r>
              <a:rPr lang="en-US" altLang="en-US" sz="2000" dirty="0">
                <a:solidFill>
                  <a:srgbClr val="000000"/>
                </a:solidFill>
                <a:latin typeface="Arial" panose="020B0604020202020204" pitchFamily="34" charset="0"/>
                <a:ea typeface="Helvetica" panose="020B0604020202020204" pitchFamily="34" charset="0"/>
              </a:rPr>
              <a:t>Always </a:t>
            </a:r>
            <a:r>
              <a:rPr lang="en-US" altLang="en-US" sz="2000" dirty="0">
                <a:solidFill>
                  <a:srgbClr val="000000"/>
                </a:solidFill>
                <a:latin typeface="Arial Unicode MS" panose="020B0604020202020204" pitchFamily="34" charset="-122"/>
                <a:ea typeface="Helvetica" panose="020B0604020202020204" pitchFamily="34" charset="0"/>
              </a:rPr>
              <a:t>#including </a:t>
            </a:r>
            <a:r>
              <a:rPr lang="en-US" altLang="en-US" sz="2000" dirty="0" err="1">
                <a:solidFill>
                  <a:srgbClr val="000000"/>
                </a:solidFill>
                <a:latin typeface="Arial Unicode MS" panose="020B0604020202020204" pitchFamily="34" charset="-122"/>
                <a:ea typeface="Helvetica" panose="020B0604020202020204" pitchFamily="34" charset="0"/>
              </a:rPr>
              <a:t>X.h</a:t>
            </a:r>
            <a:r>
              <a:rPr lang="en-US" altLang="en-US" sz="2000" dirty="0">
                <a:solidFill>
                  <a:srgbClr val="000000"/>
                </a:solidFill>
                <a:ea typeface="Helvetica" panose="020B0604020202020204" pitchFamily="34" charset="0"/>
              </a:rPr>
              <a:t> </a:t>
            </a:r>
            <a:r>
              <a:rPr lang="en-US" altLang="en-US" sz="2000" dirty="0">
                <a:solidFill>
                  <a:srgbClr val="000000"/>
                </a:solidFill>
                <a:latin typeface="Arial" panose="020B0604020202020204" pitchFamily="34" charset="0"/>
                <a:ea typeface="Helvetica" panose="020B0604020202020204" pitchFamily="34" charset="0"/>
              </a:rPr>
              <a:t>in </a:t>
            </a:r>
            <a:r>
              <a:rPr lang="en-US" altLang="en-US" sz="2000" dirty="0" err="1">
                <a:solidFill>
                  <a:srgbClr val="000000"/>
                </a:solidFill>
                <a:latin typeface="Arial Unicode MS" panose="020B0604020202020204" pitchFamily="34" charset="-122"/>
                <a:ea typeface="Helvetica" panose="020B0604020202020204" pitchFamily="34" charset="0"/>
              </a:rPr>
              <a:t>A.c</a:t>
            </a:r>
            <a:r>
              <a:rPr lang="en-US" altLang="en-US" sz="2000" dirty="0">
                <a:solidFill>
                  <a:srgbClr val="000000"/>
                </a:solidFill>
                <a:ea typeface="Helvetica" panose="020B0604020202020204" pitchFamily="34" charset="0"/>
              </a:rPr>
              <a:t> </a:t>
            </a:r>
            <a:r>
              <a:rPr lang="en-US" altLang="en-US" sz="2000" dirty="0">
                <a:solidFill>
                  <a:srgbClr val="000000"/>
                </a:solidFill>
                <a:latin typeface="Arial" panose="020B0604020202020204" pitchFamily="34" charset="0"/>
                <a:ea typeface="Helvetica" panose="020B0604020202020204" pitchFamily="34" charset="0"/>
              </a:rPr>
              <a:t>is a way of making it clear to the reader that we are using </a:t>
            </a:r>
            <a:r>
              <a:rPr lang="en-US" altLang="en-US" sz="2000" dirty="0">
                <a:solidFill>
                  <a:srgbClr val="000000"/>
                </a:solidFill>
                <a:latin typeface="Arial Unicode MS" panose="020B0604020202020204" pitchFamily="34" charset="-122"/>
                <a:ea typeface="Helvetica" panose="020B0604020202020204" pitchFamily="34" charset="0"/>
              </a:rPr>
              <a:t>X</a:t>
            </a:r>
            <a:r>
              <a:rPr lang="en-US" altLang="en-US" sz="2000" dirty="0">
                <a:solidFill>
                  <a:srgbClr val="000000"/>
                </a:solidFill>
                <a:ea typeface="Helvetica" panose="020B0604020202020204" pitchFamily="34" charset="0"/>
              </a:rPr>
              <a:t>, and helps make sure that</a:t>
            </a:r>
            <a:r>
              <a:rPr lang="en-US" altLang="en-US" sz="2000" dirty="0">
                <a:solidFill>
                  <a:srgbClr val="000000"/>
                </a:solidFill>
                <a:latin typeface="Arial" panose="020B0604020202020204" pitchFamily="34" charset="0"/>
                <a:ea typeface="Helvetica" panose="020B0604020202020204" pitchFamily="34" charset="0"/>
              </a:rPr>
              <a:t> </a:t>
            </a:r>
            <a:r>
              <a:rPr lang="en-US" altLang="en-US" sz="2000" dirty="0">
                <a:solidFill>
                  <a:srgbClr val="000000"/>
                </a:solidFill>
                <a:latin typeface="Arial Unicode MS" panose="020B0604020202020204" pitchFamily="34" charset="-122"/>
                <a:ea typeface="Helvetica" panose="020B0604020202020204" pitchFamily="34" charset="0"/>
              </a:rPr>
              <a:t>X</a:t>
            </a:r>
            <a:r>
              <a:rPr lang="en-US" altLang="en-US" sz="2000" dirty="0">
                <a:solidFill>
                  <a:srgbClr val="000000"/>
                </a:solidFill>
                <a:ea typeface="Helvetica" panose="020B0604020202020204" pitchFamily="34" charset="0"/>
              </a:rPr>
              <a:t>’s declarations are available even if the contents of</a:t>
            </a:r>
            <a:r>
              <a:rPr lang="en-US" altLang="en-US" sz="2000" dirty="0">
                <a:solidFill>
                  <a:srgbClr val="000000"/>
                </a:solidFill>
                <a:latin typeface="Arial" panose="020B0604020202020204" pitchFamily="34" charset="0"/>
                <a:ea typeface="Helvetica" panose="020B0604020202020204" pitchFamily="34" charset="0"/>
              </a:rPr>
              <a:t> </a:t>
            </a:r>
            <a:r>
              <a:rPr lang="en-US" altLang="en-US" sz="2000" dirty="0" err="1">
                <a:solidFill>
                  <a:srgbClr val="000000"/>
                </a:solidFill>
                <a:latin typeface="Arial Unicode MS" panose="020B0604020202020204" pitchFamily="34" charset="-122"/>
                <a:ea typeface="Helvetica" panose="020B0604020202020204" pitchFamily="34" charset="0"/>
              </a:rPr>
              <a:t>A.h</a:t>
            </a:r>
            <a:r>
              <a:rPr lang="en-US" altLang="en-US" sz="2000" dirty="0">
                <a:solidFill>
                  <a:srgbClr val="000000"/>
                </a:solidFill>
                <a:ea typeface="Helvetica" panose="020B0604020202020204" pitchFamily="34" charset="0"/>
              </a:rPr>
              <a:t> </a:t>
            </a:r>
            <a:r>
              <a:rPr lang="en-US" altLang="en-US" sz="2000" dirty="0">
                <a:solidFill>
                  <a:srgbClr val="000000"/>
                </a:solidFill>
                <a:latin typeface="Arial" panose="020B0604020202020204" pitchFamily="34" charset="0"/>
                <a:ea typeface="Helvetica" panose="020B0604020202020204" pitchFamily="34" charset="0"/>
              </a:rPr>
              <a:t>changes due to the design changes</a:t>
            </a:r>
            <a:r>
              <a:rPr lang="en-US" altLang="en-US" sz="2000" dirty="0" smtClean="0">
                <a:solidFill>
                  <a:srgbClr val="000000"/>
                </a:solidFill>
                <a:latin typeface="Arial" panose="020B0604020202020204" pitchFamily="34" charset="0"/>
                <a:ea typeface="Helvetica" panose="020B0604020202020204" pitchFamily="34" charset="0"/>
              </a:rPr>
              <a:t>.</a:t>
            </a:r>
          </a:p>
          <a:p>
            <a:pPr>
              <a:buFont typeface="Wingdings" pitchFamily="2" charset="2"/>
              <a:buChar char="v"/>
            </a:pPr>
            <a:endParaRPr lang="en-US" dirty="0" smtClean="0">
              <a:solidFill>
                <a:schemeClr val="accent4">
                  <a:lumMod val="50000"/>
                </a:schemeClr>
              </a:solidFill>
            </a:endParaRPr>
          </a:p>
        </p:txBody>
      </p:sp>
    </p:spTree>
    <p:extLst>
      <p:ext uri="{BB962C8B-B14F-4D97-AF65-F5344CB8AC3E}">
        <p14:creationId xmlns:p14="http://schemas.microsoft.com/office/powerpoint/2010/main" val="1589755918"/>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63682" y="1290578"/>
            <a:ext cx="8394469" cy="4667249"/>
          </a:xfrm>
        </p:spPr>
        <p:txBody>
          <a:bodyPr/>
          <a:lstStyle/>
          <a:p>
            <a:pPr marL="174625" lvl="1" indent="0" eaLnBrk="0" hangingPunct="0">
              <a:buNone/>
            </a:pPr>
            <a:endParaRPr lang="en-US" altLang="en-US" dirty="0">
              <a:latin typeface="Arial" panose="020B0604020202020204" pitchFamily="34" charset="0"/>
              <a:ea typeface="Helvetica" panose="020B0604020202020204" pitchFamily="34" charset="0"/>
            </a:endParaRPr>
          </a:p>
          <a:p>
            <a:pPr>
              <a:buFont typeface="Wingdings" pitchFamily="2" charset="2"/>
              <a:buChar char="v"/>
            </a:pPr>
            <a:r>
              <a:rPr lang="en-US" altLang="en-US" dirty="0">
                <a:latin typeface="Arial" panose="020B0604020202020204" pitchFamily="34" charset="0"/>
                <a:ea typeface="Helvetica" panose="020B0604020202020204" pitchFamily="34" charset="0"/>
              </a:rPr>
              <a:t>Header file including order</a:t>
            </a:r>
            <a:r>
              <a:rPr lang="en-US" altLang="en-US" dirty="0" smtClean="0">
                <a:latin typeface="Arial" panose="020B0604020202020204" pitchFamily="34" charset="0"/>
                <a:ea typeface="Helvetica" panose="020B0604020202020204" pitchFamily="34" charset="0"/>
              </a:rPr>
              <a:t>:</a:t>
            </a:r>
          </a:p>
          <a:p>
            <a:pPr marL="0" indent="0">
              <a:buNone/>
            </a:pPr>
            <a:endParaRPr lang="en-US" altLang="en-US" dirty="0">
              <a:latin typeface="Arial" panose="020B0604020202020204" pitchFamily="34" charset="0"/>
              <a:ea typeface="Helvetica" panose="020B0604020202020204" pitchFamily="34" charset="0"/>
            </a:endParaRPr>
          </a:p>
          <a:p>
            <a:pPr marL="342900" lvl="0" indent="-342900" eaLnBrk="0" hangingPunct="0">
              <a:buFont typeface="+mj-lt"/>
              <a:buAutoNum type="arabicPeriod"/>
            </a:pPr>
            <a:r>
              <a:rPr lang="en-US" altLang="en-US" dirty="0">
                <a:latin typeface="Courier New" panose="02070309020205020404" pitchFamily="49" charset="0"/>
                <a:ea typeface="Helvetica" panose="020B0604020202020204" pitchFamily="34" charset="0"/>
                <a:cs typeface="Courier New" panose="02070309020205020404" pitchFamily="49" charset="0"/>
              </a:rPr>
              <a:t>#include &lt;</a:t>
            </a:r>
            <a:r>
              <a:rPr lang="en-US" altLang="en-US" dirty="0" err="1">
                <a:latin typeface="Courier New" panose="02070309020205020404" pitchFamily="49" charset="0"/>
                <a:ea typeface="Helvetica" panose="020B0604020202020204" pitchFamily="34" charset="0"/>
                <a:cs typeface="Courier New" panose="02070309020205020404" pitchFamily="49" charset="0"/>
              </a:rPr>
              <a:t>stdlib.h</a:t>
            </a:r>
            <a:r>
              <a:rPr lang="en-US" altLang="en-US" dirty="0">
                <a:latin typeface="Courier New" panose="02070309020205020404" pitchFamily="49" charset="0"/>
                <a:ea typeface="Helvetica" panose="020B0604020202020204" pitchFamily="34" charset="0"/>
                <a:cs typeface="Courier New" panose="02070309020205020404" pitchFamily="49" charset="0"/>
              </a:rPr>
              <a:t>&gt; </a:t>
            </a:r>
            <a:r>
              <a:rPr lang="en-US" altLang="en-US" dirty="0">
                <a:solidFill>
                  <a:srgbClr val="808080"/>
                </a:solidFill>
                <a:latin typeface="Courier New" panose="02070309020205020404" pitchFamily="49" charset="0"/>
                <a:ea typeface="Helvetica" panose="020B0604020202020204" pitchFamily="34" charset="0"/>
                <a:cs typeface="Courier New" panose="02070309020205020404" pitchFamily="49" charset="0"/>
              </a:rPr>
              <a:t>// </a:t>
            </a:r>
            <a:r>
              <a:rPr lang="en-US" altLang="en-US" dirty="0">
                <a:solidFill>
                  <a:srgbClr val="808080"/>
                </a:solidFill>
                <a:latin typeface="Calibri" panose="020F0502020204030204" pitchFamily="34" charset="0"/>
                <a:ea typeface="Helvetica" panose="020B0604020202020204" pitchFamily="34" charset="0"/>
                <a:cs typeface="Calibri" panose="020F0502020204030204" pitchFamily="34" charset="0"/>
              </a:rPr>
              <a:t>Always include library header files first using &lt;&gt; </a:t>
            </a:r>
            <a:endParaRPr lang="en-US" altLang="en-US" dirty="0" smtClean="0">
              <a:solidFill>
                <a:srgbClr val="808080"/>
              </a:solidFill>
              <a:latin typeface="Calibri" panose="020F0502020204030204" pitchFamily="34" charset="0"/>
              <a:ea typeface="Helvetica" panose="020B0604020202020204" pitchFamily="34" charset="0"/>
              <a:cs typeface="Calibri" panose="020F0502020204030204" pitchFamily="34" charset="0"/>
            </a:endParaRPr>
          </a:p>
          <a:p>
            <a:pPr marL="342900" lvl="0" indent="-342900" eaLnBrk="0" hangingPunct="0">
              <a:buFont typeface="+mj-lt"/>
              <a:buAutoNum type="arabicPeriod"/>
            </a:pPr>
            <a:endParaRPr lang="en-US" altLang="en-US" dirty="0">
              <a:solidFill>
                <a:srgbClr val="808080"/>
              </a:solidFill>
              <a:latin typeface="Courier New" panose="02070309020205020404" pitchFamily="49" charset="0"/>
              <a:ea typeface="Helvetica" panose="020B0604020202020204" pitchFamily="34" charset="0"/>
              <a:cs typeface="Courier New" panose="02070309020205020404" pitchFamily="49" charset="0"/>
            </a:endParaRPr>
          </a:p>
          <a:p>
            <a:pPr marL="342900" lvl="0" indent="-342900" eaLnBrk="0" hangingPunct="0">
              <a:buFont typeface="+mj-lt"/>
              <a:buAutoNum type="arabicPeriod"/>
            </a:pPr>
            <a:r>
              <a:rPr lang="en-US" altLang="en-US" dirty="0">
                <a:latin typeface="Courier New" panose="02070309020205020404" pitchFamily="49" charset="0"/>
                <a:ea typeface="Helvetica" panose="020B0604020202020204" pitchFamily="34" charset="0"/>
                <a:cs typeface="Courier New" panose="02070309020205020404" pitchFamily="49" charset="0"/>
              </a:rPr>
              <a:t>#include </a:t>
            </a:r>
            <a:r>
              <a:rPr lang="en-US" altLang="en-US" dirty="0">
                <a:solidFill>
                  <a:srgbClr val="009100"/>
                </a:solidFill>
                <a:latin typeface="Courier New" panose="02070309020205020404" pitchFamily="49" charset="0"/>
                <a:ea typeface="Helvetica" panose="020B0604020202020204" pitchFamily="34" charset="0"/>
                <a:cs typeface="Courier New" panose="02070309020205020404" pitchFamily="49" charset="0"/>
              </a:rPr>
              <a:t>"</a:t>
            </a:r>
            <a:r>
              <a:rPr lang="en-US" altLang="en-US" dirty="0" err="1">
                <a:solidFill>
                  <a:srgbClr val="009100"/>
                </a:solidFill>
                <a:latin typeface="Courier New" panose="02070309020205020404" pitchFamily="49" charset="0"/>
                <a:ea typeface="Helvetica" panose="020B0604020202020204" pitchFamily="34" charset="0"/>
                <a:cs typeface="Courier New" panose="02070309020205020404" pitchFamily="49" charset="0"/>
              </a:rPr>
              <a:t>fsl_hal</a:t>
            </a:r>
            <a:r>
              <a:rPr lang="en-US" altLang="en-US" dirty="0">
                <a:solidFill>
                  <a:srgbClr val="009100"/>
                </a:solidFill>
                <a:latin typeface="Courier New" panose="02070309020205020404" pitchFamily="49" charset="0"/>
                <a:ea typeface="Helvetica" panose="020B0604020202020204" pitchFamily="34" charset="0"/>
                <a:cs typeface="Courier New" panose="02070309020205020404" pitchFamily="49" charset="0"/>
              </a:rPr>
              <a:t>_&lt;self&gt;.h"</a:t>
            </a:r>
            <a:r>
              <a:rPr lang="en-US" altLang="en-US" dirty="0">
                <a:latin typeface="Courier New" panose="02070309020205020404" pitchFamily="49" charset="0"/>
                <a:ea typeface="Helvetica" panose="020B0604020202020204" pitchFamily="34" charset="0"/>
                <a:cs typeface="Courier New" panose="02070309020205020404" pitchFamily="49" charset="0"/>
              </a:rPr>
              <a:t> </a:t>
            </a:r>
            <a:r>
              <a:rPr lang="en-US" altLang="en-US" dirty="0">
                <a:solidFill>
                  <a:srgbClr val="808080"/>
                </a:solidFill>
                <a:latin typeface="Courier New" panose="02070309020205020404" pitchFamily="49" charset="0"/>
                <a:ea typeface="Helvetica" panose="020B0604020202020204" pitchFamily="34" charset="0"/>
                <a:cs typeface="Courier New" panose="02070309020205020404" pitchFamily="49" charset="0"/>
              </a:rPr>
              <a:t>// </a:t>
            </a:r>
            <a:r>
              <a:rPr lang="en-US" altLang="en-US" dirty="0">
                <a:solidFill>
                  <a:srgbClr val="808080"/>
                </a:solidFill>
                <a:latin typeface="Calibri" panose="020F0502020204030204" pitchFamily="34" charset="0"/>
                <a:ea typeface="Helvetica" panose="020B0604020202020204" pitchFamily="34" charset="0"/>
                <a:cs typeface="Calibri" panose="020F0502020204030204" pitchFamily="34" charset="0"/>
              </a:rPr>
              <a:t>Then include header files(</a:t>
            </a:r>
            <a:r>
              <a:rPr lang="en-US" altLang="en-US" dirty="0" err="1">
                <a:solidFill>
                  <a:srgbClr val="808080"/>
                </a:solidFill>
                <a:latin typeface="Calibri" panose="020F0502020204030204" pitchFamily="34" charset="0"/>
                <a:ea typeface="Helvetica" panose="020B0604020202020204" pitchFamily="34" charset="0"/>
                <a:cs typeface="Calibri" panose="020F0502020204030204" pitchFamily="34" charset="0"/>
              </a:rPr>
              <a:t>hal</a:t>
            </a:r>
            <a:r>
              <a:rPr lang="en-US" altLang="en-US" dirty="0">
                <a:solidFill>
                  <a:srgbClr val="808080"/>
                </a:solidFill>
                <a:latin typeface="Calibri" panose="020F0502020204030204" pitchFamily="34" charset="0"/>
                <a:ea typeface="Helvetica" panose="020B0604020202020204" pitchFamily="34" charset="0"/>
                <a:cs typeface="Calibri" panose="020F0502020204030204" pitchFamily="34" charset="0"/>
              </a:rPr>
              <a:t> or driver) of current </a:t>
            </a:r>
            <a:r>
              <a:rPr lang="en-US" altLang="en-US" dirty="0" smtClean="0">
                <a:solidFill>
                  <a:srgbClr val="808080"/>
                </a:solidFill>
                <a:latin typeface="Calibri" panose="020F0502020204030204" pitchFamily="34" charset="0"/>
                <a:ea typeface="Helvetica" panose="020B0604020202020204" pitchFamily="34" charset="0"/>
                <a:cs typeface="Calibri" panose="020F0502020204030204" pitchFamily="34" charset="0"/>
              </a:rPr>
              <a:t>module</a:t>
            </a:r>
          </a:p>
          <a:p>
            <a:pPr marL="0" lvl="0" indent="0" eaLnBrk="0" hangingPunct="0">
              <a:buNone/>
            </a:pPr>
            <a:r>
              <a:rPr lang="en-US" altLang="en-US" dirty="0" smtClean="0">
                <a:solidFill>
                  <a:srgbClr val="808080"/>
                </a:solidFill>
                <a:latin typeface="Calibri" panose="020F0502020204030204" pitchFamily="34" charset="0"/>
                <a:ea typeface="Helvetica" panose="020B0604020202020204" pitchFamily="34" charset="0"/>
                <a:cs typeface="Calibri" panose="020F0502020204030204" pitchFamily="34" charset="0"/>
              </a:rPr>
              <a:t> </a:t>
            </a:r>
            <a:endParaRPr lang="en-US" altLang="en-US" dirty="0">
              <a:solidFill>
                <a:srgbClr val="808080"/>
              </a:solidFill>
              <a:latin typeface="Calibri" panose="020F0502020204030204" pitchFamily="34" charset="0"/>
              <a:ea typeface="Helvetica" panose="020B0604020202020204" pitchFamily="34" charset="0"/>
              <a:cs typeface="Calibri" panose="020F0502020204030204" pitchFamily="34" charset="0"/>
            </a:endParaRPr>
          </a:p>
          <a:p>
            <a:pPr marL="457200" lvl="0" indent="-457200" eaLnBrk="0" hangingPunct="0">
              <a:buFont typeface="+mj-lt"/>
              <a:buAutoNum type="arabicPeriod" startAt="3"/>
            </a:pPr>
            <a:r>
              <a:rPr lang="en-US" altLang="en-US" dirty="0">
                <a:latin typeface="Courier New" panose="02070309020205020404" pitchFamily="49" charset="0"/>
                <a:ea typeface="Helvetica" panose="020B0604020202020204" pitchFamily="34" charset="0"/>
                <a:cs typeface="Courier New" panose="02070309020205020404" pitchFamily="49" charset="0"/>
              </a:rPr>
              <a:t>#include </a:t>
            </a:r>
            <a:r>
              <a:rPr lang="en-US" altLang="en-US" dirty="0">
                <a:solidFill>
                  <a:srgbClr val="009100"/>
                </a:solidFill>
                <a:latin typeface="Courier New" panose="02070309020205020404" pitchFamily="49" charset="0"/>
                <a:ea typeface="Helvetica" panose="020B0604020202020204" pitchFamily="34" charset="0"/>
                <a:cs typeface="Courier New" panose="02070309020205020404" pitchFamily="49" charset="0"/>
              </a:rPr>
              <a:t>"</a:t>
            </a:r>
            <a:r>
              <a:rPr lang="en-US" altLang="en-US" dirty="0" err="1">
                <a:solidFill>
                  <a:srgbClr val="009100"/>
                </a:solidFill>
                <a:latin typeface="Courier New" panose="02070309020205020404" pitchFamily="49" charset="0"/>
                <a:ea typeface="Helvetica" panose="020B0604020202020204" pitchFamily="34" charset="0"/>
                <a:cs typeface="Courier New" panose="02070309020205020404" pitchFamily="49" charset="0"/>
              </a:rPr>
              <a:t>fsl_hal</a:t>
            </a:r>
            <a:r>
              <a:rPr lang="en-US" altLang="en-US" dirty="0">
                <a:solidFill>
                  <a:srgbClr val="009100"/>
                </a:solidFill>
                <a:latin typeface="Courier New" panose="02070309020205020404" pitchFamily="49" charset="0"/>
                <a:ea typeface="Helvetica" panose="020B0604020202020204" pitchFamily="34" charset="0"/>
                <a:cs typeface="Courier New" panose="02070309020205020404" pitchFamily="49" charset="0"/>
              </a:rPr>
              <a:t>_&lt;other&gt;.h"</a:t>
            </a:r>
            <a:r>
              <a:rPr lang="en-US" altLang="en-US" dirty="0">
                <a:latin typeface="Courier New" panose="02070309020205020404" pitchFamily="49" charset="0"/>
                <a:ea typeface="Helvetica" panose="020B0604020202020204" pitchFamily="34" charset="0"/>
                <a:cs typeface="Courier New" panose="02070309020205020404" pitchFamily="49" charset="0"/>
              </a:rPr>
              <a:t> </a:t>
            </a:r>
            <a:r>
              <a:rPr lang="en-US" altLang="en-US" dirty="0">
                <a:solidFill>
                  <a:srgbClr val="808080"/>
                </a:solidFill>
                <a:latin typeface="Courier New" panose="02070309020205020404" pitchFamily="49" charset="0"/>
                <a:ea typeface="Helvetica" panose="020B0604020202020204" pitchFamily="34" charset="0"/>
                <a:cs typeface="Courier New" panose="02070309020205020404" pitchFamily="49" charset="0"/>
              </a:rPr>
              <a:t>// </a:t>
            </a:r>
            <a:r>
              <a:rPr lang="en-US" altLang="en-US" dirty="0">
                <a:solidFill>
                  <a:srgbClr val="808080"/>
                </a:solidFill>
                <a:latin typeface="Calibri" panose="020F0502020204030204" pitchFamily="34" charset="0"/>
                <a:ea typeface="Helvetica" panose="020B0604020202020204" pitchFamily="34" charset="0"/>
                <a:cs typeface="Calibri" panose="020F0502020204030204" pitchFamily="34" charset="0"/>
              </a:rPr>
              <a:t>Finally include header files of other </a:t>
            </a:r>
            <a:r>
              <a:rPr lang="en-US" altLang="en-US" dirty="0" smtClean="0">
                <a:solidFill>
                  <a:srgbClr val="808080"/>
                </a:solidFill>
                <a:latin typeface="Calibri" panose="020F0502020204030204" pitchFamily="34" charset="0"/>
                <a:ea typeface="Helvetica" panose="020B0604020202020204" pitchFamily="34" charset="0"/>
                <a:cs typeface="Calibri" panose="020F0502020204030204" pitchFamily="34" charset="0"/>
              </a:rPr>
              <a:t>module</a:t>
            </a:r>
            <a:endParaRPr lang="en-US" altLang="en-US" dirty="0">
              <a:solidFill>
                <a:srgbClr val="808080"/>
              </a:solidFill>
              <a:latin typeface="Calibri" panose="020F0502020204030204" pitchFamily="34" charset="0"/>
              <a:ea typeface="Helvetica" panose="020B0604020202020204" pitchFamily="34" charset="0"/>
              <a:cs typeface="Calibri" panose="020F0502020204030204" pitchFamily="34" charset="0"/>
            </a:endParaRPr>
          </a:p>
          <a:p>
            <a:endParaRPr lang="en-US" dirty="0">
              <a:solidFill>
                <a:srgbClr val="808080"/>
              </a:solidFill>
              <a:latin typeface="Calibri" panose="020F0502020204030204" pitchFamily="34" charset="0"/>
              <a:ea typeface="Helvetica" panose="020B0604020202020204" pitchFamily="34" charset="0"/>
              <a:cs typeface="Calibri" panose="020F0502020204030204" pitchFamily="34" charset="0"/>
            </a:endParaRPr>
          </a:p>
        </p:txBody>
      </p:sp>
      <p:sp>
        <p:nvSpPr>
          <p:cNvPr id="4" name="Title 1"/>
          <p:cNvSpPr>
            <a:spLocks noGrp="1"/>
          </p:cNvSpPr>
          <p:nvPr>
            <p:ph type="title"/>
          </p:nvPr>
        </p:nvSpPr>
        <p:spPr>
          <a:xfrm>
            <a:off x="0" y="0"/>
            <a:ext cx="8747266" cy="654050"/>
          </a:xfrm>
        </p:spPr>
        <p:txBody>
          <a:bodyPr/>
          <a:lstStyle/>
          <a:p>
            <a:pPr>
              <a:spcBef>
                <a:spcPts val="900"/>
              </a:spcBef>
            </a:pPr>
            <a:r>
              <a:rPr lang="en-US" dirty="0"/>
              <a:t>G</a:t>
            </a:r>
            <a:r>
              <a:rPr lang="en-US" altLang="zh-CN" dirty="0"/>
              <a:t>rammar</a:t>
            </a:r>
            <a:r>
              <a:rPr lang="en-US" dirty="0" smtClean="0"/>
              <a:t> rule - Header</a:t>
            </a:r>
            <a:endParaRPr lang="en-US" altLang="zh-CN" dirty="0"/>
          </a:p>
        </p:txBody>
      </p:sp>
    </p:spTree>
    <p:extLst>
      <p:ext uri="{BB962C8B-B14F-4D97-AF65-F5344CB8AC3E}">
        <p14:creationId xmlns:p14="http://schemas.microsoft.com/office/powerpoint/2010/main" val="364758528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77982" y="1290578"/>
            <a:ext cx="8280169" cy="4667249"/>
          </a:xfrm>
        </p:spPr>
        <p:txBody>
          <a:bodyPr>
            <a:normAutofit/>
          </a:bodyPr>
          <a:lstStyle/>
          <a:p>
            <a:pPr>
              <a:buFont typeface="Wingdings" pitchFamily="2" charset="2"/>
              <a:buChar char="v"/>
            </a:pPr>
            <a:r>
              <a:rPr lang="en-US" altLang="zh-CN" sz="2400" dirty="0"/>
              <a:t>In assignment statement</a:t>
            </a:r>
            <a:r>
              <a:rPr lang="en-US" altLang="zh-CN" sz="2000" dirty="0"/>
              <a:t>, the two sides of the different data types. (if indeed must be, should convert the type explicitly )</a:t>
            </a:r>
          </a:p>
          <a:p>
            <a:pPr>
              <a:buFont typeface="Wingdings" pitchFamily="2" charset="2"/>
              <a:buChar char="v"/>
            </a:pPr>
            <a:endParaRPr lang="zh-CN" altLang="en-US" sz="2000" dirty="0"/>
          </a:p>
          <a:p>
            <a:pPr>
              <a:buFont typeface="Wingdings" pitchFamily="2" charset="2"/>
              <a:buChar char="v"/>
            </a:pPr>
            <a:r>
              <a:rPr lang="en-US" altLang="zh-CN" sz="2400" dirty="0"/>
              <a:t>Remove the break statement in the switch case statement  </a:t>
            </a:r>
            <a:r>
              <a:rPr lang="en-US" altLang="zh-CN" sz="2000" dirty="0"/>
              <a:t>(unless two or more case handling code is completely consistent, at this time should be comments. )</a:t>
            </a:r>
          </a:p>
          <a:p>
            <a:endParaRPr lang="zh-CN" altLang="en-US" sz="2000" dirty="0"/>
          </a:p>
          <a:p>
            <a:pPr>
              <a:buFont typeface="Wingdings" pitchFamily="2" charset="2"/>
              <a:buChar char="v"/>
            </a:pPr>
            <a:r>
              <a:rPr lang="en-US" altLang="zh-CN" sz="2400" dirty="0"/>
              <a:t> Avoid unnecessary global variables.</a:t>
            </a:r>
          </a:p>
          <a:p>
            <a:r>
              <a:rPr lang="en-US" altLang="zh-CN" sz="2000" dirty="0"/>
              <a:t>    Global variable only referenced in a C file, should use static key word.</a:t>
            </a:r>
            <a:endParaRPr lang="zh-CN" altLang="en-US" sz="2000" dirty="0"/>
          </a:p>
          <a:p>
            <a:endParaRPr lang="en-US" dirty="0">
              <a:solidFill>
                <a:schemeClr val="accent4">
                  <a:lumMod val="50000"/>
                </a:schemeClr>
              </a:solidFill>
            </a:endParaRPr>
          </a:p>
          <a:p>
            <a:endParaRPr lang="en-US" dirty="0"/>
          </a:p>
        </p:txBody>
      </p:sp>
      <p:sp>
        <p:nvSpPr>
          <p:cNvPr id="5" name="Title 1"/>
          <p:cNvSpPr>
            <a:spLocks noGrp="1"/>
          </p:cNvSpPr>
          <p:nvPr>
            <p:ph type="title"/>
          </p:nvPr>
        </p:nvSpPr>
        <p:spPr>
          <a:xfrm>
            <a:off x="0" y="0"/>
            <a:ext cx="8747266" cy="654050"/>
          </a:xfrm>
        </p:spPr>
        <p:txBody>
          <a:bodyPr/>
          <a:lstStyle/>
          <a:p>
            <a:pPr>
              <a:spcBef>
                <a:spcPts val="900"/>
              </a:spcBef>
            </a:pPr>
            <a:r>
              <a:rPr lang="en-US" dirty="0"/>
              <a:t>G</a:t>
            </a:r>
            <a:r>
              <a:rPr lang="en-US" altLang="zh-CN" dirty="0"/>
              <a:t>rammar</a:t>
            </a:r>
            <a:r>
              <a:rPr lang="en-US" dirty="0" smtClean="0"/>
              <a:t> rule - Avoid</a:t>
            </a:r>
            <a:endParaRPr lang="en-US" altLang="zh-CN" dirty="0"/>
          </a:p>
        </p:txBody>
      </p:sp>
    </p:spTree>
    <p:extLst>
      <p:ext uri="{BB962C8B-B14F-4D97-AF65-F5344CB8AC3E}">
        <p14:creationId xmlns:p14="http://schemas.microsoft.com/office/powerpoint/2010/main" val="68843687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ph type="title"/>
          </p:nvPr>
        </p:nvSpPr>
        <p:spPr>
          <a:xfrm>
            <a:off x="0" y="0"/>
            <a:ext cx="8747266" cy="654050"/>
          </a:xfrm>
        </p:spPr>
        <p:txBody>
          <a:bodyPr/>
          <a:lstStyle/>
          <a:p>
            <a:pPr>
              <a:spcBef>
                <a:spcPts val="900"/>
              </a:spcBef>
            </a:pPr>
            <a:r>
              <a:rPr lang="en-US" dirty="0"/>
              <a:t>G</a:t>
            </a:r>
            <a:r>
              <a:rPr lang="en-US" altLang="zh-CN" dirty="0"/>
              <a:t>rammar</a:t>
            </a:r>
            <a:r>
              <a:rPr lang="en-US" dirty="0" smtClean="0"/>
              <a:t> rule - Variable</a:t>
            </a:r>
            <a:endParaRPr lang="en-US" altLang="zh-CN" dirty="0"/>
          </a:p>
        </p:txBody>
      </p:sp>
      <p:sp>
        <p:nvSpPr>
          <p:cNvPr id="4" name="TextBox 3"/>
          <p:cNvSpPr txBox="1"/>
          <p:nvPr/>
        </p:nvSpPr>
        <p:spPr>
          <a:xfrm>
            <a:off x="0" y="1684422"/>
            <a:ext cx="2550696" cy="2370221"/>
          </a:xfrm>
          <a:prstGeom prst="rect">
            <a:avLst/>
          </a:prstGeom>
          <a:noFill/>
        </p:spPr>
        <p:txBody>
          <a:bodyPr wrap="square" lIns="91440" tIns="45720" rIns="91440" rtlCol="0" anchor="t">
            <a:noAutofit/>
          </a:bodyPr>
          <a:lstStyle/>
          <a:p>
            <a:endParaRPr lang="en-US" sz="1600" b="1" dirty="0" smtClean="0"/>
          </a:p>
          <a:p>
            <a:endParaRPr lang="en-US" sz="1600" b="1" dirty="0" smtClean="0"/>
          </a:p>
        </p:txBody>
      </p:sp>
      <p:sp>
        <p:nvSpPr>
          <p:cNvPr id="6" name="TextBox 5"/>
          <p:cNvSpPr txBox="1"/>
          <p:nvPr/>
        </p:nvSpPr>
        <p:spPr>
          <a:xfrm>
            <a:off x="685799" y="1383630"/>
            <a:ext cx="7640053" cy="4788570"/>
          </a:xfrm>
          <a:prstGeom prst="rect">
            <a:avLst/>
          </a:prstGeom>
          <a:noFill/>
        </p:spPr>
        <p:txBody>
          <a:bodyPr wrap="square" lIns="91440" tIns="45720" rIns="91440" rtlCol="0" anchor="t">
            <a:noAutofit/>
          </a:bodyPr>
          <a:lstStyle/>
          <a:p>
            <a:pPr>
              <a:buFont typeface="Wingdings" pitchFamily="2" charset="2"/>
              <a:buChar char="v"/>
            </a:pPr>
            <a:r>
              <a:rPr lang="en-US" dirty="0" smtClean="0"/>
              <a:t> All local variables used inside function should be defined at the beginning of function, unless the variable is only used inside #define wrapper.</a:t>
            </a:r>
          </a:p>
          <a:p>
            <a:pPr>
              <a:buFont typeface="Wingdings" pitchFamily="2" charset="2"/>
              <a:buChar char="v"/>
            </a:pPr>
            <a:endParaRPr lang="en-US" altLang="zh-CN" dirty="0" smtClean="0"/>
          </a:p>
          <a:p>
            <a:pPr>
              <a:buFont typeface="Wingdings" pitchFamily="2" charset="2"/>
              <a:buChar char="v"/>
            </a:pPr>
            <a:r>
              <a:rPr lang="en-US" altLang="zh-CN" dirty="0" smtClean="0"/>
              <a:t> The related</a:t>
            </a:r>
            <a:r>
              <a:rPr lang="zh-CN" altLang="en-US" dirty="0" smtClean="0"/>
              <a:t> </a:t>
            </a:r>
            <a:r>
              <a:rPr lang="en-US" altLang="zh-CN" dirty="0" smtClean="0"/>
              <a:t>Variable declaration on adjacent lines.</a:t>
            </a:r>
          </a:p>
          <a:p>
            <a:pPr>
              <a:buFont typeface="Wingdings" pitchFamily="2" charset="2"/>
              <a:buChar char="v"/>
            </a:pPr>
            <a:endParaRPr lang="zh-CN" altLang="en-US" dirty="0" smtClean="0"/>
          </a:p>
          <a:p>
            <a:pPr>
              <a:buFont typeface="Wingdings" pitchFamily="2" charset="2"/>
              <a:buChar char="v"/>
            </a:pPr>
            <a:r>
              <a:rPr lang="en-US" altLang="zh-CN" dirty="0" smtClean="0"/>
              <a:t> A variable place in a line, unless specified</a:t>
            </a:r>
            <a:r>
              <a:rPr lang="zh-CN" altLang="en-US" dirty="0" smtClean="0"/>
              <a:t> </a:t>
            </a:r>
            <a:r>
              <a:rPr lang="en-US" altLang="zh-CN" dirty="0" smtClean="0"/>
              <a:t>variables are closely related.</a:t>
            </a:r>
          </a:p>
          <a:p>
            <a:pPr>
              <a:buFont typeface="Wingdings" pitchFamily="2" charset="2"/>
              <a:buChar char="v"/>
            </a:pPr>
            <a:endParaRPr lang="zh-CN" altLang="en-US" dirty="0" smtClean="0"/>
          </a:p>
          <a:p>
            <a:pPr>
              <a:buFont typeface="Wingdings" pitchFamily="2" charset="2"/>
              <a:buChar char="v"/>
            </a:pPr>
            <a:r>
              <a:rPr lang="en-US" altLang="zh-CN" dirty="0" smtClean="0"/>
              <a:t> Use </a:t>
            </a:r>
            <a:r>
              <a:rPr lang="en-US" altLang="zh-CN" b="1" dirty="0" smtClean="0"/>
              <a:t>const</a:t>
            </a:r>
            <a:r>
              <a:rPr lang="en-US" altLang="zh-CN" dirty="0" smtClean="0"/>
              <a:t>  keyword for the constant variables.</a:t>
            </a:r>
          </a:p>
          <a:p>
            <a:pPr>
              <a:buFont typeface="Wingdings" pitchFamily="2" charset="2"/>
              <a:buChar char="v"/>
            </a:pPr>
            <a:endParaRPr lang="zh-CN" altLang="en-US" dirty="0" smtClean="0"/>
          </a:p>
          <a:p>
            <a:pPr>
              <a:buFont typeface="Wingdings" pitchFamily="2" charset="2"/>
              <a:buChar char="v"/>
            </a:pPr>
            <a:r>
              <a:rPr lang="en-US" altLang="zh-CN" dirty="0" smtClean="0"/>
              <a:t> As far as possible in line with the variables of initialized to the variable.</a:t>
            </a:r>
          </a:p>
          <a:p>
            <a:pPr>
              <a:buFont typeface="Wingdings" pitchFamily="2" charset="2"/>
              <a:buChar char="v"/>
            </a:pPr>
            <a:endParaRPr lang="zh-CN" altLang="en-US" dirty="0" smtClean="0"/>
          </a:p>
          <a:p>
            <a:pPr>
              <a:buFont typeface="Wingdings" pitchFamily="2" charset="2"/>
              <a:buChar char="v"/>
            </a:pPr>
            <a:r>
              <a:rPr lang="en-US" altLang="zh-CN" dirty="0" smtClean="0"/>
              <a:t> Avoid unnecessary global variables.</a:t>
            </a:r>
          </a:p>
          <a:p>
            <a:endParaRPr lang="en-US" altLang="zh-CN" dirty="0" smtClean="0"/>
          </a:p>
          <a:p>
            <a:pPr>
              <a:buFont typeface="Wingdings" pitchFamily="2" charset="2"/>
              <a:buChar char="v"/>
            </a:pPr>
            <a:r>
              <a:rPr lang="en-US" altLang="zh-CN" dirty="0" smtClean="0"/>
              <a:t> Global variable only referenced in a C file, should use static key word.</a:t>
            </a:r>
          </a:p>
          <a:p>
            <a:pPr>
              <a:buFont typeface="Wingdings" pitchFamily="2" charset="2"/>
              <a:buChar char="v"/>
            </a:pPr>
            <a:endParaRPr lang="en-US" altLang="zh-CN" dirty="0" smtClean="0"/>
          </a:p>
          <a:p>
            <a:pPr>
              <a:buFont typeface="Wingdings" pitchFamily="2" charset="2"/>
              <a:buChar char="v"/>
            </a:pPr>
            <a:endParaRPr lang="zh-CN" altLang="en-US" dirty="0" smtClean="0"/>
          </a:p>
          <a:p>
            <a:endParaRPr lang="en-US" dirty="0" smtClean="0">
              <a:solidFill>
                <a:schemeClr val="accent4">
                  <a:lumMod val="50000"/>
                </a:schemeClr>
              </a:solidFill>
            </a:endParaRPr>
          </a:p>
        </p:txBody>
      </p:sp>
    </p:spTree>
    <p:extLst>
      <p:ext uri="{BB962C8B-B14F-4D97-AF65-F5344CB8AC3E}">
        <p14:creationId xmlns:p14="http://schemas.microsoft.com/office/powerpoint/2010/main" val="1589755918"/>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ph type="title"/>
          </p:nvPr>
        </p:nvSpPr>
        <p:spPr>
          <a:xfrm>
            <a:off x="0" y="0"/>
            <a:ext cx="8747266" cy="654050"/>
          </a:xfrm>
        </p:spPr>
        <p:txBody>
          <a:bodyPr/>
          <a:lstStyle/>
          <a:p>
            <a:pPr>
              <a:spcBef>
                <a:spcPts val="900"/>
              </a:spcBef>
            </a:pPr>
            <a:r>
              <a:rPr lang="en-US" dirty="0"/>
              <a:t>G</a:t>
            </a:r>
            <a:r>
              <a:rPr lang="en-US" altLang="zh-CN" dirty="0"/>
              <a:t>rammar</a:t>
            </a:r>
            <a:r>
              <a:rPr lang="en-US" dirty="0" smtClean="0"/>
              <a:t> rule - </a:t>
            </a:r>
            <a:r>
              <a:rPr lang="en-US" altLang="zh-CN" dirty="0" smtClean="0"/>
              <a:t>portability</a:t>
            </a:r>
            <a:endParaRPr lang="en-US" altLang="zh-CN" dirty="0"/>
          </a:p>
        </p:txBody>
      </p:sp>
      <p:sp>
        <p:nvSpPr>
          <p:cNvPr id="4" name="TextBox 3"/>
          <p:cNvSpPr txBox="1"/>
          <p:nvPr/>
        </p:nvSpPr>
        <p:spPr>
          <a:xfrm>
            <a:off x="0" y="1684422"/>
            <a:ext cx="2550696" cy="2370221"/>
          </a:xfrm>
          <a:prstGeom prst="rect">
            <a:avLst/>
          </a:prstGeom>
          <a:noFill/>
        </p:spPr>
        <p:txBody>
          <a:bodyPr wrap="square" lIns="91440" tIns="45720" rIns="91440" rtlCol="0" anchor="t">
            <a:noAutofit/>
          </a:bodyPr>
          <a:lstStyle/>
          <a:p>
            <a:endParaRPr lang="en-US" sz="1600" b="1" dirty="0" smtClean="0"/>
          </a:p>
          <a:p>
            <a:endParaRPr lang="en-US" sz="1600" b="1" dirty="0" smtClean="0"/>
          </a:p>
        </p:txBody>
      </p:sp>
      <p:sp>
        <p:nvSpPr>
          <p:cNvPr id="6" name="TextBox 5"/>
          <p:cNvSpPr txBox="1"/>
          <p:nvPr/>
        </p:nvSpPr>
        <p:spPr>
          <a:xfrm>
            <a:off x="550719" y="1184564"/>
            <a:ext cx="8049342" cy="4987636"/>
          </a:xfrm>
          <a:prstGeom prst="rect">
            <a:avLst/>
          </a:prstGeom>
          <a:noFill/>
        </p:spPr>
        <p:txBody>
          <a:bodyPr wrap="square" lIns="91440" tIns="45720" rIns="91440" rtlCol="0" anchor="t">
            <a:noAutofit/>
          </a:bodyPr>
          <a:lstStyle/>
          <a:p>
            <a:r>
              <a:rPr lang="en-US" altLang="zh-CN" sz="2400" dirty="0" smtClean="0"/>
              <a:t>Define M</a:t>
            </a:r>
            <a:r>
              <a:rPr lang="en-US" altLang="zh-CN" sz="2400" dirty="0" smtClean="0"/>
              <a:t>acro </a:t>
            </a:r>
            <a:r>
              <a:rPr lang="en-US" altLang="zh-CN" sz="2400" dirty="0" smtClean="0"/>
              <a:t>to </a:t>
            </a:r>
            <a:r>
              <a:rPr lang="en-US" altLang="zh-CN" sz="2400" dirty="0" smtClean="0"/>
              <a:t>wrap</a:t>
            </a:r>
            <a:r>
              <a:rPr lang="en-US" altLang="zh-CN" sz="2400" dirty="0" smtClean="0"/>
              <a:t> boards related </a:t>
            </a:r>
            <a:r>
              <a:rPr lang="en-US" altLang="zh-CN" sz="2400" dirty="0" smtClean="0"/>
              <a:t>code</a:t>
            </a:r>
          </a:p>
          <a:p>
            <a:endParaRPr lang="en-US" altLang="zh-CN" dirty="0" smtClean="0"/>
          </a:p>
          <a:p>
            <a:r>
              <a:rPr lang="en-US" altLang="zh-CN" dirty="0" smtClean="0"/>
              <a:t>Define </a:t>
            </a:r>
            <a:r>
              <a:rPr lang="en-US" altLang="zh-CN" dirty="0"/>
              <a:t>in </a:t>
            </a:r>
            <a:r>
              <a:rPr lang="en-US" altLang="zh-CN" i="1" dirty="0" err="1" smtClean="0"/>
              <a:t>mcu_PSDK_test</a:t>
            </a:r>
            <a:r>
              <a:rPr lang="en-US" altLang="zh-CN" i="1" dirty="0" smtClean="0"/>
              <a:t>\conformance\&lt;module&gt;\&lt;module&gt;_example\</a:t>
            </a:r>
            <a:r>
              <a:rPr lang="en-US" altLang="zh-CN" i="1" dirty="0" err="1" smtClean="0"/>
              <a:t>src</a:t>
            </a:r>
            <a:r>
              <a:rPr lang="en-US" altLang="zh-CN" i="1" dirty="0" smtClean="0"/>
              <a:t>\</a:t>
            </a:r>
          </a:p>
          <a:p>
            <a:pPr lvl="1"/>
            <a:r>
              <a:rPr lang="en-US" altLang="zh-CN" dirty="0"/>
              <a:t> </a:t>
            </a:r>
            <a:r>
              <a:rPr lang="en-US" altLang="zh-CN" dirty="0" smtClean="0"/>
              <a:t>         </a:t>
            </a:r>
            <a:r>
              <a:rPr lang="en-US" altLang="zh-CN" b="1" dirty="0" err="1" smtClean="0"/>
              <a:t>fsl</a:t>
            </a:r>
            <a:r>
              <a:rPr lang="en-US" altLang="zh-CN" b="1" dirty="0" smtClean="0"/>
              <a:t>_&lt;</a:t>
            </a:r>
            <a:r>
              <a:rPr lang="en-US" altLang="zh-CN" b="1" dirty="0" err="1" smtClean="0"/>
              <a:t>module_name</a:t>
            </a:r>
            <a:r>
              <a:rPr lang="en-US" altLang="zh-CN" b="1" dirty="0" smtClean="0"/>
              <a:t>&gt;_</a:t>
            </a:r>
            <a:r>
              <a:rPr lang="en-US" altLang="zh-CN" b="1" dirty="0" err="1" smtClean="0"/>
              <a:t>ex_config.c</a:t>
            </a:r>
            <a:r>
              <a:rPr lang="en-US" altLang="zh-CN" b="1" dirty="0" smtClean="0"/>
              <a:t> </a:t>
            </a:r>
          </a:p>
          <a:p>
            <a:pPr lvl="1"/>
            <a:r>
              <a:rPr lang="en-US" altLang="zh-CN" b="1" dirty="0"/>
              <a:t> </a:t>
            </a:r>
            <a:r>
              <a:rPr lang="en-US" altLang="zh-CN" b="1" dirty="0" smtClean="0"/>
              <a:t>         </a:t>
            </a:r>
            <a:r>
              <a:rPr lang="en-US" altLang="zh-CN" b="1" dirty="0" err="1" smtClean="0"/>
              <a:t>fsl</a:t>
            </a:r>
            <a:r>
              <a:rPr lang="en-US" altLang="zh-CN" b="1" dirty="0"/>
              <a:t>_&lt;</a:t>
            </a:r>
            <a:r>
              <a:rPr lang="en-US" altLang="zh-CN" b="1" dirty="0" err="1"/>
              <a:t>module_name</a:t>
            </a:r>
            <a:r>
              <a:rPr lang="en-US" altLang="zh-CN" b="1" dirty="0"/>
              <a:t>&gt;_</a:t>
            </a:r>
            <a:r>
              <a:rPr lang="en-US" altLang="zh-CN" b="1" dirty="0" err="1" smtClean="0"/>
              <a:t>ex_config.h</a:t>
            </a:r>
            <a:endParaRPr lang="en-US" altLang="zh-CN" b="1" dirty="0"/>
          </a:p>
          <a:p>
            <a:endParaRPr lang="en-US" altLang="zh-CN" dirty="0" smtClean="0"/>
          </a:p>
          <a:p>
            <a:endParaRPr lang="en-US" dirty="0" smtClean="0"/>
          </a:p>
          <a:p>
            <a:endParaRPr lang="en-US" altLang="zh-CN" dirty="0" smtClean="0">
              <a:latin typeface="Times New Roman" pitchFamily="18" charset="0"/>
              <a:cs typeface="Times New Roman" pitchFamily="18" charset="0"/>
            </a:endParaRPr>
          </a:p>
          <a:p>
            <a:pPr>
              <a:buFont typeface="Wingdings" pitchFamily="2" charset="2"/>
              <a:buChar char="v"/>
            </a:pPr>
            <a:endParaRPr lang="zh-CN" altLang="en-US" dirty="0" smtClean="0"/>
          </a:p>
          <a:p>
            <a:endParaRPr lang="en-US" dirty="0" smtClean="0">
              <a:solidFill>
                <a:schemeClr val="accent4">
                  <a:lumMod val="50000"/>
                </a:schemeClr>
              </a:solidFill>
            </a:endParaRPr>
          </a:p>
        </p:txBody>
      </p:sp>
      <p:pic>
        <p:nvPicPr>
          <p:cNvPr id="3" name="Picture 2"/>
          <p:cNvPicPr>
            <a:picLocks noChangeAspect="1"/>
          </p:cNvPicPr>
          <p:nvPr/>
        </p:nvPicPr>
        <p:blipFill>
          <a:blip r:embed="rId3"/>
          <a:stretch>
            <a:fillRect/>
          </a:stretch>
        </p:blipFill>
        <p:spPr>
          <a:xfrm>
            <a:off x="552672" y="3467759"/>
            <a:ext cx="3669289" cy="2525744"/>
          </a:xfrm>
          <a:prstGeom prst="rect">
            <a:avLst/>
          </a:prstGeom>
        </p:spPr>
      </p:pic>
      <p:pic>
        <p:nvPicPr>
          <p:cNvPr id="5" name="Picture 4"/>
          <p:cNvPicPr>
            <a:picLocks noChangeAspect="1"/>
          </p:cNvPicPr>
          <p:nvPr/>
        </p:nvPicPr>
        <p:blipFill rotWithShape="1">
          <a:blip r:embed="rId4"/>
          <a:srcRect r="35007" b="17978"/>
          <a:stretch/>
        </p:blipFill>
        <p:spPr>
          <a:xfrm>
            <a:off x="4088831" y="3480956"/>
            <a:ext cx="4539010" cy="2545048"/>
          </a:xfrm>
          <a:prstGeom prst="rect">
            <a:avLst/>
          </a:prstGeom>
        </p:spPr>
      </p:pic>
      <p:sp>
        <p:nvSpPr>
          <p:cNvPr id="7" name="TextBox 6"/>
          <p:cNvSpPr txBox="1"/>
          <p:nvPr/>
        </p:nvSpPr>
        <p:spPr>
          <a:xfrm>
            <a:off x="479935" y="3047867"/>
            <a:ext cx="2618509" cy="270164"/>
          </a:xfrm>
          <a:prstGeom prst="rect">
            <a:avLst/>
          </a:prstGeom>
          <a:noFill/>
        </p:spPr>
        <p:txBody>
          <a:bodyPr wrap="square" lIns="91440" tIns="45720" rIns="91440" rtlCol="0" anchor="t">
            <a:noAutofit/>
          </a:bodyPr>
          <a:lstStyle/>
          <a:p>
            <a:r>
              <a:rPr lang="en-US" sz="1500" dirty="0" err="1" smtClean="0">
                <a:solidFill>
                  <a:schemeClr val="accent4">
                    <a:lumMod val="50000"/>
                  </a:schemeClr>
                </a:solidFill>
              </a:rPr>
              <a:t>fsl_gpio_ex_config.c</a:t>
            </a:r>
            <a:endParaRPr lang="en-US" sz="1500" dirty="0" smtClean="0">
              <a:solidFill>
                <a:schemeClr val="accent4">
                  <a:lumMod val="50000"/>
                </a:schemeClr>
              </a:solidFill>
            </a:endParaRPr>
          </a:p>
        </p:txBody>
      </p:sp>
      <p:sp>
        <p:nvSpPr>
          <p:cNvPr id="9" name="TextBox 8"/>
          <p:cNvSpPr txBox="1"/>
          <p:nvPr/>
        </p:nvSpPr>
        <p:spPr>
          <a:xfrm>
            <a:off x="4005703" y="3051397"/>
            <a:ext cx="2618509" cy="270164"/>
          </a:xfrm>
          <a:prstGeom prst="rect">
            <a:avLst/>
          </a:prstGeom>
          <a:noFill/>
        </p:spPr>
        <p:txBody>
          <a:bodyPr wrap="square" lIns="91440" tIns="45720" rIns="91440" rtlCol="0" anchor="t">
            <a:noAutofit/>
          </a:bodyPr>
          <a:lstStyle/>
          <a:p>
            <a:r>
              <a:rPr lang="en-US" sz="1500" dirty="0" err="1" smtClean="0">
                <a:solidFill>
                  <a:schemeClr val="accent4">
                    <a:lumMod val="50000"/>
                  </a:schemeClr>
                </a:solidFill>
              </a:rPr>
              <a:t>fsl_gpio_ex_config.h</a:t>
            </a:r>
            <a:endParaRPr lang="en-US" sz="1500" dirty="0" smtClean="0">
              <a:solidFill>
                <a:schemeClr val="accent4">
                  <a:lumMod val="50000"/>
                </a:schemeClr>
              </a:solidFill>
            </a:endParaRPr>
          </a:p>
        </p:txBody>
      </p:sp>
    </p:spTree>
    <p:extLst>
      <p:ext uri="{BB962C8B-B14F-4D97-AF65-F5344CB8AC3E}">
        <p14:creationId xmlns:p14="http://schemas.microsoft.com/office/powerpoint/2010/main" val="158975591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alpha val="96000"/>
          </a:schemeClr>
        </a:solidFill>
        <a:effectLst/>
      </p:bgPr>
    </p:bg>
    <p:spTree>
      <p:nvGrpSpPr>
        <p:cNvPr id="1" name=""/>
        <p:cNvGrpSpPr/>
        <p:nvPr/>
      </p:nvGrpSpPr>
      <p:grpSpPr>
        <a:xfrm>
          <a:off x="0" y="0"/>
          <a:ext cx="0" cy="0"/>
          <a:chOff x="0" y="0"/>
          <a:chExt cx="0" cy="0"/>
        </a:xfrm>
      </p:grpSpPr>
      <p:sp>
        <p:nvSpPr>
          <p:cNvPr id="22" name="Title 1"/>
          <p:cNvSpPr>
            <a:spLocks noGrp="1"/>
          </p:cNvSpPr>
          <p:nvPr>
            <p:ph type="title"/>
          </p:nvPr>
        </p:nvSpPr>
        <p:spPr>
          <a:xfrm>
            <a:off x="0" y="0"/>
            <a:ext cx="8747266" cy="654050"/>
          </a:xfrm>
        </p:spPr>
        <p:txBody>
          <a:bodyPr/>
          <a:lstStyle/>
          <a:p>
            <a:pPr>
              <a:spcBef>
                <a:spcPts val="900"/>
              </a:spcBef>
            </a:pPr>
            <a:r>
              <a:rPr lang="en-US" dirty="0"/>
              <a:t>G</a:t>
            </a:r>
            <a:r>
              <a:rPr lang="en-US" altLang="zh-CN" dirty="0"/>
              <a:t>rammar</a:t>
            </a:r>
            <a:r>
              <a:rPr lang="en-US" dirty="0" smtClean="0"/>
              <a:t> rule - </a:t>
            </a:r>
            <a:r>
              <a:rPr lang="en-US" altLang="zh-CN" dirty="0" smtClean="0"/>
              <a:t>portability</a:t>
            </a:r>
            <a:endParaRPr lang="en-US" altLang="zh-CN" dirty="0"/>
          </a:p>
        </p:txBody>
      </p:sp>
      <p:sp>
        <p:nvSpPr>
          <p:cNvPr id="4" name="TextBox 3"/>
          <p:cNvSpPr txBox="1"/>
          <p:nvPr/>
        </p:nvSpPr>
        <p:spPr>
          <a:xfrm>
            <a:off x="0" y="1684422"/>
            <a:ext cx="2550696" cy="2370221"/>
          </a:xfrm>
          <a:prstGeom prst="rect">
            <a:avLst/>
          </a:prstGeom>
          <a:noFill/>
        </p:spPr>
        <p:txBody>
          <a:bodyPr wrap="square" lIns="91440" tIns="45720" rIns="91440" rtlCol="0" anchor="t">
            <a:noAutofit/>
          </a:bodyPr>
          <a:lstStyle/>
          <a:p>
            <a:endParaRPr lang="en-US" sz="1600" b="1" dirty="0" smtClean="0"/>
          </a:p>
          <a:p>
            <a:endParaRPr lang="en-US" sz="1600" b="1" dirty="0" smtClean="0"/>
          </a:p>
        </p:txBody>
      </p:sp>
      <p:sp>
        <p:nvSpPr>
          <p:cNvPr id="6" name="TextBox 5"/>
          <p:cNvSpPr txBox="1"/>
          <p:nvPr/>
        </p:nvSpPr>
        <p:spPr>
          <a:xfrm>
            <a:off x="550719" y="1184564"/>
            <a:ext cx="7775134" cy="4987636"/>
          </a:xfrm>
          <a:prstGeom prst="rect">
            <a:avLst/>
          </a:prstGeom>
          <a:noFill/>
        </p:spPr>
        <p:txBody>
          <a:bodyPr wrap="square" lIns="91440" tIns="45720" rIns="91440" rtlCol="0" anchor="t">
            <a:noAutofit/>
          </a:bodyPr>
          <a:lstStyle/>
          <a:p>
            <a:r>
              <a:rPr lang="en-US" altLang="zh-CN" sz="2400" dirty="0" smtClean="0"/>
              <a:t>Use </a:t>
            </a:r>
            <a:r>
              <a:rPr lang="en-US" altLang="zh-CN" sz="2400" b="1" dirty="0" smtClean="0"/>
              <a:t>feature Macro </a:t>
            </a:r>
            <a:r>
              <a:rPr lang="en-US" altLang="zh-CN" sz="2400" dirty="0" smtClean="0"/>
              <a:t>is </a:t>
            </a:r>
            <a:r>
              <a:rPr lang="en-US" altLang="zh-CN" sz="2400" dirty="0"/>
              <a:t>better than </a:t>
            </a:r>
            <a:r>
              <a:rPr lang="en-US" altLang="zh-CN" sz="2400" dirty="0" smtClean="0"/>
              <a:t>board information</a:t>
            </a:r>
            <a:endParaRPr lang="en-US" altLang="zh-CN" sz="2400" dirty="0"/>
          </a:p>
          <a:p>
            <a:endParaRPr lang="en-US" altLang="zh-CN" dirty="0" smtClean="0"/>
          </a:p>
          <a:p>
            <a:endParaRPr lang="en-US" altLang="zh-CN" dirty="0" smtClean="0"/>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altLang="zh-CN" dirty="0" smtClean="0"/>
          </a:p>
          <a:p>
            <a:endParaRPr lang="zh-CN" altLang="en-US" dirty="0" smtClean="0"/>
          </a:p>
          <a:p>
            <a:endParaRPr lang="en-US" dirty="0" smtClean="0">
              <a:solidFill>
                <a:schemeClr val="accent4">
                  <a:lumMod val="50000"/>
                </a:schemeClr>
              </a:solidFill>
            </a:endParaRPr>
          </a:p>
        </p:txBody>
      </p:sp>
      <p:sp>
        <p:nvSpPr>
          <p:cNvPr id="9" name="Rectangle 8"/>
          <p:cNvSpPr/>
          <p:nvPr/>
        </p:nvSpPr>
        <p:spPr>
          <a:xfrm>
            <a:off x="4113861" y="2535382"/>
            <a:ext cx="4211992" cy="1320193"/>
          </a:xfrm>
          <a:prstGeom prst="rect">
            <a:avLst/>
          </a:prstGeom>
          <a:gradFill flip="none" rotWithShape="1">
            <a:gsLst>
              <a:gs pos="100000">
                <a:srgbClr val="EA4300">
                  <a:lumMod val="99000"/>
                  <a:alpha val="50000"/>
                </a:srgbClr>
              </a:gs>
              <a:gs pos="9000">
                <a:srgbClr val="FC9300"/>
              </a:gs>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113861" y="2662262"/>
            <a:ext cx="3792681" cy="1193313"/>
          </a:xfrm>
          <a:prstGeom prst="rect">
            <a:avLst/>
          </a:prstGeom>
          <a:noFill/>
        </p:spPr>
        <p:txBody>
          <a:bodyPr wrap="square" lIns="91440" tIns="45720" rIns="91440" rtlCol="0" anchor="t">
            <a:noAutofit/>
          </a:bodyPr>
          <a:lstStyle/>
          <a:p>
            <a:r>
              <a:rPr lang="en-US" sz="1600" dirty="0" smtClean="0">
                <a:latin typeface="Times New Roman" pitchFamily="18" charset="0"/>
                <a:cs typeface="Times New Roman" pitchFamily="18" charset="0"/>
              </a:rPr>
              <a:t>#</a:t>
            </a:r>
            <a:r>
              <a:rPr lang="en-US" sz="1600" dirty="0" err="1">
                <a:latin typeface="Times New Roman" pitchFamily="18" charset="0"/>
                <a:cs typeface="Times New Roman" pitchFamily="18" charset="0"/>
              </a:rPr>
              <a:t>ifdef</a:t>
            </a:r>
            <a:r>
              <a:rPr lang="en-US" sz="1600" dirty="0">
                <a:latin typeface="Times New Roman" pitchFamily="18" charset="0"/>
                <a:cs typeface="Times New Roman" pitchFamily="18" charset="0"/>
              </a:rPr>
              <a:t> __HW_RTC_REGISTERS_H__</a:t>
            </a:r>
          </a:p>
          <a:p>
            <a:r>
              <a:rPr lang="en-US" sz="1600" dirty="0">
                <a:latin typeface="Times New Roman" pitchFamily="18" charset="0"/>
                <a:cs typeface="Times New Roman" pitchFamily="18" charset="0"/>
              </a:rPr>
              <a:t>    #include "</a:t>
            </a:r>
            <a:r>
              <a:rPr lang="en-US" sz="1600" dirty="0" err="1">
                <a:latin typeface="Times New Roman" pitchFamily="18" charset="0"/>
                <a:cs typeface="Times New Roman" pitchFamily="18" charset="0"/>
              </a:rPr>
              <a:t>fsl_rtc_hal.h</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    #include "</a:t>
            </a:r>
            <a:r>
              <a:rPr lang="en-US" sz="1600" dirty="0" err="1">
                <a:latin typeface="Times New Roman" pitchFamily="18" charset="0"/>
                <a:cs typeface="Times New Roman" pitchFamily="18" charset="0"/>
              </a:rPr>
              <a:t>fsl_rtc_common.h</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a:t>
            </a:r>
            <a:r>
              <a:rPr lang="en-US" sz="1600" dirty="0" err="1" smtClean="0">
                <a:latin typeface="Times New Roman" pitchFamily="18" charset="0"/>
                <a:cs typeface="Times New Roman" pitchFamily="18" charset="0"/>
              </a:rPr>
              <a:t>endif</a:t>
            </a:r>
            <a:endParaRPr lang="en-US" sz="1600" dirty="0">
              <a:latin typeface="Times New Roman" pitchFamily="18" charset="0"/>
              <a:cs typeface="Times New Roman" pitchFamily="18" charset="0"/>
            </a:endParaRPr>
          </a:p>
        </p:txBody>
      </p:sp>
      <p:sp>
        <p:nvSpPr>
          <p:cNvPr id="12" name="Rectangle 11"/>
          <p:cNvSpPr/>
          <p:nvPr/>
        </p:nvSpPr>
        <p:spPr>
          <a:xfrm>
            <a:off x="4113860" y="4310593"/>
            <a:ext cx="4211993" cy="1238296"/>
          </a:xfrm>
          <a:prstGeom prst="rect">
            <a:avLst/>
          </a:prstGeom>
          <a:gradFill flip="none" rotWithShape="1">
            <a:gsLst>
              <a:gs pos="100000">
                <a:srgbClr val="EA4300">
                  <a:lumMod val="99000"/>
                  <a:alpha val="50000"/>
                </a:srgbClr>
              </a:gs>
              <a:gs pos="9000">
                <a:srgbClr val="FC9300"/>
              </a:gs>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113860" y="4558198"/>
            <a:ext cx="4312228" cy="990691"/>
          </a:xfrm>
          <a:prstGeom prst="rect">
            <a:avLst/>
          </a:prstGeom>
          <a:noFill/>
        </p:spPr>
        <p:txBody>
          <a:bodyPr wrap="square" lIns="91440" tIns="45720" rIns="91440" rtlCol="0" anchor="t">
            <a:noAutofit/>
          </a:bodyPr>
          <a:lstStyle/>
          <a:p>
            <a:r>
              <a:rPr lang="en-US" sz="1600" dirty="0">
                <a:latin typeface="Times New Roman" pitchFamily="18" charset="0"/>
                <a:cs typeface="Times New Roman" pitchFamily="18" charset="0"/>
              </a:rPr>
              <a:t>#if FSL_FEATURE_PIT_HAS_CHAIN_MODE</a:t>
            </a:r>
          </a:p>
          <a:p>
            <a:r>
              <a:rPr lang="en-US" sz="1600" dirty="0" smtClean="0">
                <a:latin typeface="Times New Roman" pitchFamily="18" charset="0"/>
                <a:cs typeface="Times New Roman" pitchFamily="18" charset="0"/>
              </a:rPr>
              <a:t>    void </a:t>
            </a:r>
            <a:r>
              <a:rPr lang="en-US" sz="1600" dirty="0" err="1">
                <a:latin typeface="Times New Roman" pitchFamily="18" charset="0"/>
                <a:cs typeface="Times New Roman" pitchFamily="18" charset="0"/>
              </a:rPr>
              <a:t>test_setChainMode</a:t>
            </a:r>
            <a:r>
              <a:rPr lang="en-US" sz="1600" dirty="0">
                <a:latin typeface="Times New Roman" pitchFamily="18" charset="0"/>
                <a:cs typeface="Times New Roman" pitchFamily="18" charset="0"/>
              </a:rPr>
              <a:t>(void); </a:t>
            </a:r>
          </a:p>
          <a:p>
            <a:r>
              <a:rPr lang="en-US" sz="1600" dirty="0">
                <a:latin typeface="Times New Roman" pitchFamily="18" charset="0"/>
                <a:cs typeface="Times New Roman" pitchFamily="18" charset="0"/>
              </a:rPr>
              <a:t>#</a:t>
            </a:r>
            <a:r>
              <a:rPr lang="en-US" sz="1600" dirty="0" err="1" smtClean="0">
                <a:latin typeface="Times New Roman" pitchFamily="18" charset="0"/>
                <a:cs typeface="Times New Roman" pitchFamily="18" charset="0"/>
              </a:rPr>
              <a:t>endif</a:t>
            </a:r>
            <a:endParaRPr lang="en-US" sz="1600" dirty="0">
              <a:latin typeface="Times New Roman" pitchFamily="18" charset="0"/>
              <a:cs typeface="Times New Roman" pitchFamily="18" charset="0"/>
            </a:endParaRPr>
          </a:p>
        </p:txBody>
      </p:sp>
      <p:sp>
        <p:nvSpPr>
          <p:cNvPr id="11" name="Rectangle 10"/>
          <p:cNvSpPr/>
          <p:nvPr/>
        </p:nvSpPr>
        <p:spPr>
          <a:xfrm>
            <a:off x="526732" y="2552326"/>
            <a:ext cx="3079853" cy="1303249"/>
          </a:xfrm>
          <a:prstGeom prst="rect">
            <a:avLst/>
          </a:prstGeom>
          <a:gradFill flip="none" rotWithShape="1">
            <a:gsLst>
              <a:gs pos="100000">
                <a:schemeClr val="bg1">
                  <a:lumMod val="65000"/>
                </a:schemeClr>
              </a:gs>
              <a:gs pos="9000">
                <a:schemeClr val="bg1">
                  <a:lumMod val="50000"/>
                </a:schemeClr>
              </a:gs>
              <a:gs pos="0">
                <a:schemeClr val="bg1">
                  <a:lumMod val="65000"/>
                </a:schemeClr>
              </a:gs>
              <a:gs pos="49000">
                <a:schemeClr val="tx1">
                  <a:lumMod val="50000"/>
                  <a:lumOff val="50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50719" y="2633254"/>
            <a:ext cx="2953753" cy="1132609"/>
          </a:xfrm>
          <a:prstGeom prst="rect">
            <a:avLst/>
          </a:prstGeom>
          <a:noFill/>
        </p:spPr>
        <p:txBody>
          <a:bodyPr wrap="none" lIns="91440" tIns="45720" rIns="91440" rtlCol="0" anchor="t">
            <a:noAutofit/>
          </a:bodyPr>
          <a:lstStyle/>
          <a:p>
            <a:r>
              <a:rPr lang="en-US" altLang="zh-CN" sz="1600" dirty="0">
                <a:latin typeface="Times New Roman" pitchFamily="18" charset="0"/>
                <a:cs typeface="Times New Roman" pitchFamily="18" charset="0"/>
              </a:rPr>
              <a:t>#if defined (FRDM_K64F120M</a:t>
            </a:r>
            <a:r>
              <a:rPr lang="en-US" altLang="zh-CN" sz="1600" dirty="0" smtClean="0">
                <a:latin typeface="Times New Roman" pitchFamily="18" charset="0"/>
                <a:cs typeface="Times New Roman" pitchFamily="18" charset="0"/>
              </a:rPr>
              <a:t>)</a:t>
            </a:r>
          </a:p>
          <a:p>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include "</a:t>
            </a:r>
            <a:r>
              <a:rPr lang="en-US" sz="1600" dirty="0" err="1">
                <a:latin typeface="Times New Roman" pitchFamily="18" charset="0"/>
                <a:cs typeface="Times New Roman" pitchFamily="18" charset="0"/>
              </a:rPr>
              <a:t>fsl_rtc_hal.h</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    #include "</a:t>
            </a:r>
            <a:r>
              <a:rPr lang="en-US" sz="1600" dirty="0" err="1">
                <a:latin typeface="Times New Roman" pitchFamily="18" charset="0"/>
                <a:cs typeface="Times New Roman" pitchFamily="18" charset="0"/>
              </a:rPr>
              <a:t>fsl_rtc_common.h</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a:t>
            </a:r>
            <a:r>
              <a:rPr lang="en-US" sz="1600" dirty="0" err="1" smtClean="0">
                <a:latin typeface="Times New Roman" pitchFamily="18" charset="0"/>
                <a:cs typeface="Times New Roman" pitchFamily="18" charset="0"/>
              </a:rPr>
              <a:t>endif</a:t>
            </a:r>
            <a:endParaRPr lang="en-US" altLang="zh-CN" sz="1600" dirty="0">
              <a:latin typeface="Times New Roman" pitchFamily="18" charset="0"/>
              <a:cs typeface="Times New Roman" pitchFamily="18" charset="0"/>
            </a:endParaRPr>
          </a:p>
        </p:txBody>
      </p:sp>
      <p:sp>
        <p:nvSpPr>
          <p:cNvPr id="14" name="Rectangle 13"/>
          <p:cNvSpPr/>
          <p:nvPr/>
        </p:nvSpPr>
        <p:spPr>
          <a:xfrm>
            <a:off x="526731" y="4296377"/>
            <a:ext cx="3079853" cy="1252512"/>
          </a:xfrm>
          <a:prstGeom prst="rect">
            <a:avLst/>
          </a:prstGeom>
          <a:gradFill flip="none" rotWithShape="1">
            <a:gsLst>
              <a:gs pos="100000">
                <a:schemeClr val="tx1">
                  <a:lumMod val="65000"/>
                  <a:lumOff val="35000"/>
                </a:schemeClr>
              </a:gs>
              <a:gs pos="9000">
                <a:schemeClr val="bg1">
                  <a:lumMod val="50000"/>
                </a:schemeClr>
              </a:gs>
              <a:gs pos="0">
                <a:schemeClr val="bg1">
                  <a:lumMod val="65000"/>
                </a:schemeClr>
              </a:gs>
              <a:gs pos="49000">
                <a:schemeClr val="tx1">
                  <a:lumMod val="50000"/>
                  <a:lumOff val="50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50719" y="4310593"/>
            <a:ext cx="3055866" cy="1016668"/>
          </a:xfrm>
          <a:prstGeom prst="rect">
            <a:avLst/>
          </a:prstGeom>
          <a:noFill/>
        </p:spPr>
        <p:txBody>
          <a:bodyPr wrap="square" lIns="91440" tIns="45720" rIns="91440" rtlCol="0" anchor="t">
            <a:noAutofit/>
          </a:bodyPr>
          <a:lstStyle/>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if </a:t>
            </a:r>
            <a:r>
              <a:rPr lang="en-US" altLang="zh-CN" sz="1600" dirty="0" smtClean="0">
                <a:latin typeface="Times New Roman" pitchFamily="18" charset="0"/>
                <a:cs typeface="Times New Roman" pitchFamily="18" charset="0"/>
              </a:rPr>
              <a:t>defined </a:t>
            </a:r>
            <a:r>
              <a:rPr lang="en-US" altLang="zh-CN" sz="1600" dirty="0">
                <a:latin typeface="Times New Roman" pitchFamily="18" charset="0"/>
                <a:cs typeface="Times New Roman" pitchFamily="18" charset="0"/>
              </a:rPr>
              <a:t>(FRDM_K64F120M)</a:t>
            </a:r>
          </a:p>
          <a:p>
            <a:r>
              <a:rPr lang="en-US" sz="1600" dirty="0" smtClean="0">
                <a:latin typeface="Times New Roman" pitchFamily="18" charset="0"/>
                <a:cs typeface="Times New Roman" pitchFamily="18" charset="0"/>
              </a:rPr>
              <a:t>    void </a:t>
            </a:r>
            <a:r>
              <a:rPr lang="en-US" sz="1600" dirty="0" err="1">
                <a:latin typeface="Times New Roman" pitchFamily="18" charset="0"/>
                <a:cs typeface="Times New Roman" pitchFamily="18" charset="0"/>
              </a:rPr>
              <a:t>test_setChainMode</a:t>
            </a:r>
            <a:r>
              <a:rPr lang="en-US" sz="1600" dirty="0">
                <a:latin typeface="Times New Roman" pitchFamily="18" charset="0"/>
                <a:cs typeface="Times New Roman" pitchFamily="18" charset="0"/>
              </a:rPr>
              <a:t>(void); </a:t>
            </a:r>
          </a:p>
          <a:p>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endif</a:t>
            </a:r>
            <a:endParaRPr lang="en-US" sz="1600" dirty="0">
              <a:latin typeface="Times New Roman" pitchFamily="18" charset="0"/>
              <a:cs typeface="Times New Roman" pitchFamily="18" charset="0"/>
            </a:endParaRPr>
          </a:p>
          <a:p>
            <a:endParaRPr lang="en-US" sz="1500" dirty="0" err="1" smtClean="0">
              <a:solidFill>
                <a:schemeClr val="accent4">
                  <a:lumMod val="50000"/>
                </a:schemeClr>
              </a:solidFill>
            </a:endParaRPr>
          </a:p>
        </p:txBody>
      </p:sp>
    </p:spTree>
    <p:extLst>
      <p:ext uri="{BB962C8B-B14F-4D97-AF65-F5344CB8AC3E}">
        <p14:creationId xmlns:p14="http://schemas.microsoft.com/office/powerpoint/2010/main" val="118902994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spcBef>
                <a:spcPts val="900"/>
              </a:spcBef>
            </a:pPr>
            <a:r>
              <a:rPr lang="en-US" dirty="0"/>
              <a:t>Comments</a:t>
            </a:r>
          </a:p>
        </p:txBody>
      </p:sp>
    </p:spTree>
    <p:extLst>
      <p:ext uri="{BB962C8B-B14F-4D97-AF65-F5344CB8AC3E}">
        <p14:creationId xmlns:p14="http://schemas.microsoft.com/office/powerpoint/2010/main" val="1623744273"/>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ph type="title"/>
          </p:nvPr>
        </p:nvSpPr>
        <p:spPr>
          <a:xfrm>
            <a:off x="0" y="0"/>
            <a:ext cx="8747266" cy="654050"/>
          </a:xfrm>
        </p:spPr>
        <p:txBody>
          <a:bodyPr/>
          <a:lstStyle/>
          <a:p>
            <a:pPr>
              <a:spcBef>
                <a:spcPts val="900"/>
              </a:spcBef>
            </a:pPr>
            <a:r>
              <a:rPr lang="en-US" dirty="0"/>
              <a:t>Comments</a:t>
            </a:r>
          </a:p>
        </p:txBody>
      </p:sp>
      <p:sp>
        <p:nvSpPr>
          <p:cNvPr id="20" name="TextBox 19"/>
          <p:cNvSpPr txBox="1"/>
          <p:nvPr/>
        </p:nvSpPr>
        <p:spPr>
          <a:xfrm>
            <a:off x="514231" y="938463"/>
            <a:ext cx="7531768" cy="5474368"/>
          </a:xfrm>
          <a:prstGeom prst="rect">
            <a:avLst/>
          </a:prstGeom>
          <a:noFill/>
        </p:spPr>
        <p:txBody>
          <a:bodyPr wrap="square" lIns="91440" tIns="45720" rIns="91440" rtlCol="0" anchor="t">
            <a:noAutofit/>
          </a:bodyPr>
          <a:lstStyle/>
          <a:p>
            <a:endParaRPr lang="en-US" dirty="0" smtClean="0"/>
          </a:p>
        </p:txBody>
      </p:sp>
      <p:sp>
        <p:nvSpPr>
          <p:cNvPr id="4" name="TextBox 3"/>
          <p:cNvSpPr txBox="1"/>
          <p:nvPr/>
        </p:nvSpPr>
        <p:spPr>
          <a:xfrm>
            <a:off x="1631372" y="1485900"/>
            <a:ext cx="7115893" cy="4176051"/>
          </a:xfrm>
          <a:prstGeom prst="rect">
            <a:avLst/>
          </a:prstGeom>
          <a:noFill/>
          <a:effectLst>
            <a:outerShdw blurRad="50800" dist="50800" dir="5400000" algn="ctr" rotWithShape="0">
              <a:srgbClr val="FFC000">
                <a:alpha val="44000"/>
              </a:srgbClr>
            </a:outerShdw>
          </a:effectLst>
        </p:spPr>
        <p:txBody>
          <a:bodyPr wrap="square" lIns="91440" tIns="45720" rIns="91440" rtlCol="0" anchor="t">
            <a:noAutofit/>
          </a:bodyPr>
          <a:lstStyle/>
          <a:p>
            <a:endParaRPr lang="en-US" sz="1500" dirty="0" smtClean="0">
              <a:solidFill>
                <a:schemeClr val="accent4">
                  <a:lumMod val="50000"/>
                </a:schemeClr>
              </a:solidFill>
            </a:endParaRPr>
          </a:p>
        </p:txBody>
      </p:sp>
      <p:sp>
        <p:nvSpPr>
          <p:cNvPr id="5" name="TextBox 4"/>
          <p:cNvSpPr txBox="1"/>
          <p:nvPr/>
        </p:nvSpPr>
        <p:spPr bwMode="auto">
          <a:xfrm>
            <a:off x="1800399" y="1485899"/>
            <a:ext cx="1675134" cy="1365076"/>
          </a:xfrm>
          <a:prstGeom prst="round2DiagRect">
            <a:avLst/>
          </a:prstGeom>
          <a:gradFill flip="none" rotWithShape="1">
            <a:gsLst>
              <a:gs pos="100000">
                <a:srgbClr val="EA4300"/>
              </a:gs>
              <a:gs pos="9000">
                <a:srgbClr val="FC9300"/>
              </a:gs>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lstStyle>
          <a:p>
            <a:endParaRPr lang="en-US" sz="1400" dirty="0"/>
          </a:p>
        </p:txBody>
      </p:sp>
      <p:sp>
        <p:nvSpPr>
          <p:cNvPr id="6" name="TextBox 5"/>
          <p:cNvSpPr txBox="1"/>
          <p:nvPr/>
        </p:nvSpPr>
        <p:spPr bwMode="auto">
          <a:xfrm>
            <a:off x="1800399" y="2649682"/>
            <a:ext cx="1675134" cy="2754188"/>
          </a:xfrm>
          <a:prstGeom prst="round2Diag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lstStyle>
          <a:p>
            <a:pPr>
              <a:lnSpc>
                <a:spcPct val="150000"/>
              </a:lnSpc>
            </a:pPr>
            <a:r>
              <a:rPr lang="en-US" altLang="zh-CN" sz="2000" b="1" dirty="0" smtClean="0"/>
              <a:t>Copyright</a:t>
            </a:r>
            <a:endParaRPr lang="en-US" altLang="zh-CN" sz="2000" b="1" dirty="0"/>
          </a:p>
        </p:txBody>
      </p:sp>
      <p:sp>
        <p:nvSpPr>
          <p:cNvPr id="7" name="TextBox 6"/>
          <p:cNvSpPr txBox="1"/>
          <p:nvPr/>
        </p:nvSpPr>
        <p:spPr bwMode="auto">
          <a:xfrm>
            <a:off x="3954329" y="1485899"/>
            <a:ext cx="1675134" cy="1365076"/>
          </a:xfrm>
          <a:prstGeom prst="round2DiagRect">
            <a:avLst/>
          </a:prstGeom>
          <a:gradFill flip="none" rotWithShape="1">
            <a:gsLst>
              <a:gs pos="100000">
                <a:srgbClr val="EA4300"/>
              </a:gs>
              <a:gs pos="9000">
                <a:srgbClr val="FC9300"/>
              </a:gs>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lstStyle>
          <a:p>
            <a:endParaRPr lang="en-US" sz="1400" dirty="0"/>
          </a:p>
        </p:txBody>
      </p:sp>
      <p:sp>
        <p:nvSpPr>
          <p:cNvPr id="8" name="TextBox 7"/>
          <p:cNvSpPr txBox="1"/>
          <p:nvPr/>
        </p:nvSpPr>
        <p:spPr bwMode="auto">
          <a:xfrm>
            <a:off x="3955123" y="2656989"/>
            <a:ext cx="1675134" cy="2754188"/>
          </a:xfrm>
          <a:prstGeom prst="round2Diag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lstStyle>
          <a:p>
            <a:pPr>
              <a:lnSpc>
                <a:spcPct val="150000"/>
              </a:lnSpc>
            </a:pPr>
            <a:r>
              <a:rPr lang="en-US" altLang="zh-CN" sz="2000" b="1" dirty="0"/>
              <a:t>User </a:t>
            </a:r>
            <a:r>
              <a:rPr lang="en-US" altLang="zh-CN" sz="2000" b="1" dirty="0" smtClean="0"/>
              <a:t>Guide</a:t>
            </a:r>
            <a:endParaRPr lang="zh-CN" altLang="en-US" sz="2000" b="1" dirty="0"/>
          </a:p>
        </p:txBody>
      </p:sp>
      <p:sp>
        <p:nvSpPr>
          <p:cNvPr id="9" name="TextBox 8"/>
          <p:cNvSpPr txBox="1"/>
          <p:nvPr/>
        </p:nvSpPr>
        <p:spPr bwMode="auto">
          <a:xfrm>
            <a:off x="6157654" y="1485899"/>
            <a:ext cx="1675134" cy="1365076"/>
          </a:xfrm>
          <a:prstGeom prst="round2DiagRect">
            <a:avLst/>
          </a:prstGeom>
          <a:gradFill flip="none" rotWithShape="1">
            <a:gsLst>
              <a:gs pos="100000">
                <a:srgbClr val="EA4300"/>
              </a:gs>
              <a:gs pos="9000">
                <a:srgbClr val="FC9300"/>
              </a:gs>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lstStyle>
          <a:p>
            <a:endParaRPr lang="en-US" sz="1400" dirty="0"/>
          </a:p>
        </p:txBody>
      </p:sp>
      <p:sp>
        <p:nvSpPr>
          <p:cNvPr id="10" name="TextBox 9"/>
          <p:cNvSpPr txBox="1"/>
          <p:nvPr/>
        </p:nvSpPr>
        <p:spPr bwMode="auto">
          <a:xfrm>
            <a:off x="6157654" y="2660073"/>
            <a:ext cx="1675134" cy="2754188"/>
          </a:xfrm>
          <a:prstGeom prst="round2Diag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lstStyle>
          <a:p>
            <a:pPr>
              <a:lnSpc>
                <a:spcPct val="150000"/>
              </a:lnSpc>
            </a:pPr>
            <a:r>
              <a:rPr lang="en-US" altLang="zh-CN" sz="2000" b="1" dirty="0" smtClean="0"/>
              <a:t>Function</a:t>
            </a:r>
          </a:p>
          <a:p>
            <a:pPr>
              <a:lnSpc>
                <a:spcPct val="150000"/>
              </a:lnSpc>
            </a:pPr>
            <a:r>
              <a:rPr lang="en-US" sz="2000" b="1" dirty="0" smtClean="0">
                <a:solidFill>
                  <a:schemeClr val="bg1"/>
                </a:solidFill>
              </a:rPr>
              <a:t>Comment</a:t>
            </a:r>
            <a:endParaRPr lang="en-US" sz="2000" b="1" dirty="0">
              <a:solidFill>
                <a:schemeClr val="bg1"/>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4666" y="1518741"/>
            <a:ext cx="1072989" cy="1127858"/>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9743" y="1538255"/>
            <a:ext cx="1223916" cy="1125440"/>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1582" y="1477682"/>
            <a:ext cx="1019210" cy="1217186"/>
          </a:xfrm>
          <a:prstGeom prst="rect">
            <a:avLst/>
          </a:prstGeom>
        </p:spPr>
      </p:pic>
    </p:spTree>
    <p:extLst>
      <p:ext uri="{BB962C8B-B14F-4D97-AF65-F5344CB8AC3E}">
        <p14:creationId xmlns:p14="http://schemas.microsoft.com/office/powerpoint/2010/main" val="2740430622"/>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42900" y="1194956"/>
            <a:ext cx="8415252" cy="4762872"/>
          </a:xfrm>
        </p:spPr>
        <p:txBody>
          <a:bodyPr/>
          <a:lstStyle/>
          <a:p>
            <a:pPr marL="0" indent="0">
              <a:buNone/>
            </a:pPr>
            <a:endParaRPr lang="en-US" dirty="0" smtClean="0">
              <a:solidFill>
                <a:schemeClr val="tx1"/>
              </a:solidFill>
            </a:endParaRPr>
          </a:p>
          <a:p>
            <a:pPr marL="0" indent="0">
              <a:buNone/>
            </a:pPr>
            <a:r>
              <a:rPr lang="en-US" dirty="0" smtClean="0">
                <a:solidFill>
                  <a:schemeClr val="tx1"/>
                </a:solidFill>
              </a:rPr>
              <a:t>Copy </a:t>
            </a:r>
            <a:r>
              <a:rPr lang="en-US" altLang="zh-CN" dirty="0" err="1" smtClean="0">
                <a:solidFill>
                  <a:schemeClr val="tx1"/>
                </a:solidFill>
              </a:rPr>
              <a:t>doxygen</a:t>
            </a:r>
            <a:r>
              <a:rPr lang="en-US" dirty="0" smtClean="0">
                <a:solidFill>
                  <a:schemeClr val="tx1"/>
                </a:solidFill>
              </a:rPr>
              <a:t> folder </a:t>
            </a:r>
          </a:p>
          <a:p>
            <a:pPr marL="0" indent="0">
              <a:buNone/>
            </a:pPr>
            <a:endParaRPr lang="en-US" b="1" dirty="0" smtClean="0">
              <a:solidFill>
                <a:srgbClr val="FF0000"/>
              </a:solidFill>
            </a:endParaRPr>
          </a:p>
          <a:p>
            <a:pPr marL="0" indent="0">
              <a:buNone/>
            </a:pPr>
            <a:endParaRPr lang="en-US" b="1" dirty="0">
              <a:solidFill>
                <a:srgbClr val="FF0000"/>
              </a:solidFill>
            </a:endParaRPr>
          </a:p>
          <a:p>
            <a:pPr marL="0" indent="0">
              <a:buNone/>
            </a:pPr>
            <a:r>
              <a:rPr lang="en-US" dirty="0" smtClean="0">
                <a:solidFill>
                  <a:srgbClr val="FF0000"/>
                </a:solidFill>
              </a:rPr>
              <a:t>from </a:t>
            </a:r>
            <a:r>
              <a:rPr lang="en-US" dirty="0">
                <a:solidFill>
                  <a:srgbClr val="FF0000"/>
                </a:solidFill>
              </a:rPr>
              <a:t>path: </a:t>
            </a:r>
            <a:endParaRPr lang="en-US" dirty="0" smtClean="0">
              <a:solidFill>
                <a:srgbClr val="FF0000"/>
              </a:solidFill>
            </a:endParaRPr>
          </a:p>
          <a:p>
            <a:pPr marL="0" indent="0">
              <a:buNone/>
            </a:pPr>
            <a:r>
              <a:rPr lang="en-US" sz="2000" dirty="0" smtClean="0">
                <a:solidFill>
                  <a:prstClr val="black"/>
                </a:solidFill>
              </a:rPr>
              <a:t>   </a:t>
            </a:r>
            <a:r>
              <a:rPr lang="en-US" sz="2400" dirty="0" err="1" smtClean="0">
                <a:solidFill>
                  <a:prstClr val="black"/>
                </a:solidFill>
              </a:rPr>
              <a:t>mcu_PSDK_test</a:t>
            </a:r>
            <a:r>
              <a:rPr lang="en-US" sz="2400" dirty="0" smtClean="0">
                <a:solidFill>
                  <a:prstClr val="black"/>
                </a:solidFill>
              </a:rPr>
              <a:t>\</a:t>
            </a:r>
            <a:r>
              <a:rPr lang="en-US" sz="2400" dirty="0" err="1" smtClean="0">
                <a:solidFill>
                  <a:prstClr val="black"/>
                </a:solidFill>
              </a:rPr>
              <a:t>doxygen</a:t>
            </a:r>
            <a:endParaRPr lang="en-US" sz="2400" dirty="0" smtClean="0">
              <a:solidFill>
                <a:prstClr val="black"/>
              </a:solidFill>
            </a:endParaRPr>
          </a:p>
          <a:p>
            <a:pPr marL="0" indent="0">
              <a:buNone/>
            </a:pPr>
            <a:endParaRPr lang="en-US" sz="2400" dirty="0">
              <a:solidFill>
                <a:prstClr val="black"/>
              </a:solidFill>
            </a:endParaRPr>
          </a:p>
          <a:p>
            <a:pPr marL="0" indent="0">
              <a:buNone/>
            </a:pPr>
            <a:r>
              <a:rPr lang="en-US" dirty="0" smtClean="0">
                <a:solidFill>
                  <a:srgbClr val="FF0000"/>
                </a:solidFill>
              </a:rPr>
              <a:t>to path:    </a:t>
            </a:r>
          </a:p>
          <a:p>
            <a:pPr marL="0" indent="0">
              <a:buNone/>
            </a:pPr>
            <a:r>
              <a:rPr lang="en-US" dirty="0" smtClean="0">
                <a:solidFill>
                  <a:srgbClr val="FF0000"/>
                </a:solidFill>
              </a:rPr>
              <a:t>   </a:t>
            </a:r>
            <a:r>
              <a:rPr lang="en-US" sz="2400" dirty="0" err="1" smtClean="0">
                <a:solidFill>
                  <a:prstClr val="black"/>
                </a:solidFill>
              </a:rPr>
              <a:t>mcu_PSDK_test</a:t>
            </a:r>
            <a:r>
              <a:rPr lang="en-US" sz="2400" dirty="0" smtClean="0">
                <a:solidFill>
                  <a:prstClr val="black"/>
                </a:solidFill>
              </a:rPr>
              <a:t>\conformance\module\</a:t>
            </a:r>
            <a:r>
              <a:rPr lang="en-US" sz="2400" dirty="0" err="1" smtClean="0">
                <a:solidFill>
                  <a:prstClr val="black"/>
                </a:solidFill>
              </a:rPr>
              <a:t>module_example</a:t>
            </a:r>
            <a:endParaRPr lang="en-US" dirty="0"/>
          </a:p>
        </p:txBody>
      </p:sp>
      <p:pic>
        <p:nvPicPr>
          <p:cNvPr id="5" name="Picture 4"/>
          <p:cNvPicPr>
            <a:picLocks noChangeAspect="1"/>
          </p:cNvPicPr>
          <p:nvPr/>
        </p:nvPicPr>
        <p:blipFill rotWithShape="1">
          <a:blip r:embed="rId2"/>
          <a:srcRect t="2202" r="14232"/>
          <a:stretch/>
        </p:blipFill>
        <p:spPr>
          <a:xfrm>
            <a:off x="4509661" y="1028702"/>
            <a:ext cx="4249880" cy="3367956"/>
          </a:xfrm>
          <a:prstGeom prst="rect">
            <a:avLst/>
          </a:prstGeom>
          <a:effectLst>
            <a:softEdge rad="63500"/>
          </a:effectLst>
        </p:spPr>
      </p:pic>
      <p:sp>
        <p:nvSpPr>
          <p:cNvPr id="6" name="Title 1"/>
          <p:cNvSpPr>
            <a:spLocks noGrp="1"/>
          </p:cNvSpPr>
          <p:nvPr>
            <p:ph type="title"/>
          </p:nvPr>
        </p:nvSpPr>
        <p:spPr>
          <a:xfrm>
            <a:off x="0" y="0"/>
            <a:ext cx="5999510" cy="654050"/>
          </a:xfrm>
        </p:spPr>
        <p:txBody>
          <a:bodyPr/>
          <a:lstStyle/>
          <a:p>
            <a:pPr marL="400050" indent="-400050">
              <a:lnSpc>
                <a:spcPct val="150000"/>
              </a:lnSpc>
            </a:pPr>
            <a:r>
              <a:rPr lang="en-US" altLang="zh-CN" sz="2800" dirty="0"/>
              <a:t>C</a:t>
            </a:r>
            <a:r>
              <a:rPr lang="en-US" altLang="zh-CN" sz="2800" dirty="0" smtClean="0"/>
              <a:t>omment</a:t>
            </a:r>
            <a:endParaRPr lang="en-US" altLang="zh-CN" sz="2800" dirty="0"/>
          </a:p>
        </p:txBody>
      </p:sp>
    </p:spTree>
    <p:extLst>
      <p:ext uri="{BB962C8B-B14F-4D97-AF65-F5344CB8AC3E}">
        <p14:creationId xmlns:p14="http://schemas.microsoft.com/office/powerpoint/2010/main" val="367384426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spcBef>
                <a:spcPts val="900"/>
              </a:spcBef>
            </a:pPr>
            <a:r>
              <a:rPr lang="en-US" dirty="0" smtClean="0"/>
              <a:t>File </a:t>
            </a:r>
            <a:r>
              <a:rPr lang="en-US" dirty="0"/>
              <a:t>structure and source code file name</a:t>
            </a:r>
          </a:p>
        </p:txBody>
      </p:sp>
    </p:spTree>
    <p:extLst>
      <p:ext uri="{BB962C8B-B14F-4D97-AF65-F5344CB8AC3E}">
        <p14:creationId xmlns:p14="http://schemas.microsoft.com/office/powerpoint/2010/main" val="1623744273"/>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999510" cy="654050"/>
          </a:xfrm>
        </p:spPr>
        <p:txBody>
          <a:bodyPr/>
          <a:lstStyle/>
          <a:p>
            <a:pPr marL="400050" indent="-400050">
              <a:lnSpc>
                <a:spcPct val="150000"/>
              </a:lnSpc>
            </a:pPr>
            <a:r>
              <a:rPr lang="en-US" altLang="zh-CN" sz="2800" dirty="0" smtClean="0"/>
              <a:t>Copyright comment</a:t>
            </a:r>
            <a:endParaRPr lang="en-US" altLang="zh-CN" sz="2800" dirty="0"/>
          </a:p>
        </p:txBody>
      </p:sp>
      <p:sp>
        <p:nvSpPr>
          <p:cNvPr id="3" name="Text Placeholder 2"/>
          <p:cNvSpPr>
            <a:spLocks noGrp="1"/>
          </p:cNvSpPr>
          <p:nvPr>
            <p:ph type="body" sz="quarter" idx="10"/>
          </p:nvPr>
        </p:nvSpPr>
        <p:spPr>
          <a:xfrm>
            <a:off x="675409" y="1290578"/>
            <a:ext cx="8082743" cy="4667249"/>
          </a:xfrm>
        </p:spPr>
        <p:txBody>
          <a:bodyPr/>
          <a:lstStyle/>
          <a:p>
            <a:pPr>
              <a:buFont typeface="Wingdings" panose="05000000000000000000" pitchFamily="2" charset="2"/>
              <a:buChar char="Ø"/>
            </a:pPr>
            <a:r>
              <a:rPr lang="en-US" dirty="0" smtClean="0"/>
              <a:t> Exist in every file</a:t>
            </a:r>
          </a:p>
          <a:p>
            <a:pPr>
              <a:buFont typeface="Wingdings" panose="05000000000000000000" pitchFamily="2" charset="2"/>
              <a:buChar char="Ø"/>
            </a:pPr>
            <a:r>
              <a:rPr lang="en-US" dirty="0" smtClean="0"/>
              <a:t> At the head of every file</a:t>
            </a:r>
          </a:p>
          <a:p>
            <a:pPr>
              <a:buFont typeface="Wingdings" panose="05000000000000000000" pitchFamily="2" charset="2"/>
              <a:buChar char="Ø"/>
            </a:pPr>
            <a:r>
              <a:rPr lang="en-US" dirty="0" smtClean="0"/>
              <a:t> </a:t>
            </a:r>
            <a:r>
              <a:rPr lang="en-US" dirty="0" smtClean="0"/>
              <a:t>To do</a:t>
            </a:r>
            <a:r>
              <a:rPr lang="en-US" dirty="0" smtClean="0"/>
              <a:t>:</a:t>
            </a:r>
            <a:endParaRPr lang="en-US" dirty="0" smtClean="0"/>
          </a:p>
          <a:p>
            <a:endParaRPr lang="en-US" dirty="0" smtClean="0"/>
          </a:p>
          <a:p>
            <a:pPr marL="0" indent="0">
              <a:buNone/>
            </a:pPr>
            <a:r>
              <a:rPr lang="en-US" i="1" dirty="0">
                <a:latin typeface="Arial Unicode MS" panose="020B0604020202020204" pitchFamily="34" charset="-122"/>
                <a:ea typeface="Arial Unicode MS" panose="020B0604020202020204" pitchFamily="34" charset="-122"/>
                <a:cs typeface="Arial Unicode MS" panose="020B0604020202020204" pitchFamily="34" charset="-122"/>
              </a:rPr>
              <a:t>/*</a:t>
            </a:r>
          </a:p>
          <a:p>
            <a:pPr marL="0" indent="0">
              <a:buNone/>
            </a:pPr>
            <a:r>
              <a:rPr lang="en-US" i="1" dirty="0">
                <a:latin typeface="Arial Unicode MS" panose="020B0604020202020204" pitchFamily="34" charset="-122"/>
                <a:ea typeface="Arial Unicode MS" panose="020B0604020202020204" pitchFamily="34" charset="-122"/>
                <a:cs typeface="Arial Unicode MS" panose="020B0604020202020204" pitchFamily="34" charset="-122"/>
              </a:rPr>
              <a:t> * Copyright (c) </a:t>
            </a:r>
            <a:r>
              <a:rPr lang="en-US" i="1"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2014</a:t>
            </a:r>
            <a:r>
              <a:rPr lang="en-US" i="1"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i="1" dirty="0">
                <a:latin typeface="Arial Unicode MS" panose="020B0604020202020204" pitchFamily="34" charset="-122"/>
                <a:ea typeface="Arial Unicode MS" panose="020B0604020202020204" pitchFamily="34" charset="-122"/>
                <a:cs typeface="Arial Unicode MS" panose="020B0604020202020204" pitchFamily="34" charset="-122"/>
              </a:rPr>
              <a:t>Freescale Semiconductor, Inc.</a:t>
            </a:r>
          </a:p>
          <a:p>
            <a:pPr marL="0" indent="0">
              <a:buNone/>
            </a:pPr>
            <a:r>
              <a:rPr lang="en-US" i="1" dirty="0">
                <a:latin typeface="Arial Unicode MS" panose="020B0604020202020204" pitchFamily="34" charset="-122"/>
                <a:ea typeface="Arial Unicode MS" panose="020B0604020202020204" pitchFamily="34" charset="-122"/>
                <a:cs typeface="Arial Unicode MS" panose="020B0604020202020204" pitchFamily="34" charset="-122"/>
              </a:rPr>
              <a:t> * All rights reserved.</a:t>
            </a:r>
          </a:p>
          <a:p>
            <a:pPr marL="0" indent="0">
              <a:buNone/>
            </a:pPr>
            <a:r>
              <a:rPr lang="en-US" i="1" dirty="0">
                <a:latin typeface="Arial Unicode MS" panose="020B0604020202020204" pitchFamily="34" charset="-122"/>
                <a:ea typeface="Arial Unicode MS" panose="020B0604020202020204" pitchFamily="34" charset="-122"/>
                <a:cs typeface="Arial Unicode MS" panose="020B0604020202020204" pitchFamily="34" charset="-122"/>
              </a:rPr>
              <a:t> *</a:t>
            </a:r>
          </a:p>
        </p:txBody>
      </p:sp>
    </p:spTree>
    <p:extLst>
      <p:ext uri="{BB962C8B-B14F-4D97-AF65-F5344CB8AC3E}">
        <p14:creationId xmlns:p14="http://schemas.microsoft.com/office/powerpoint/2010/main" val="137390288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716973" y="1641764"/>
            <a:ext cx="8041178" cy="4316063"/>
          </a:xfrm>
        </p:spPr>
        <p:txBody>
          <a:bodyPr/>
          <a:lstStyle/>
          <a:p>
            <a:r>
              <a:rPr lang="en-US" dirty="0" smtClean="0"/>
              <a:t>Step1: go </a:t>
            </a:r>
            <a:r>
              <a:rPr lang="en-US" dirty="0"/>
              <a:t>to </a:t>
            </a:r>
            <a:r>
              <a:rPr lang="en-US" i="1" dirty="0" err="1" smtClean="0"/>
              <a:t>mcu_PSDK_test</a:t>
            </a:r>
            <a:r>
              <a:rPr lang="en-US" i="1" dirty="0" smtClean="0"/>
              <a:t>\conformance </a:t>
            </a:r>
            <a:r>
              <a:rPr lang="en-US" dirty="0" smtClean="0"/>
              <a:t>and run </a:t>
            </a:r>
          </a:p>
          <a:p>
            <a:pPr marL="0" indent="0">
              <a:buNone/>
            </a:pPr>
            <a:r>
              <a:rPr lang="en-US" b="1" dirty="0"/>
              <a:t> </a:t>
            </a:r>
            <a:r>
              <a:rPr lang="en-US" b="1" dirty="0" smtClean="0"/>
              <a:t>                 ruby </a:t>
            </a:r>
            <a:r>
              <a:rPr lang="en-US" b="1" dirty="0" err="1" smtClean="0"/>
              <a:t>doc_gen.rb</a:t>
            </a:r>
            <a:endParaRPr lang="en-US" b="1" dirty="0" smtClean="0"/>
          </a:p>
          <a:p>
            <a:pPr marL="0" indent="0">
              <a:buNone/>
            </a:pPr>
            <a:endParaRPr lang="en-US" dirty="0" smtClean="0"/>
          </a:p>
          <a:p>
            <a:r>
              <a:rPr lang="en-US" dirty="0" smtClean="0"/>
              <a:t>Step2: Start </a:t>
            </a:r>
            <a:r>
              <a:rPr lang="en-US" dirty="0" err="1" smtClean="0"/>
              <a:t>doxygen</a:t>
            </a:r>
            <a:r>
              <a:rPr lang="en-US" dirty="0" smtClean="0"/>
              <a:t> </a:t>
            </a:r>
            <a:r>
              <a:rPr lang="en-US" dirty="0"/>
              <a:t>and open </a:t>
            </a:r>
            <a:r>
              <a:rPr lang="en-US" b="1" dirty="0" err="1" smtClean="0"/>
              <a:t>doxyfile</a:t>
            </a:r>
            <a:r>
              <a:rPr lang="en-US" dirty="0" smtClean="0"/>
              <a:t> under</a:t>
            </a:r>
            <a:endParaRPr lang="en-US" dirty="0"/>
          </a:p>
          <a:p>
            <a:pPr marL="0" indent="0">
              <a:buNone/>
            </a:pPr>
            <a:r>
              <a:rPr lang="en-US" i="1" dirty="0" smtClean="0"/>
              <a:t>                     </a:t>
            </a:r>
            <a:r>
              <a:rPr lang="en-US" i="1" dirty="0" err="1" smtClean="0"/>
              <a:t>mcu_PSDK_test</a:t>
            </a:r>
            <a:r>
              <a:rPr lang="en-US" i="1" dirty="0" smtClean="0"/>
              <a:t>\conformance\</a:t>
            </a:r>
            <a:r>
              <a:rPr lang="en-US" i="1" dirty="0" err="1" smtClean="0"/>
              <a:t>doxyfile</a:t>
            </a:r>
            <a:endParaRPr lang="en-US" i="1" dirty="0" smtClean="0"/>
          </a:p>
          <a:p>
            <a:pPr marL="0" indent="0">
              <a:buNone/>
            </a:pPr>
            <a:endParaRPr lang="en-US" i="1" dirty="0" smtClean="0"/>
          </a:p>
          <a:p>
            <a:r>
              <a:rPr lang="en-US" dirty="0" smtClean="0"/>
              <a:t>Step3: Click run </a:t>
            </a:r>
            <a:r>
              <a:rPr lang="en-US" dirty="0" smtClean="0"/>
              <a:t>and click “Show HTML output”</a:t>
            </a:r>
            <a:endParaRPr lang="en-US" dirty="0" smtClean="0"/>
          </a:p>
          <a:p>
            <a:pPr marL="0" indent="0">
              <a:buNone/>
            </a:pPr>
            <a:r>
              <a:rPr lang="en-US" dirty="0"/>
              <a:t> </a:t>
            </a:r>
            <a:r>
              <a:rPr lang="en-US" dirty="0" smtClean="0"/>
              <a:t>             </a:t>
            </a:r>
            <a:r>
              <a:rPr lang="en-US" dirty="0" smtClean="0"/>
              <a:t>or go to </a:t>
            </a:r>
            <a:r>
              <a:rPr lang="en-US" i="1" dirty="0" err="1" smtClean="0"/>
              <a:t>mcu_PSDK_test</a:t>
            </a:r>
            <a:r>
              <a:rPr lang="en-US" i="1" dirty="0" smtClean="0"/>
              <a:t>\doc </a:t>
            </a:r>
            <a:r>
              <a:rPr lang="en-US" dirty="0" smtClean="0"/>
              <a:t>and double click                  </a:t>
            </a:r>
            <a:r>
              <a:rPr lang="en-US" b="1" dirty="0" smtClean="0"/>
              <a:t>index.html</a:t>
            </a:r>
            <a:endParaRPr lang="en-US" b="1" dirty="0"/>
          </a:p>
        </p:txBody>
      </p:sp>
      <p:sp>
        <p:nvSpPr>
          <p:cNvPr id="4" name="Title 1"/>
          <p:cNvSpPr>
            <a:spLocks noGrp="1"/>
          </p:cNvSpPr>
          <p:nvPr>
            <p:ph type="title"/>
          </p:nvPr>
        </p:nvSpPr>
        <p:spPr>
          <a:xfrm>
            <a:off x="0" y="0"/>
            <a:ext cx="5999510" cy="654050"/>
          </a:xfrm>
        </p:spPr>
        <p:txBody>
          <a:bodyPr/>
          <a:lstStyle/>
          <a:p>
            <a:pPr marL="400050" indent="-400050">
              <a:lnSpc>
                <a:spcPct val="150000"/>
              </a:lnSpc>
            </a:pPr>
            <a:r>
              <a:rPr lang="en-US" altLang="zh-CN" sz="2800" dirty="0" smtClean="0"/>
              <a:t>User Guide comment - </a:t>
            </a:r>
            <a:r>
              <a:rPr lang="en-US" sz="2800" dirty="0"/>
              <a:t>H</a:t>
            </a:r>
            <a:r>
              <a:rPr lang="en-US" altLang="zh-CN" sz="2800" dirty="0"/>
              <a:t>ow to use it</a:t>
            </a:r>
            <a:r>
              <a:rPr lang="en-US" altLang="zh-CN" sz="2800" dirty="0" smtClean="0"/>
              <a:t>?</a:t>
            </a:r>
            <a:endParaRPr lang="en-US" altLang="zh-CN" sz="2800" dirty="0"/>
          </a:p>
        </p:txBody>
      </p:sp>
    </p:spTree>
    <p:extLst>
      <p:ext uri="{BB962C8B-B14F-4D97-AF65-F5344CB8AC3E}">
        <p14:creationId xmlns:p14="http://schemas.microsoft.com/office/powerpoint/2010/main" val="123476691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81891" y="1288474"/>
            <a:ext cx="8176260" cy="4669354"/>
          </a:xfrm>
        </p:spPr>
        <p:txBody>
          <a:bodyPr/>
          <a:lstStyle/>
          <a:p>
            <a:pPr marL="0" indent="0">
              <a:buNone/>
            </a:pPr>
            <a:r>
              <a:rPr lang="en-US" b="1" dirty="0">
                <a:solidFill>
                  <a:srgbClr val="F45914"/>
                </a:solidFill>
              </a:rPr>
              <a:t>O</a:t>
            </a:r>
            <a:r>
              <a:rPr lang="en-US" b="1" dirty="0" smtClean="0">
                <a:solidFill>
                  <a:srgbClr val="F45914"/>
                </a:solidFill>
              </a:rPr>
              <a:t>r</a:t>
            </a:r>
            <a:r>
              <a:rPr lang="en-US" dirty="0" smtClean="0"/>
              <a:t> go to </a:t>
            </a:r>
            <a:r>
              <a:rPr lang="en-US" i="1" dirty="0" err="1" smtClean="0"/>
              <a:t>mcu_PSDK_test</a:t>
            </a:r>
            <a:r>
              <a:rPr lang="en-US" i="1" dirty="0" smtClean="0"/>
              <a:t>\doc </a:t>
            </a:r>
            <a:r>
              <a:rPr lang="en-US" dirty="0" smtClean="0"/>
              <a:t>and double click </a:t>
            </a:r>
            <a:r>
              <a:rPr lang="en-US" b="1" dirty="0"/>
              <a:t>index.html</a:t>
            </a:r>
          </a:p>
          <a:p>
            <a:pPr marL="0" indent="0">
              <a:buNone/>
            </a:pPr>
            <a:endParaRPr lang="en-US" b="1" dirty="0"/>
          </a:p>
        </p:txBody>
      </p:sp>
      <p:sp>
        <p:nvSpPr>
          <p:cNvPr id="4" name="Title 1"/>
          <p:cNvSpPr>
            <a:spLocks noGrp="1"/>
          </p:cNvSpPr>
          <p:nvPr>
            <p:ph type="title"/>
          </p:nvPr>
        </p:nvSpPr>
        <p:spPr>
          <a:xfrm>
            <a:off x="0" y="0"/>
            <a:ext cx="7180118" cy="654050"/>
          </a:xfrm>
        </p:spPr>
        <p:txBody>
          <a:bodyPr/>
          <a:lstStyle/>
          <a:p>
            <a:pPr marL="400050" indent="-400050">
              <a:lnSpc>
                <a:spcPct val="150000"/>
              </a:lnSpc>
            </a:pPr>
            <a:r>
              <a:rPr lang="en-US" altLang="zh-CN" sz="2800" dirty="0" smtClean="0"/>
              <a:t>User Guide comment - </a:t>
            </a:r>
            <a:r>
              <a:rPr lang="en-US" sz="2800" dirty="0"/>
              <a:t>H</a:t>
            </a:r>
            <a:r>
              <a:rPr lang="en-US" altLang="zh-CN" sz="2800" dirty="0"/>
              <a:t>ow to use it</a:t>
            </a:r>
            <a:r>
              <a:rPr lang="en-US" altLang="zh-CN" sz="2800" dirty="0" smtClean="0"/>
              <a:t>?</a:t>
            </a:r>
            <a:endParaRPr lang="en-US" altLang="zh-CN" sz="2800" dirty="0"/>
          </a:p>
        </p:txBody>
      </p:sp>
      <p:pic>
        <p:nvPicPr>
          <p:cNvPr id="2" name="Picture 1"/>
          <p:cNvPicPr>
            <a:picLocks noChangeAspect="1"/>
          </p:cNvPicPr>
          <p:nvPr/>
        </p:nvPicPr>
        <p:blipFill rotWithShape="1">
          <a:blip r:embed="rId2"/>
          <a:srcRect r="8662" b="23686"/>
          <a:stretch/>
        </p:blipFill>
        <p:spPr>
          <a:xfrm>
            <a:off x="716280" y="1846638"/>
            <a:ext cx="7586056" cy="4356735"/>
          </a:xfrm>
          <a:prstGeom prst="rect">
            <a:avLst/>
          </a:prstGeom>
          <a:ln w="25400">
            <a:solidFill>
              <a:schemeClr val="accent1"/>
            </a:solidFill>
          </a:ln>
        </p:spPr>
      </p:pic>
    </p:spTree>
    <p:extLst>
      <p:ext uri="{BB962C8B-B14F-4D97-AF65-F5344CB8AC3E}">
        <p14:creationId xmlns:p14="http://schemas.microsoft.com/office/powerpoint/2010/main" val="281566201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999510" cy="654050"/>
          </a:xfrm>
        </p:spPr>
        <p:txBody>
          <a:bodyPr/>
          <a:lstStyle/>
          <a:p>
            <a:pPr marL="400050" indent="-400050">
              <a:lnSpc>
                <a:spcPct val="150000"/>
              </a:lnSpc>
            </a:pPr>
            <a:r>
              <a:rPr lang="en-US" altLang="zh-CN" sz="2800" dirty="0" smtClean="0"/>
              <a:t>User Guide comment</a:t>
            </a:r>
            <a:endParaRPr lang="en-US" altLang="zh-CN" sz="2800" dirty="0"/>
          </a:p>
        </p:txBody>
      </p:sp>
      <p:sp>
        <p:nvSpPr>
          <p:cNvPr id="3" name="Text Placeholder 2"/>
          <p:cNvSpPr>
            <a:spLocks noGrp="1"/>
          </p:cNvSpPr>
          <p:nvPr>
            <p:ph type="body" sz="quarter" idx="10"/>
          </p:nvPr>
        </p:nvSpPr>
        <p:spPr>
          <a:xfrm>
            <a:off x="509156" y="1290578"/>
            <a:ext cx="8248996" cy="4667249"/>
          </a:xfrm>
        </p:spPr>
        <p:txBody>
          <a:bodyPr/>
          <a:lstStyle/>
          <a:p>
            <a:pPr>
              <a:buFont typeface="Wingdings" panose="05000000000000000000" pitchFamily="2" charset="2"/>
              <a:buChar char="Ø"/>
            </a:pPr>
            <a:r>
              <a:rPr lang="en-US" dirty="0" smtClean="0"/>
              <a:t> </a:t>
            </a:r>
            <a:r>
              <a:rPr lang="en-US" dirty="0" smtClean="0"/>
              <a:t>Code exist </a:t>
            </a:r>
            <a:r>
              <a:rPr lang="en-US" dirty="0" smtClean="0"/>
              <a:t>in </a:t>
            </a:r>
            <a:r>
              <a:rPr lang="en-US" b="1" dirty="0" smtClean="0"/>
              <a:t>*_</a:t>
            </a:r>
            <a:r>
              <a:rPr lang="en-US" b="1" dirty="0" err="1" smtClean="0"/>
              <a:t>main.c</a:t>
            </a:r>
            <a:r>
              <a:rPr lang="en-US" b="1" dirty="0" smtClean="0"/>
              <a:t> </a:t>
            </a:r>
            <a:r>
              <a:rPr lang="en-US" dirty="0" smtClean="0"/>
              <a:t>file</a:t>
            </a:r>
          </a:p>
          <a:p>
            <a:pPr>
              <a:buFont typeface="Wingdings" panose="05000000000000000000" pitchFamily="2" charset="2"/>
              <a:buChar char="Ø"/>
            </a:pPr>
            <a:r>
              <a:rPr lang="en-US" dirty="0" smtClean="0"/>
              <a:t> Follow </a:t>
            </a:r>
            <a:r>
              <a:rPr lang="en-US" altLang="zh-CN" b="1" dirty="0" smtClean="0"/>
              <a:t>Copyright</a:t>
            </a:r>
            <a:endParaRPr lang="en-US" b="1" dirty="0" smtClean="0"/>
          </a:p>
          <a:p>
            <a:pPr>
              <a:buFont typeface="Wingdings" panose="05000000000000000000" pitchFamily="2" charset="2"/>
              <a:buChar char="Ø"/>
            </a:pPr>
            <a:r>
              <a:rPr lang="en-US" dirty="0" smtClean="0"/>
              <a:t> </a:t>
            </a:r>
            <a:r>
              <a:rPr lang="en-US" dirty="0" smtClean="0"/>
              <a:t>Including 3 </a:t>
            </a:r>
            <a:r>
              <a:rPr lang="en-US" dirty="0" smtClean="0"/>
              <a:t>parts: </a:t>
            </a:r>
          </a:p>
          <a:p>
            <a:endParaRPr lang="en-US" dirty="0" smtClean="0"/>
          </a:p>
          <a:p>
            <a:pPr marL="0" indent="0">
              <a:buNone/>
            </a:pPr>
            <a:r>
              <a:rPr lang="en-US" dirty="0" smtClean="0"/>
              <a:t>         #Overview#    </a:t>
            </a:r>
            <a:r>
              <a:rPr lang="en-US" altLang="zh-CN" dirty="0" smtClean="0"/>
              <a:t>- brief   author   version</a:t>
            </a:r>
            <a:endParaRPr lang="en-US" dirty="0" smtClean="0"/>
          </a:p>
          <a:p>
            <a:pPr marL="0" indent="0">
              <a:buNone/>
            </a:pPr>
            <a:r>
              <a:rPr lang="en-US" dirty="0" smtClean="0"/>
              <a:t>         #Description# - Introduction of the module</a:t>
            </a:r>
          </a:p>
          <a:p>
            <a:pPr marL="0" indent="0">
              <a:buNone/>
            </a:pPr>
            <a:r>
              <a:rPr lang="en-US" dirty="0" smtClean="0"/>
              <a:t>                                  Notes of the module</a:t>
            </a:r>
          </a:p>
          <a:p>
            <a:pPr marL="0" indent="0">
              <a:buNone/>
            </a:pPr>
            <a:r>
              <a:rPr lang="en-US" dirty="0" smtClean="0"/>
              <a:t>         #User Guide# - Description of each test case</a:t>
            </a:r>
          </a:p>
          <a:p>
            <a:pPr marL="0" indent="0">
              <a:buNone/>
            </a:pPr>
            <a:r>
              <a:rPr lang="en-US" dirty="0"/>
              <a:t> </a:t>
            </a:r>
            <a:r>
              <a:rPr lang="en-US" dirty="0" smtClean="0"/>
              <a:t>                                 </a:t>
            </a:r>
            <a:r>
              <a:rPr lang="en-US" dirty="0" smtClean="0"/>
              <a:t>Pin </a:t>
            </a:r>
            <a:r>
              <a:rPr lang="en-US" dirty="0" smtClean="0"/>
              <a:t>connection</a:t>
            </a:r>
          </a:p>
          <a:p>
            <a:pPr marL="0" indent="0">
              <a:buNone/>
            </a:pPr>
            <a:r>
              <a:rPr lang="en-US" dirty="0" smtClean="0"/>
              <a:t>                                  Board </a:t>
            </a:r>
            <a:r>
              <a:rPr lang="en-US" dirty="0"/>
              <a:t>rework</a:t>
            </a:r>
            <a:endParaRPr lang="en-US" dirty="0" smtClean="0"/>
          </a:p>
        </p:txBody>
      </p:sp>
    </p:spTree>
    <p:extLst>
      <p:ext uri="{BB962C8B-B14F-4D97-AF65-F5344CB8AC3E}">
        <p14:creationId xmlns:p14="http://schemas.microsoft.com/office/powerpoint/2010/main" val="75044889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endParaRPr lang="en-US"/>
          </a:p>
        </p:txBody>
      </p:sp>
      <p:pic>
        <p:nvPicPr>
          <p:cNvPr id="5" name="Picture 4"/>
          <p:cNvPicPr>
            <a:picLocks noChangeAspect="1"/>
          </p:cNvPicPr>
          <p:nvPr/>
        </p:nvPicPr>
        <p:blipFill rotWithShape="1">
          <a:blip r:embed="rId2"/>
          <a:srcRect l="101" t="6987" r="886" b="9659"/>
          <a:stretch/>
        </p:blipFill>
        <p:spPr>
          <a:xfrm>
            <a:off x="622066" y="394855"/>
            <a:ext cx="8136085" cy="5829300"/>
          </a:xfrm>
          <a:prstGeom prst="rect">
            <a:avLst/>
          </a:prstGeom>
        </p:spPr>
      </p:pic>
    </p:spTree>
    <p:extLst>
      <p:ext uri="{BB962C8B-B14F-4D97-AF65-F5344CB8AC3E}">
        <p14:creationId xmlns:p14="http://schemas.microsoft.com/office/powerpoint/2010/main" val="186974919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947057" cy="654050"/>
          </a:xfrm>
        </p:spPr>
        <p:txBody>
          <a:bodyPr/>
          <a:lstStyle/>
          <a:p>
            <a:r>
              <a:rPr lang="en-US" dirty="0"/>
              <a:t>Overview</a:t>
            </a:r>
          </a:p>
        </p:txBody>
      </p:sp>
      <p:sp>
        <p:nvSpPr>
          <p:cNvPr id="3" name="Text Placeholder 2"/>
          <p:cNvSpPr>
            <a:spLocks noGrp="1"/>
          </p:cNvSpPr>
          <p:nvPr>
            <p:ph type="body" sz="quarter" idx="10"/>
          </p:nvPr>
        </p:nvSpPr>
        <p:spPr/>
        <p:txBody>
          <a:bodyPr/>
          <a:lstStyle/>
          <a:p>
            <a:pPr marL="0" indent="0">
              <a:buNone/>
            </a:pPr>
            <a:endParaRPr lang="en-US" dirty="0"/>
          </a:p>
        </p:txBody>
      </p:sp>
      <p:pic>
        <p:nvPicPr>
          <p:cNvPr id="5" name="Picture 4"/>
          <p:cNvPicPr>
            <a:picLocks noChangeAspect="1"/>
          </p:cNvPicPr>
          <p:nvPr/>
        </p:nvPicPr>
        <p:blipFill>
          <a:blip r:embed="rId2"/>
          <a:stretch>
            <a:fillRect/>
          </a:stretch>
        </p:blipFill>
        <p:spPr>
          <a:xfrm>
            <a:off x="841577" y="2059506"/>
            <a:ext cx="7916574" cy="1895669"/>
          </a:xfrm>
          <a:prstGeom prst="rect">
            <a:avLst/>
          </a:prstGeom>
        </p:spPr>
      </p:pic>
    </p:spTree>
    <p:extLst>
      <p:ext uri="{BB962C8B-B14F-4D97-AF65-F5344CB8AC3E}">
        <p14:creationId xmlns:p14="http://schemas.microsoft.com/office/powerpoint/2010/main" val="179061886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endParaRPr lang="en-US" dirty="0"/>
          </a:p>
        </p:txBody>
      </p:sp>
      <p:pic>
        <p:nvPicPr>
          <p:cNvPr id="5" name="Picture 4"/>
          <p:cNvPicPr>
            <a:picLocks noChangeAspect="1"/>
          </p:cNvPicPr>
          <p:nvPr/>
        </p:nvPicPr>
        <p:blipFill rotWithShape="1">
          <a:blip r:embed="rId2"/>
          <a:srcRect l="-133" t="22768" r="1120" b="38554"/>
          <a:stretch/>
        </p:blipFill>
        <p:spPr>
          <a:xfrm>
            <a:off x="332057" y="1290578"/>
            <a:ext cx="8479886" cy="2819195"/>
          </a:xfrm>
          <a:prstGeom prst="rect">
            <a:avLst/>
          </a:prstGeom>
        </p:spPr>
      </p:pic>
      <p:sp>
        <p:nvSpPr>
          <p:cNvPr id="6" name="Title 1"/>
          <p:cNvSpPr>
            <a:spLocks noGrp="1"/>
          </p:cNvSpPr>
          <p:nvPr>
            <p:ph type="title"/>
          </p:nvPr>
        </p:nvSpPr>
        <p:spPr>
          <a:xfrm>
            <a:off x="0" y="0"/>
            <a:ext cx="9144000" cy="654050"/>
          </a:xfrm>
        </p:spPr>
        <p:txBody>
          <a:bodyPr/>
          <a:lstStyle/>
          <a:p>
            <a:r>
              <a:rPr lang="en-US" dirty="0" smtClean="0"/>
              <a:t>D</a:t>
            </a:r>
            <a:r>
              <a:rPr lang="en-US" altLang="zh-CN" dirty="0" smtClean="0"/>
              <a:t>escription</a:t>
            </a:r>
            <a:endParaRPr lang="en-US" dirty="0"/>
          </a:p>
        </p:txBody>
      </p:sp>
    </p:spTree>
    <p:extLst>
      <p:ext uri="{BB962C8B-B14F-4D97-AF65-F5344CB8AC3E}">
        <p14:creationId xmlns:p14="http://schemas.microsoft.com/office/powerpoint/2010/main" val="284996256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endParaRPr lang="en-US" dirty="0"/>
          </a:p>
        </p:txBody>
      </p:sp>
      <p:sp>
        <p:nvSpPr>
          <p:cNvPr id="5" name="Title 1"/>
          <p:cNvSpPr>
            <a:spLocks noGrp="1"/>
          </p:cNvSpPr>
          <p:nvPr>
            <p:ph type="title"/>
          </p:nvPr>
        </p:nvSpPr>
        <p:spPr>
          <a:xfrm>
            <a:off x="0" y="0"/>
            <a:ext cx="9144000" cy="654050"/>
          </a:xfrm>
        </p:spPr>
        <p:txBody>
          <a:bodyPr/>
          <a:lstStyle/>
          <a:p>
            <a:r>
              <a:rPr lang="en-US" dirty="0" smtClean="0"/>
              <a:t>User Guide</a:t>
            </a:r>
            <a:endParaRPr lang="en-US" dirty="0"/>
          </a:p>
        </p:txBody>
      </p:sp>
      <p:pic>
        <p:nvPicPr>
          <p:cNvPr id="7" name="Picture 6"/>
          <p:cNvPicPr>
            <a:picLocks noChangeAspect="1"/>
          </p:cNvPicPr>
          <p:nvPr/>
        </p:nvPicPr>
        <p:blipFill>
          <a:blip r:embed="rId2"/>
          <a:stretch>
            <a:fillRect/>
          </a:stretch>
        </p:blipFill>
        <p:spPr>
          <a:xfrm>
            <a:off x="1881101" y="1290578"/>
            <a:ext cx="6877050" cy="4581525"/>
          </a:xfrm>
          <a:prstGeom prst="rect">
            <a:avLst/>
          </a:prstGeom>
        </p:spPr>
      </p:pic>
      <p:sp>
        <p:nvSpPr>
          <p:cNvPr id="11" name="Left Brace 10"/>
          <p:cNvSpPr/>
          <p:nvPr/>
        </p:nvSpPr>
        <p:spPr>
          <a:xfrm>
            <a:off x="1432599" y="1932710"/>
            <a:ext cx="448157" cy="2441862"/>
          </a:xfrm>
          <a:prstGeom prst="leftBrace">
            <a:avLst/>
          </a:prstGeom>
          <a:ln w="38100">
            <a:solidFill>
              <a:srgbClr val="F273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p:cNvSpPr/>
          <p:nvPr/>
        </p:nvSpPr>
        <p:spPr>
          <a:xfrm>
            <a:off x="1524702" y="4696691"/>
            <a:ext cx="356054" cy="661957"/>
          </a:xfrm>
          <a:prstGeom prst="leftBrace">
            <a:avLst/>
          </a:prstGeom>
          <a:ln w="38100">
            <a:solidFill>
              <a:srgbClr val="FE79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Left Brace 12"/>
          <p:cNvSpPr/>
          <p:nvPr/>
        </p:nvSpPr>
        <p:spPr>
          <a:xfrm>
            <a:off x="1555875" y="5504525"/>
            <a:ext cx="314490" cy="273627"/>
          </a:xfrm>
          <a:prstGeom prst="leftBrace">
            <a:avLst/>
          </a:prstGeom>
          <a:ln w="38100">
            <a:solidFill>
              <a:srgbClr val="F4591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311728" y="2795155"/>
            <a:ext cx="1111827" cy="737754"/>
          </a:xfrm>
          <a:prstGeom prst="rect">
            <a:avLst/>
          </a:prstGeom>
          <a:noFill/>
        </p:spPr>
        <p:txBody>
          <a:bodyPr wrap="square" lIns="91440" tIns="45720" rIns="91440" rtlCol="0" anchor="t">
            <a:noAutofit/>
          </a:bodyPr>
          <a:lstStyle/>
          <a:p>
            <a:r>
              <a:rPr lang="en-US" sz="1500" dirty="0" smtClean="0">
                <a:solidFill>
                  <a:schemeClr val="accent4">
                    <a:lumMod val="50000"/>
                  </a:schemeClr>
                </a:solidFill>
              </a:rPr>
              <a:t>Test case description</a:t>
            </a:r>
            <a:endParaRPr lang="en-US" sz="1500" dirty="0" smtClean="0">
              <a:solidFill>
                <a:schemeClr val="accent4">
                  <a:lumMod val="50000"/>
                </a:schemeClr>
              </a:solidFill>
            </a:endParaRPr>
          </a:p>
        </p:txBody>
      </p:sp>
      <p:sp>
        <p:nvSpPr>
          <p:cNvPr id="15" name="TextBox 14"/>
          <p:cNvSpPr txBox="1"/>
          <p:nvPr/>
        </p:nvSpPr>
        <p:spPr>
          <a:xfrm>
            <a:off x="290944" y="4696691"/>
            <a:ext cx="1111827" cy="581891"/>
          </a:xfrm>
          <a:prstGeom prst="rect">
            <a:avLst/>
          </a:prstGeom>
          <a:noFill/>
        </p:spPr>
        <p:txBody>
          <a:bodyPr wrap="square" lIns="91440" tIns="45720" rIns="91440" rtlCol="0" anchor="t">
            <a:noAutofit/>
          </a:bodyPr>
          <a:lstStyle/>
          <a:p>
            <a:r>
              <a:rPr lang="en-US" sz="1500" dirty="0" smtClean="0">
                <a:solidFill>
                  <a:schemeClr val="accent4">
                    <a:lumMod val="50000"/>
                  </a:schemeClr>
                </a:solidFill>
              </a:rPr>
              <a:t>Pin</a:t>
            </a:r>
          </a:p>
          <a:p>
            <a:r>
              <a:rPr lang="en-US" sz="1500" dirty="0" smtClean="0">
                <a:solidFill>
                  <a:schemeClr val="accent4">
                    <a:lumMod val="50000"/>
                  </a:schemeClr>
                </a:solidFill>
              </a:rPr>
              <a:t>connec</a:t>
            </a:r>
            <a:r>
              <a:rPr lang="en-US" sz="1500" dirty="0" smtClean="0">
                <a:solidFill>
                  <a:schemeClr val="accent4">
                    <a:lumMod val="50000"/>
                  </a:schemeClr>
                </a:solidFill>
              </a:rPr>
              <a:t>tion</a:t>
            </a:r>
            <a:endParaRPr lang="en-US" sz="1500" dirty="0" smtClean="0">
              <a:solidFill>
                <a:schemeClr val="accent4">
                  <a:lumMod val="50000"/>
                </a:schemeClr>
              </a:solidFill>
            </a:endParaRPr>
          </a:p>
        </p:txBody>
      </p:sp>
      <p:sp>
        <p:nvSpPr>
          <p:cNvPr id="16" name="TextBox 15"/>
          <p:cNvSpPr txBox="1"/>
          <p:nvPr/>
        </p:nvSpPr>
        <p:spPr>
          <a:xfrm>
            <a:off x="290944" y="5454013"/>
            <a:ext cx="1111827" cy="374650"/>
          </a:xfrm>
          <a:prstGeom prst="rect">
            <a:avLst/>
          </a:prstGeom>
          <a:noFill/>
        </p:spPr>
        <p:txBody>
          <a:bodyPr wrap="square" lIns="91440" tIns="45720" rIns="91440" rtlCol="0" anchor="t">
            <a:noAutofit/>
          </a:bodyPr>
          <a:lstStyle/>
          <a:p>
            <a:r>
              <a:rPr lang="en-US" sz="1500" dirty="0" smtClean="0">
                <a:solidFill>
                  <a:schemeClr val="accent4">
                    <a:lumMod val="50000"/>
                  </a:schemeClr>
                </a:solidFill>
              </a:rPr>
              <a:t>End flag</a:t>
            </a:r>
            <a:endParaRPr lang="en-US" sz="1500" dirty="0" smtClean="0">
              <a:solidFill>
                <a:schemeClr val="accent4">
                  <a:lumMod val="50000"/>
                </a:schemeClr>
              </a:solidFill>
            </a:endParaRPr>
          </a:p>
        </p:txBody>
      </p:sp>
    </p:spTree>
    <p:extLst>
      <p:ext uri="{BB962C8B-B14F-4D97-AF65-F5344CB8AC3E}">
        <p14:creationId xmlns:p14="http://schemas.microsoft.com/office/powerpoint/2010/main" val="164435204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ph type="title"/>
          </p:nvPr>
        </p:nvSpPr>
        <p:spPr>
          <a:xfrm>
            <a:off x="0" y="0"/>
            <a:ext cx="8747266" cy="654050"/>
          </a:xfrm>
        </p:spPr>
        <p:txBody>
          <a:bodyPr/>
          <a:lstStyle/>
          <a:p>
            <a:pPr>
              <a:spcBef>
                <a:spcPts val="900"/>
              </a:spcBef>
            </a:pPr>
            <a:r>
              <a:rPr lang="en-US" dirty="0"/>
              <a:t>Function </a:t>
            </a:r>
            <a:r>
              <a:rPr lang="en-US" dirty="0" smtClean="0"/>
              <a:t>comment</a:t>
            </a:r>
            <a:endParaRPr lang="en-US" dirty="0"/>
          </a:p>
        </p:txBody>
      </p:sp>
      <p:sp>
        <p:nvSpPr>
          <p:cNvPr id="20" name="TextBox 19"/>
          <p:cNvSpPr txBox="1"/>
          <p:nvPr/>
        </p:nvSpPr>
        <p:spPr>
          <a:xfrm>
            <a:off x="514231" y="938463"/>
            <a:ext cx="7531768" cy="5474368"/>
          </a:xfrm>
          <a:prstGeom prst="rect">
            <a:avLst/>
          </a:prstGeom>
          <a:noFill/>
        </p:spPr>
        <p:txBody>
          <a:bodyPr wrap="square" lIns="91440" tIns="45720" rIns="91440" rtlCol="0" anchor="t">
            <a:noAutofit/>
          </a:bodyPr>
          <a:lstStyle/>
          <a:p>
            <a:endParaRPr lang="en-US" dirty="0" smtClean="0"/>
          </a:p>
        </p:txBody>
      </p:sp>
      <p:sp>
        <p:nvSpPr>
          <p:cNvPr id="4" name="TextBox 3"/>
          <p:cNvSpPr txBox="1"/>
          <p:nvPr/>
        </p:nvSpPr>
        <p:spPr>
          <a:xfrm>
            <a:off x="409382" y="1294488"/>
            <a:ext cx="8337884" cy="4367463"/>
          </a:xfrm>
          <a:prstGeom prst="rect">
            <a:avLst/>
          </a:prstGeom>
          <a:noFill/>
        </p:spPr>
        <p:txBody>
          <a:bodyPr wrap="square" lIns="91440" tIns="45720" rIns="91440" rtlCol="0" anchor="t">
            <a:noAutofit/>
          </a:bodyPr>
          <a:lstStyle/>
          <a:p>
            <a:pPr marL="400050" indent="-400050">
              <a:buFont typeface="+mj-lt"/>
              <a:buAutoNum type="romanLcPeriod"/>
            </a:pPr>
            <a:r>
              <a:rPr lang="en-US" altLang="zh-CN" sz="1600" dirty="0" smtClean="0"/>
              <a:t>Each function must have comments, even if the function only has a few lines.</a:t>
            </a:r>
          </a:p>
          <a:p>
            <a:pPr marL="400050" indent="-400050">
              <a:buFont typeface="+mj-lt"/>
              <a:buAutoNum type="romanLcPeriod"/>
            </a:pPr>
            <a:r>
              <a:rPr lang="en-US" altLang="zh-CN" sz="1600" dirty="0" smtClean="0"/>
              <a:t>Comments before each function, including the function description, parameters and return values.</a:t>
            </a:r>
          </a:p>
          <a:p>
            <a:pPr marL="400050" indent="-400050">
              <a:buFont typeface="+mj-lt"/>
              <a:buAutoNum type="romanLcPeriod"/>
            </a:pPr>
            <a:r>
              <a:rPr lang="en-US" altLang="zh-CN" sz="1600" dirty="0" smtClean="0"/>
              <a:t>A  blank line is required  after the end of every function definition</a:t>
            </a:r>
          </a:p>
          <a:p>
            <a:endParaRPr lang="en-US" altLang="zh-CN" sz="1600" dirty="0" smtClean="0"/>
          </a:p>
          <a:p>
            <a:r>
              <a:rPr lang="en-US" altLang="zh-CN" sz="1600" dirty="0" smtClean="0"/>
              <a:t>Example:</a:t>
            </a:r>
          </a:p>
          <a:p>
            <a:r>
              <a:rPr lang="en-US" altLang="zh-CN" sz="1600" dirty="0" smtClean="0"/>
              <a:t>	</a:t>
            </a:r>
            <a:r>
              <a:rPr lang="en-US" altLang="zh-CN" sz="1600" dirty="0" smtClean="0">
                <a:solidFill>
                  <a:srgbClr val="F64900"/>
                </a:solidFill>
              </a:rPr>
              <a:t>/**</a:t>
            </a:r>
          </a:p>
          <a:p>
            <a:r>
              <a:rPr lang="en-US" altLang="zh-CN" sz="1600" dirty="0" smtClean="0">
                <a:solidFill>
                  <a:srgbClr val="F64900"/>
                </a:solidFill>
              </a:rPr>
              <a:t>  	   * @brief  wait for the </a:t>
            </a:r>
            <a:r>
              <a:rPr lang="en-US" altLang="zh-CN" sz="1600" dirty="0" err="1" smtClean="0">
                <a:solidFill>
                  <a:srgbClr val="F64900"/>
                </a:solidFill>
              </a:rPr>
              <a:t>eDMA</a:t>
            </a:r>
            <a:r>
              <a:rPr lang="en-US" altLang="zh-CN" sz="1600" dirty="0" smtClean="0">
                <a:solidFill>
                  <a:srgbClr val="F64900"/>
                </a:solidFill>
              </a:rPr>
              <a:t> transfer complete.</a:t>
            </a:r>
          </a:p>
          <a:p>
            <a:r>
              <a:rPr lang="en-US" altLang="zh-CN" sz="1600" dirty="0" smtClean="0">
                <a:solidFill>
                  <a:srgbClr val="F64900"/>
                </a:solidFill>
              </a:rPr>
              <a:t> 	   * @</a:t>
            </a:r>
            <a:r>
              <a:rPr lang="en-US" altLang="zh-CN" sz="1600" dirty="0" err="1" smtClean="0">
                <a:solidFill>
                  <a:srgbClr val="F64900"/>
                </a:solidFill>
              </a:rPr>
              <a:t>param</a:t>
            </a:r>
            <a:r>
              <a:rPr lang="en-US" altLang="zh-CN" sz="1600" dirty="0" smtClean="0">
                <a:solidFill>
                  <a:srgbClr val="F64900"/>
                </a:solidFill>
              </a:rPr>
              <a:t>  channel   </a:t>
            </a:r>
            <a:r>
              <a:rPr lang="en-US" altLang="zh-CN" sz="1600" dirty="0" err="1" smtClean="0">
                <a:solidFill>
                  <a:srgbClr val="F64900"/>
                </a:solidFill>
              </a:rPr>
              <a:t>eDMA</a:t>
            </a:r>
            <a:r>
              <a:rPr lang="en-US" altLang="zh-CN" sz="1600" dirty="0" smtClean="0">
                <a:solidFill>
                  <a:srgbClr val="F64900"/>
                </a:solidFill>
              </a:rPr>
              <a:t> channel</a:t>
            </a:r>
          </a:p>
          <a:p>
            <a:r>
              <a:rPr lang="en-US" altLang="zh-CN" sz="1600" dirty="0" smtClean="0">
                <a:solidFill>
                  <a:srgbClr val="F64900"/>
                </a:solidFill>
              </a:rPr>
              <a:t> 	   * @</a:t>
            </a:r>
            <a:r>
              <a:rPr lang="en-US" altLang="zh-CN" sz="1600" dirty="0" err="1" smtClean="0">
                <a:solidFill>
                  <a:srgbClr val="F64900"/>
                </a:solidFill>
              </a:rPr>
              <a:t>retval</a:t>
            </a:r>
            <a:r>
              <a:rPr lang="en-US" altLang="zh-CN" sz="1600" dirty="0" smtClean="0">
                <a:solidFill>
                  <a:srgbClr val="F64900"/>
                </a:solidFill>
              </a:rPr>
              <a:t>  true       the transfer complete</a:t>
            </a:r>
          </a:p>
          <a:p>
            <a:r>
              <a:rPr lang="en-US" altLang="zh-CN" sz="1600" dirty="0" smtClean="0">
                <a:solidFill>
                  <a:srgbClr val="F64900"/>
                </a:solidFill>
              </a:rPr>
              <a:t>  	   *               false     the transfer not complete</a:t>
            </a:r>
          </a:p>
          <a:p>
            <a:r>
              <a:rPr lang="en-US" altLang="zh-CN" sz="1600" dirty="0" smtClean="0">
                <a:solidFill>
                  <a:srgbClr val="F64900"/>
                </a:solidFill>
              </a:rPr>
              <a:t>  	   */</a:t>
            </a:r>
          </a:p>
          <a:p>
            <a:r>
              <a:rPr lang="en-US" altLang="zh-CN" sz="1600" dirty="0" smtClean="0"/>
              <a:t>                 </a:t>
            </a:r>
            <a:r>
              <a:rPr lang="en-US" altLang="zh-CN" sz="1600" dirty="0" err="1" smtClean="0"/>
              <a:t>bool</a:t>
            </a:r>
            <a:r>
              <a:rPr lang="en-US" altLang="zh-CN" sz="1600" dirty="0" smtClean="0"/>
              <a:t> </a:t>
            </a:r>
            <a:r>
              <a:rPr lang="en-US" altLang="zh-CN" sz="1600" dirty="0" err="1" smtClean="0"/>
              <a:t>waitEdmaComplete</a:t>
            </a:r>
            <a:r>
              <a:rPr lang="en-US" altLang="zh-CN" sz="1600" dirty="0" smtClean="0"/>
              <a:t>(uint32_t channel)</a:t>
            </a:r>
          </a:p>
          <a:p>
            <a:r>
              <a:rPr lang="en-US" sz="1600" dirty="0" smtClean="0"/>
              <a:t>	{</a:t>
            </a:r>
          </a:p>
          <a:p>
            <a:r>
              <a:rPr lang="en-US" sz="1600" dirty="0" smtClean="0"/>
              <a:t>		…</a:t>
            </a:r>
          </a:p>
          <a:p>
            <a:r>
              <a:rPr lang="en-US" sz="1600" dirty="0" smtClean="0"/>
              <a:t>	}</a:t>
            </a:r>
          </a:p>
          <a:p>
            <a:r>
              <a:rPr lang="en-US" sz="1600" dirty="0" smtClean="0"/>
              <a:t>	</a:t>
            </a:r>
            <a:r>
              <a:rPr lang="en-US" sz="1600" dirty="0">
                <a:solidFill>
                  <a:srgbClr val="F64900"/>
                </a:solidFill>
              </a:rPr>
              <a:t>//Blank Line</a:t>
            </a:r>
            <a:endParaRPr lang="en-US" altLang="zh-CN" sz="1600" dirty="0">
              <a:solidFill>
                <a:srgbClr val="F64900"/>
              </a:solidFill>
            </a:endParaRPr>
          </a:p>
          <a:p>
            <a:endParaRPr lang="en-US" sz="1600" dirty="0" smtClean="0">
              <a:solidFill>
                <a:schemeClr val="accent4">
                  <a:lumMod val="50000"/>
                </a:schemeClr>
              </a:solidFill>
            </a:endParaRPr>
          </a:p>
          <a:p>
            <a:endParaRPr lang="en-US" sz="1500" dirty="0" smtClean="0">
              <a:solidFill>
                <a:schemeClr val="accent4">
                  <a:lumMod val="50000"/>
                </a:schemeClr>
              </a:solidFill>
            </a:endParaRPr>
          </a:p>
        </p:txBody>
      </p:sp>
    </p:spTree>
    <p:extLst>
      <p:ext uri="{BB962C8B-B14F-4D97-AF65-F5344CB8AC3E}">
        <p14:creationId xmlns:p14="http://schemas.microsoft.com/office/powerpoint/2010/main" val="1589755918"/>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1"/>
            <a:ext cx="1110383" cy="5902037"/>
          </a:xfrm>
          <a:prstGeom prst="rect">
            <a:avLst/>
          </a:prstGeom>
        </p:spPr>
      </p:pic>
      <p:sp>
        <p:nvSpPr>
          <p:cNvPr id="4" name="Title 1"/>
          <p:cNvSpPr txBox="1">
            <a:spLocks/>
          </p:cNvSpPr>
          <p:nvPr/>
        </p:nvSpPr>
        <p:spPr>
          <a:xfrm>
            <a:off x="1298860" y="457200"/>
            <a:ext cx="3345875" cy="498764"/>
          </a:xfrm>
          <a:prstGeom prst="rect">
            <a:avLst/>
          </a:prstGeom>
        </p:spPr>
        <p:txBody>
          <a:bodyPr/>
          <a:lstStyle>
            <a:lvl1pPr algn="l" rtl="0" fontAlgn="base">
              <a:lnSpc>
                <a:spcPct val="100000"/>
              </a:lnSpc>
              <a:spcBef>
                <a:spcPct val="0"/>
              </a:spcBef>
              <a:spcAft>
                <a:spcPct val="0"/>
              </a:spcAft>
              <a:defRPr lang="en-US" sz="2400" b="1" kern="1200" dirty="0" smtClean="0">
                <a:solidFill>
                  <a:schemeClr val="accent4">
                    <a:lumMod val="50000"/>
                  </a:schemeClr>
                </a:solidFill>
                <a:effectLst/>
                <a:latin typeface="Arial" charset="0"/>
                <a:ea typeface="+mn-ea"/>
                <a:cs typeface="+mn-cs"/>
              </a:defRPr>
            </a:lvl1pPr>
            <a:lvl2pPr algn="r" rtl="0" fontAlgn="base">
              <a:lnSpc>
                <a:spcPct val="85000"/>
              </a:lnSpc>
              <a:spcBef>
                <a:spcPct val="0"/>
              </a:spcBef>
              <a:spcAft>
                <a:spcPct val="0"/>
              </a:spcAft>
              <a:defRPr sz="1650" b="1">
                <a:solidFill>
                  <a:schemeClr val="tx1"/>
                </a:solidFill>
                <a:latin typeface="Arial" charset="0"/>
              </a:defRPr>
            </a:lvl2pPr>
            <a:lvl3pPr algn="r" rtl="0" fontAlgn="base">
              <a:lnSpc>
                <a:spcPct val="85000"/>
              </a:lnSpc>
              <a:spcBef>
                <a:spcPct val="0"/>
              </a:spcBef>
              <a:spcAft>
                <a:spcPct val="0"/>
              </a:spcAft>
              <a:defRPr sz="1650" b="1">
                <a:solidFill>
                  <a:schemeClr val="tx1"/>
                </a:solidFill>
                <a:latin typeface="Arial" charset="0"/>
              </a:defRPr>
            </a:lvl3pPr>
            <a:lvl4pPr algn="r" rtl="0" fontAlgn="base">
              <a:lnSpc>
                <a:spcPct val="85000"/>
              </a:lnSpc>
              <a:spcBef>
                <a:spcPct val="0"/>
              </a:spcBef>
              <a:spcAft>
                <a:spcPct val="0"/>
              </a:spcAft>
              <a:defRPr sz="1650" b="1">
                <a:solidFill>
                  <a:schemeClr val="tx1"/>
                </a:solidFill>
                <a:latin typeface="Arial" charset="0"/>
              </a:defRPr>
            </a:lvl4pPr>
            <a:lvl5pPr algn="r" rtl="0" fontAlgn="base">
              <a:lnSpc>
                <a:spcPct val="85000"/>
              </a:lnSpc>
              <a:spcBef>
                <a:spcPct val="0"/>
              </a:spcBef>
              <a:spcAft>
                <a:spcPct val="0"/>
              </a:spcAft>
              <a:defRPr sz="1650" b="1">
                <a:solidFill>
                  <a:schemeClr val="tx1"/>
                </a:solidFill>
                <a:latin typeface="Arial" charset="0"/>
              </a:defRPr>
            </a:lvl5pPr>
            <a:lvl6pPr marL="342900" algn="r" rtl="0" fontAlgn="base">
              <a:lnSpc>
                <a:spcPct val="85000"/>
              </a:lnSpc>
              <a:spcBef>
                <a:spcPct val="0"/>
              </a:spcBef>
              <a:spcAft>
                <a:spcPct val="0"/>
              </a:spcAft>
              <a:defRPr sz="1650" b="1">
                <a:solidFill>
                  <a:schemeClr val="tx1"/>
                </a:solidFill>
                <a:latin typeface="Arial" charset="0"/>
              </a:defRPr>
            </a:lvl6pPr>
            <a:lvl7pPr marL="685800" algn="r" rtl="0" fontAlgn="base">
              <a:lnSpc>
                <a:spcPct val="85000"/>
              </a:lnSpc>
              <a:spcBef>
                <a:spcPct val="0"/>
              </a:spcBef>
              <a:spcAft>
                <a:spcPct val="0"/>
              </a:spcAft>
              <a:defRPr sz="1650" b="1">
                <a:solidFill>
                  <a:schemeClr val="tx1"/>
                </a:solidFill>
                <a:latin typeface="Arial" charset="0"/>
              </a:defRPr>
            </a:lvl7pPr>
            <a:lvl8pPr marL="1028700" algn="r" rtl="0" fontAlgn="base">
              <a:lnSpc>
                <a:spcPct val="85000"/>
              </a:lnSpc>
              <a:spcBef>
                <a:spcPct val="0"/>
              </a:spcBef>
              <a:spcAft>
                <a:spcPct val="0"/>
              </a:spcAft>
              <a:defRPr sz="1650" b="1">
                <a:solidFill>
                  <a:schemeClr val="tx1"/>
                </a:solidFill>
                <a:latin typeface="Arial" charset="0"/>
              </a:defRPr>
            </a:lvl8pPr>
            <a:lvl9pPr marL="1371600" algn="r" rtl="0" fontAlgn="base">
              <a:lnSpc>
                <a:spcPct val="85000"/>
              </a:lnSpc>
              <a:spcBef>
                <a:spcPct val="0"/>
              </a:spcBef>
              <a:spcAft>
                <a:spcPct val="0"/>
              </a:spcAft>
              <a:defRPr sz="1650" b="1">
                <a:solidFill>
                  <a:schemeClr val="tx1"/>
                </a:solidFill>
                <a:latin typeface="Arial" charset="0"/>
              </a:defRPr>
            </a:lvl9pPr>
          </a:lstStyle>
          <a:p>
            <a:r>
              <a:rPr lang="en-US" sz="2800" dirty="0" smtClean="0">
                <a:latin typeface="Times New Roman" panose="02020603050405020304" pitchFamily="18" charset="0"/>
                <a:cs typeface="Times New Roman" panose="02020603050405020304" pitchFamily="18" charset="0"/>
              </a:rPr>
              <a:t>Comment Rules</a:t>
            </a:r>
            <a:endParaRPr lang="en-US" sz="28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392381" y="1045107"/>
            <a:ext cx="6598228" cy="4617938"/>
          </a:xfrm>
          <a:prstGeom prst="rect">
            <a:avLst/>
          </a:prstGeom>
          <a:noFill/>
        </p:spPr>
        <p:txBody>
          <a:bodyPr wrap="square" lIns="91440" tIns="45720" rIns="91440" rtlCol="0" anchor="t">
            <a:noAutofit/>
          </a:bodyPr>
          <a:lstStyle/>
          <a:p>
            <a:r>
              <a:rPr lang="en-US" altLang="zh-CN" dirty="0" smtClean="0"/>
              <a:t>1. </a:t>
            </a:r>
            <a:r>
              <a:rPr lang="en-US" dirty="0"/>
              <a:t>Comment rate </a:t>
            </a:r>
            <a:r>
              <a:rPr lang="en-US" dirty="0">
                <a:solidFill>
                  <a:srgbClr val="F64900"/>
                </a:solidFill>
              </a:rPr>
              <a:t>&gt;20</a:t>
            </a:r>
            <a:r>
              <a:rPr lang="en-US" dirty="0" smtClean="0">
                <a:solidFill>
                  <a:srgbClr val="F64900"/>
                </a:solidFill>
              </a:rPr>
              <a:t>%</a:t>
            </a:r>
          </a:p>
          <a:p>
            <a:endParaRPr lang="en-US" dirty="0">
              <a:solidFill>
                <a:srgbClr val="F64900"/>
              </a:solidFill>
            </a:endParaRPr>
          </a:p>
          <a:p>
            <a:r>
              <a:rPr lang="en-US" altLang="zh-CN" dirty="0"/>
              <a:t>2</a:t>
            </a:r>
            <a:r>
              <a:rPr lang="en-US" altLang="zh-CN" dirty="0" smtClean="0"/>
              <a:t>. </a:t>
            </a:r>
            <a:r>
              <a:rPr lang="en-US" altLang="zh-CN" dirty="0"/>
              <a:t>Place comments adjacent with the code, can be placed above or to the right the code, but not below the code</a:t>
            </a:r>
            <a:r>
              <a:rPr lang="en-US" altLang="zh-CN" dirty="0" smtClean="0"/>
              <a:t>.</a:t>
            </a:r>
          </a:p>
          <a:p>
            <a:endParaRPr lang="zh-CN" altLang="en-US" dirty="0"/>
          </a:p>
          <a:p>
            <a:r>
              <a:rPr lang="en-US" altLang="zh-CN" dirty="0"/>
              <a:t>3</a:t>
            </a:r>
            <a:r>
              <a:rPr lang="en-US" altLang="zh-CN" dirty="0" smtClean="0"/>
              <a:t>. </a:t>
            </a:r>
            <a:r>
              <a:rPr lang="en-US" dirty="0" smtClean="0"/>
              <a:t>Use multiline </a:t>
            </a:r>
            <a:r>
              <a:rPr lang="en-US" dirty="0" smtClean="0">
                <a:solidFill>
                  <a:srgbClr val="FF0000"/>
                </a:solidFill>
              </a:rPr>
              <a:t>/* ... */</a:t>
            </a:r>
            <a:r>
              <a:rPr lang="en-US" dirty="0" smtClean="0"/>
              <a:t> comments for all functions, structs, and classes in order to align with </a:t>
            </a:r>
            <a:r>
              <a:rPr lang="en-US" b="1" dirty="0" smtClean="0"/>
              <a:t>MISRA</a:t>
            </a:r>
            <a:r>
              <a:rPr lang="en-US" dirty="0" smtClean="0"/>
              <a:t>. There must be a space between the start of the comment and the first character of the comment.</a:t>
            </a:r>
          </a:p>
          <a:p>
            <a:endParaRPr lang="en-US" altLang="zh-CN" dirty="0" smtClean="0"/>
          </a:p>
          <a:p>
            <a:r>
              <a:rPr lang="en-US" altLang="zh-CN" dirty="0" smtClean="0"/>
              <a:t>4. </a:t>
            </a:r>
            <a:r>
              <a:rPr lang="en-US" dirty="0" smtClean="0"/>
              <a:t>Comments must be properly capitalized and must be complete phrases,</a:t>
            </a:r>
            <a:r>
              <a:rPr lang="en-US" altLang="zh-CN" dirty="0"/>
              <a:t> Avoid to use abbreviations, especially abbreviations which not used commonly</a:t>
            </a:r>
            <a:r>
              <a:rPr lang="en-US" altLang="zh-CN" dirty="0" smtClean="0"/>
              <a:t>.</a:t>
            </a:r>
            <a:endParaRPr lang="en-US" dirty="0" smtClean="0"/>
          </a:p>
          <a:p>
            <a:endParaRPr lang="en-US" altLang="zh-CN" dirty="0" smtClean="0"/>
          </a:p>
          <a:p>
            <a:r>
              <a:rPr lang="en-US" altLang="zh-CN" dirty="0" smtClean="0"/>
              <a:t>5. Comments should be accurate, and easy to understand</a:t>
            </a:r>
            <a:endParaRPr lang="en-US" dirty="0" smtClean="0"/>
          </a:p>
          <a:p>
            <a:endParaRPr lang="en-US" altLang="zh-CN" dirty="0" smtClean="0"/>
          </a:p>
          <a:p>
            <a:endParaRPr lang="zh-CN" altLang="en-US" sz="1600" dirty="0" smtClean="0"/>
          </a:p>
          <a:p>
            <a:endParaRPr lang="en-US" sz="1600" dirty="0" smtClean="0">
              <a:solidFill>
                <a:schemeClr val="accent4">
                  <a:lumMod val="50000"/>
                </a:schemeClr>
              </a:solidFill>
            </a:endParaRPr>
          </a:p>
          <a:p>
            <a:endParaRPr lang="en-US" sz="1500" dirty="0" smtClean="0">
              <a:solidFill>
                <a:schemeClr val="accent4">
                  <a:lumMod val="50000"/>
                </a:schemeClr>
              </a:solidFill>
            </a:endParaRPr>
          </a:p>
        </p:txBody>
      </p:sp>
    </p:spTree>
    <p:extLst>
      <p:ext uri="{BB962C8B-B14F-4D97-AF65-F5344CB8AC3E}">
        <p14:creationId xmlns:p14="http://schemas.microsoft.com/office/powerpoint/2010/main" val="2100727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ph type="title"/>
          </p:nvPr>
        </p:nvSpPr>
        <p:spPr>
          <a:xfrm>
            <a:off x="0" y="0"/>
            <a:ext cx="8747266" cy="654050"/>
          </a:xfrm>
        </p:spPr>
        <p:txBody>
          <a:bodyPr/>
          <a:lstStyle/>
          <a:p>
            <a:r>
              <a:rPr lang="en-US" dirty="0" smtClean="0"/>
              <a:t>File structure</a:t>
            </a:r>
            <a:endParaRPr lang="en-US" dirty="0"/>
          </a:p>
        </p:txBody>
      </p:sp>
      <p:sp>
        <p:nvSpPr>
          <p:cNvPr id="4" name="TextBox 3"/>
          <p:cNvSpPr txBox="1"/>
          <p:nvPr/>
        </p:nvSpPr>
        <p:spPr>
          <a:xfrm>
            <a:off x="398836" y="1314708"/>
            <a:ext cx="8157411" cy="601579"/>
          </a:xfrm>
          <a:prstGeom prst="rect">
            <a:avLst/>
          </a:prstGeom>
          <a:noFill/>
        </p:spPr>
        <p:txBody>
          <a:bodyPr wrap="square" lIns="91440" tIns="45720" rIns="91440" rtlCol="0" anchor="t">
            <a:noAutofit/>
          </a:bodyPr>
          <a:lstStyle/>
          <a:p>
            <a:pPr marL="342900" indent="-342900">
              <a:lnSpc>
                <a:spcPct val="150000"/>
              </a:lnSpc>
              <a:buAutoNum type="arabicPeriod"/>
            </a:pPr>
            <a:r>
              <a:rPr lang="en-US" sz="2000" dirty="0" smtClean="0">
                <a:solidFill>
                  <a:srgbClr val="FF0000"/>
                </a:solidFill>
              </a:rPr>
              <a:t>Add </a:t>
            </a:r>
            <a:r>
              <a:rPr lang="en-US" sz="2000" b="1" dirty="0" err="1" smtClean="0">
                <a:solidFill>
                  <a:srgbClr val="FF0000"/>
                </a:solidFill>
              </a:rPr>
              <a:t>src</a:t>
            </a:r>
            <a:r>
              <a:rPr lang="en-US" sz="2000" b="1" dirty="0" smtClean="0">
                <a:solidFill>
                  <a:srgbClr val="FF0000"/>
                </a:solidFill>
              </a:rPr>
              <a:t> </a:t>
            </a:r>
            <a:r>
              <a:rPr lang="en-US" sz="2000" dirty="0" smtClean="0">
                <a:solidFill>
                  <a:srgbClr val="FF0000"/>
                </a:solidFill>
              </a:rPr>
              <a:t>files in following path:</a:t>
            </a:r>
          </a:p>
          <a:p>
            <a:pPr marL="342900" indent="-342900">
              <a:lnSpc>
                <a:spcPct val="150000"/>
              </a:lnSpc>
            </a:pPr>
            <a:r>
              <a:rPr lang="en-US" sz="1600" b="1" dirty="0" smtClean="0">
                <a:solidFill>
                  <a:prstClr val="black"/>
                </a:solidFill>
              </a:rPr>
              <a:t>         mcu_PSDK_test\conformance\module\</a:t>
            </a:r>
            <a:r>
              <a:rPr lang="en-US" sz="1600" b="1" dirty="0" err="1" smtClean="0">
                <a:solidFill>
                  <a:prstClr val="black"/>
                </a:solidFill>
              </a:rPr>
              <a:t>module_example</a:t>
            </a:r>
            <a:r>
              <a:rPr lang="en-US" sz="1600" b="1" dirty="0" smtClean="0">
                <a:solidFill>
                  <a:prstClr val="black"/>
                </a:solidFill>
              </a:rPr>
              <a:t>\</a:t>
            </a:r>
            <a:r>
              <a:rPr lang="en-US" sz="1600" b="1" dirty="0" err="1" smtClean="0">
                <a:solidFill>
                  <a:prstClr val="black"/>
                </a:solidFill>
              </a:rPr>
              <a:t>src</a:t>
            </a:r>
            <a:r>
              <a:rPr lang="en-US" sz="1500" b="1" dirty="0" smtClean="0">
                <a:solidFill>
                  <a:prstClr val="black"/>
                </a:solidFill>
              </a:rPr>
              <a:t>\</a:t>
            </a:r>
            <a:endParaRPr lang="en-US" b="1" dirty="0" smtClean="0">
              <a:solidFill>
                <a:srgbClr val="FF0000"/>
              </a:solidFill>
            </a:endParaRPr>
          </a:p>
        </p:txBody>
      </p:sp>
      <p:pic>
        <p:nvPicPr>
          <p:cNvPr id="2" name="Picture 1"/>
          <p:cNvPicPr>
            <a:picLocks noChangeAspect="1"/>
          </p:cNvPicPr>
          <p:nvPr/>
        </p:nvPicPr>
        <p:blipFill rotWithShape="1">
          <a:blip r:embed="rId3"/>
          <a:srcRect l="2954" t="583" r="17060" b="37879"/>
          <a:stretch/>
        </p:blipFill>
        <p:spPr>
          <a:xfrm>
            <a:off x="575756" y="2587336"/>
            <a:ext cx="7595754" cy="2743200"/>
          </a:xfrm>
          <a:prstGeom prst="rect">
            <a:avLst/>
          </a:prstGeom>
        </p:spPr>
      </p:pic>
    </p:spTree>
    <p:extLst>
      <p:ext uri="{BB962C8B-B14F-4D97-AF65-F5344CB8AC3E}">
        <p14:creationId xmlns:p14="http://schemas.microsoft.com/office/powerpoint/2010/main" val="1589755918"/>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44425A1A-6886-4000-9088-4DD4ED5377F7}" type="slidenum">
              <a:rPr lang="zh-CN" altLang="en-US" smtClean="0"/>
              <a:pPr/>
              <a:t>39</a:t>
            </a:fld>
            <a:endParaRPr lang="en-US" altLang="zh-CN"/>
          </a:p>
        </p:txBody>
      </p:sp>
      <p:pic>
        <p:nvPicPr>
          <p:cNvPr id="3" name="Picture 2"/>
          <p:cNvPicPr>
            <a:picLocks noChangeAspect="1"/>
          </p:cNvPicPr>
          <p:nvPr/>
        </p:nvPicPr>
        <p:blipFill>
          <a:blip r:embed="rId2"/>
          <a:stretch>
            <a:fillRect/>
          </a:stretch>
        </p:blipFill>
        <p:spPr>
          <a:xfrm>
            <a:off x="0" y="-1"/>
            <a:ext cx="1110383" cy="5902037"/>
          </a:xfrm>
          <a:prstGeom prst="rect">
            <a:avLst/>
          </a:prstGeom>
        </p:spPr>
      </p:pic>
      <p:sp>
        <p:nvSpPr>
          <p:cNvPr id="4" name="Title 1"/>
          <p:cNvSpPr txBox="1">
            <a:spLocks/>
          </p:cNvSpPr>
          <p:nvPr/>
        </p:nvSpPr>
        <p:spPr>
          <a:xfrm>
            <a:off x="1298861" y="457200"/>
            <a:ext cx="6691748" cy="665018"/>
          </a:xfrm>
          <a:prstGeom prst="rect">
            <a:avLst/>
          </a:prstGeom>
        </p:spPr>
        <p:txBody>
          <a:bodyPr/>
          <a:lstStyle>
            <a:lvl1pPr algn="l" rtl="0" fontAlgn="base">
              <a:lnSpc>
                <a:spcPct val="100000"/>
              </a:lnSpc>
              <a:spcBef>
                <a:spcPct val="0"/>
              </a:spcBef>
              <a:spcAft>
                <a:spcPct val="0"/>
              </a:spcAft>
              <a:defRPr lang="en-US" sz="2400" b="1" kern="1200" dirty="0" smtClean="0">
                <a:solidFill>
                  <a:schemeClr val="accent4">
                    <a:lumMod val="50000"/>
                  </a:schemeClr>
                </a:solidFill>
                <a:effectLst/>
                <a:latin typeface="Arial" charset="0"/>
                <a:ea typeface="+mn-ea"/>
                <a:cs typeface="+mn-cs"/>
              </a:defRPr>
            </a:lvl1pPr>
            <a:lvl2pPr algn="r" rtl="0" fontAlgn="base">
              <a:lnSpc>
                <a:spcPct val="85000"/>
              </a:lnSpc>
              <a:spcBef>
                <a:spcPct val="0"/>
              </a:spcBef>
              <a:spcAft>
                <a:spcPct val="0"/>
              </a:spcAft>
              <a:defRPr sz="1650" b="1">
                <a:solidFill>
                  <a:schemeClr val="tx1"/>
                </a:solidFill>
                <a:latin typeface="Arial" charset="0"/>
              </a:defRPr>
            </a:lvl2pPr>
            <a:lvl3pPr algn="r" rtl="0" fontAlgn="base">
              <a:lnSpc>
                <a:spcPct val="85000"/>
              </a:lnSpc>
              <a:spcBef>
                <a:spcPct val="0"/>
              </a:spcBef>
              <a:spcAft>
                <a:spcPct val="0"/>
              </a:spcAft>
              <a:defRPr sz="1650" b="1">
                <a:solidFill>
                  <a:schemeClr val="tx1"/>
                </a:solidFill>
                <a:latin typeface="Arial" charset="0"/>
              </a:defRPr>
            </a:lvl3pPr>
            <a:lvl4pPr algn="r" rtl="0" fontAlgn="base">
              <a:lnSpc>
                <a:spcPct val="85000"/>
              </a:lnSpc>
              <a:spcBef>
                <a:spcPct val="0"/>
              </a:spcBef>
              <a:spcAft>
                <a:spcPct val="0"/>
              </a:spcAft>
              <a:defRPr sz="1650" b="1">
                <a:solidFill>
                  <a:schemeClr val="tx1"/>
                </a:solidFill>
                <a:latin typeface="Arial" charset="0"/>
              </a:defRPr>
            </a:lvl4pPr>
            <a:lvl5pPr algn="r" rtl="0" fontAlgn="base">
              <a:lnSpc>
                <a:spcPct val="85000"/>
              </a:lnSpc>
              <a:spcBef>
                <a:spcPct val="0"/>
              </a:spcBef>
              <a:spcAft>
                <a:spcPct val="0"/>
              </a:spcAft>
              <a:defRPr sz="1650" b="1">
                <a:solidFill>
                  <a:schemeClr val="tx1"/>
                </a:solidFill>
                <a:latin typeface="Arial" charset="0"/>
              </a:defRPr>
            </a:lvl5pPr>
            <a:lvl6pPr marL="342900" algn="r" rtl="0" fontAlgn="base">
              <a:lnSpc>
                <a:spcPct val="85000"/>
              </a:lnSpc>
              <a:spcBef>
                <a:spcPct val="0"/>
              </a:spcBef>
              <a:spcAft>
                <a:spcPct val="0"/>
              </a:spcAft>
              <a:defRPr sz="1650" b="1">
                <a:solidFill>
                  <a:schemeClr val="tx1"/>
                </a:solidFill>
                <a:latin typeface="Arial" charset="0"/>
              </a:defRPr>
            </a:lvl6pPr>
            <a:lvl7pPr marL="685800" algn="r" rtl="0" fontAlgn="base">
              <a:lnSpc>
                <a:spcPct val="85000"/>
              </a:lnSpc>
              <a:spcBef>
                <a:spcPct val="0"/>
              </a:spcBef>
              <a:spcAft>
                <a:spcPct val="0"/>
              </a:spcAft>
              <a:defRPr sz="1650" b="1">
                <a:solidFill>
                  <a:schemeClr val="tx1"/>
                </a:solidFill>
                <a:latin typeface="Arial" charset="0"/>
              </a:defRPr>
            </a:lvl7pPr>
            <a:lvl8pPr marL="1028700" algn="r" rtl="0" fontAlgn="base">
              <a:lnSpc>
                <a:spcPct val="85000"/>
              </a:lnSpc>
              <a:spcBef>
                <a:spcPct val="0"/>
              </a:spcBef>
              <a:spcAft>
                <a:spcPct val="0"/>
              </a:spcAft>
              <a:defRPr sz="1650" b="1">
                <a:solidFill>
                  <a:schemeClr val="tx1"/>
                </a:solidFill>
                <a:latin typeface="Arial" charset="0"/>
              </a:defRPr>
            </a:lvl8pPr>
            <a:lvl9pPr marL="1371600" algn="r" rtl="0" fontAlgn="base">
              <a:lnSpc>
                <a:spcPct val="85000"/>
              </a:lnSpc>
              <a:spcBef>
                <a:spcPct val="0"/>
              </a:spcBef>
              <a:spcAft>
                <a:spcPct val="0"/>
              </a:spcAft>
              <a:defRPr sz="1650" b="1">
                <a:solidFill>
                  <a:schemeClr val="tx1"/>
                </a:solidFill>
                <a:latin typeface="Arial" charset="0"/>
              </a:defRPr>
            </a:lvl9pPr>
          </a:lstStyle>
          <a:p>
            <a:r>
              <a:rPr lang="en-US" altLang="zh-CN" sz="2800" dirty="0"/>
              <a:t>MISRA</a:t>
            </a:r>
            <a:r>
              <a:rPr lang="zh-CN" altLang="en-US" sz="2800" dirty="0"/>
              <a:t> </a:t>
            </a:r>
            <a:r>
              <a:rPr lang="en-US" altLang="zh-CN" sz="2800" dirty="0"/>
              <a:t>C Coding Standard</a:t>
            </a:r>
            <a:endParaRPr lang="en-US" sz="2800" dirty="0">
              <a:latin typeface="Times New Roman" panose="02020603050405020304" pitchFamily="18" charset="0"/>
              <a:cs typeface="Times New Roman" panose="02020603050405020304" pitchFamily="18" charset="0"/>
            </a:endParaRPr>
          </a:p>
        </p:txBody>
      </p:sp>
      <p:sp>
        <p:nvSpPr>
          <p:cNvPr id="5" name="Text Placeholder 2"/>
          <p:cNvSpPr txBox="1">
            <a:spLocks/>
          </p:cNvSpPr>
          <p:nvPr/>
        </p:nvSpPr>
        <p:spPr>
          <a:xfrm>
            <a:off x="1298861" y="1311360"/>
            <a:ext cx="7120911" cy="4667249"/>
          </a:xfrm>
          <a:prstGeom prst="rect">
            <a:avLst/>
          </a:prstGeom>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ltLang="zh-CN" sz="2000" dirty="0" smtClean="0"/>
              <a:t>MISRA - </a:t>
            </a:r>
            <a:r>
              <a:rPr lang="en-US" sz="2000" dirty="0" smtClean="0">
                <a:solidFill>
                  <a:srgbClr val="FF0000"/>
                </a:solidFill>
              </a:rPr>
              <a:t>Motor </a:t>
            </a:r>
            <a:r>
              <a:rPr lang="en-US" sz="2000" dirty="0">
                <a:solidFill>
                  <a:srgbClr val="FF0000"/>
                </a:solidFill>
              </a:rPr>
              <a:t>Industry Software Reliability Association</a:t>
            </a:r>
            <a:r>
              <a:rPr lang="en-US" dirty="0"/>
              <a:t> </a:t>
            </a:r>
            <a:endParaRPr lang="en-US" dirty="0" smtClean="0"/>
          </a:p>
          <a:p>
            <a:endParaRPr lang="en-US" dirty="0" smtClean="0"/>
          </a:p>
          <a:p>
            <a:pPr marL="285750" indent="-285750">
              <a:buFont typeface="Courier New" panose="02070309020205020404" pitchFamily="49" charset="0"/>
              <a:buChar char="o"/>
            </a:pPr>
            <a:r>
              <a:rPr lang="en-US" altLang="zh-CN" dirty="0" smtClean="0"/>
              <a:t>The standard includes 127 rules for C programming</a:t>
            </a:r>
            <a:endParaRPr lang="en-US" dirty="0" smtClean="0"/>
          </a:p>
          <a:p>
            <a:pPr marL="285750" indent="-285750">
              <a:buFont typeface="Courier New" panose="02070309020205020404" pitchFamily="49" charset="0"/>
              <a:buChar char="o"/>
            </a:pPr>
            <a:r>
              <a:rPr lang="en-US" dirty="0" smtClean="0"/>
              <a:t>Ge</a:t>
            </a:r>
            <a:r>
              <a:rPr lang="en-US" altLang="zh-CN" dirty="0" smtClean="0"/>
              <a:t>nerally speaking</a:t>
            </a:r>
            <a:r>
              <a:rPr lang="en-US" dirty="0" smtClean="0"/>
              <a:t>, </a:t>
            </a:r>
            <a:r>
              <a:rPr lang="en-US" dirty="0"/>
              <a:t>if </a:t>
            </a:r>
            <a:r>
              <a:rPr lang="en-US" dirty="0" smtClean="0"/>
              <a:t>complying </a:t>
            </a:r>
            <a:r>
              <a:rPr lang="en-US" dirty="0"/>
              <a:t>with these standards, </a:t>
            </a:r>
            <a:endParaRPr lang="en-US" dirty="0"/>
          </a:p>
          <a:p>
            <a:r>
              <a:rPr lang="en-US" dirty="0" smtClean="0"/>
              <a:t>     C </a:t>
            </a:r>
            <a:r>
              <a:rPr lang="en-US" dirty="0"/>
              <a:t>code is </a:t>
            </a:r>
            <a:r>
              <a:rPr lang="en-US" b="1" dirty="0"/>
              <a:t>readable, reliable, portable and easy </a:t>
            </a:r>
            <a:r>
              <a:rPr lang="en-US" dirty="0"/>
              <a:t>to </a:t>
            </a:r>
            <a:r>
              <a:rPr lang="en-US" dirty="0" smtClean="0"/>
              <a:t>maintain</a:t>
            </a:r>
            <a:endParaRPr lang="en-US" altLang="zh-CN" dirty="0" smtClean="0"/>
          </a:p>
          <a:p>
            <a:endParaRPr lang="en-US" dirty="0" smtClean="0"/>
          </a:p>
          <a:p>
            <a:pPr marL="285750" indent="-285750">
              <a:buFont typeface="Courier New" panose="02070309020205020404" pitchFamily="49" charset="0"/>
              <a:buChar char="o"/>
            </a:pPr>
            <a:r>
              <a:rPr lang="en-US" dirty="0" smtClean="0"/>
              <a:t>IAR </a:t>
            </a:r>
            <a:r>
              <a:rPr lang="en-US" altLang="zh-CN" dirty="0" smtClean="0"/>
              <a:t>including</a:t>
            </a:r>
            <a:r>
              <a:rPr lang="en-US" dirty="0" smtClean="0"/>
              <a:t>141 </a:t>
            </a:r>
            <a:r>
              <a:rPr lang="en-US" dirty="0" smtClean="0"/>
              <a:t>items (MISRA-C:2004)</a:t>
            </a:r>
            <a:endParaRPr lang="en-US" dirty="0" smtClean="0"/>
          </a:p>
          <a:p>
            <a:endParaRPr lang="en-US" dirty="0"/>
          </a:p>
        </p:txBody>
      </p:sp>
      <p:sp>
        <p:nvSpPr>
          <p:cNvPr id="6" name="TextBox 5"/>
          <p:cNvSpPr txBox="1"/>
          <p:nvPr/>
        </p:nvSpPr>
        <p:spPr>
          <a:xfrm>
            <a:off x="2770742" y="3532908"/>
            <a:ext cx="1246910" cy="1880758"/>
          </a:xfrm>
          <a:prstGeom prst="rect">
            <a:avLst/>
          </a:prstGeom>
          <a:noFill/>
        </p:spPr>
        <p:txBody>
          <a:bodyPr wrap="square" lIns="91440" tIns="45720" rIns="91440" rtlCol="0" anchor="t">
            <a:noAutofit/>
          </a:bodyPr>
          <a:lstStyle/>
          <a:p>
            <a:r>
              <a:rPr lang="en-US" sz="1600" dirty="0"/>
              <a:t> </a:t>
            </a:r>
            <a:r>
              <a:rPr lang="en-US" sz="1600" dirty="0" smtClean="0"/>
              <a:t> 1.1:</a:t>
            </a:r>
            <a:endParaRPr lang="en-US" sz="1600" dirty="0"/>
          </a:p>
          <a:p>
            <a:r>
              <a:rPr lang="en-US" sz="1600" dirty="0"/>
              <a:t>  </a:t>
            </a:r>
            <a:r>
              <a:rPr lang="en-US" sz="1600" dirty="0" smtClean="0"/>
              <a:t>1.2:</a:t>
            </a:r>
            <a:endParaRPr lang="en-US" sz="1600" dirty="0"/>
          </a:p>
          <a:p>
            <a:r>
              <a:rPr lang="en-US" sz="1600" dirty="0"/>
              <a:t>  </a:t>
            </a:r>
            <a:r>
              <a:rPr lang="en-US" sz="1600" dirty="0" smtClean="0"/>
              <a:t>1.3:</a:t>
            </a:r>
            <a:endParaRPr lang="en-US" sz="1600" dirty="0"/>
          </a:p>
          <a:p>
            <a:r>
              <a:rPr lang="en-US" sz="1600" dirty="0" smtClean="0"/>
              <a:t>     .</a:t>
            </a:r>
            <a:endParaRPr lang="en-US" sz="1600" dirty="0"/>
          </a:p>
          <a:p>
            <a:r>
              <a:rPr lang="en-US" sz="1600" dirty="0" smtClean="0"/>
              <a:t>     .</a:t>
            </a:r>
            <a:endParaRPr lang="en-US" sz="1600" dirty="0"/>
          </a:p>
          <a:p>
            <a:r>
              <a:rPr lang="en-US" sz="1600" dirty="0"/>
              <a:t>  </a:t>
            </a:r>
            <a:r>
              <a:rPr lang="en-US" sz="1600" dirty="0" smtClean="0"/>
              <a:t>20.12:</a:t>
            </a:r>
            <a:endParaRPr lang="en-US" sz="1600" dirty="0"/>
          </a:p>
          <a:p>
            <a:r>
              <a:rPr lang="en-US" sz="1600" dirty="0"/>
              <a:t>  </a:t>
            </a:r>
            <a:r>
              <a:rPr lang="en-US" sz="1600" dirty="0" smtClean="0"/>
              <a:t>21.1:</a:t>
            </a:r>
            <a:endParaRPr lang="en-US" sz="1500" dirty="0" smtClean="0">
              <a:solidFill>
                <a:schemeClr val="accent4">
                  <a:lumMod val="50000"/>
                </a:schemeClr>
              </a:solidFill>
            </a:endParaRPr>
          </a:p>
        </p:txBody>
      </p:sp>
    </p:spTree>
    <p:extLst>
      <p:ext uri="{BB962C8B-B14F-4D97-AF65-F5344CB8AC3E}">
        <p14:creationId xmlns:p14="http://schemas.microsoft.com/office/powerpoint/2010/main" val="23323256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44425A1A-6886-4000-9088-4DD4ED5377F7}" type="slidenum">
              <a:rPr lang="zh-CN" altLang="en-US" smtClean="0"/>
              <a:pPr/>
              <a:t>40</a:t>
            </a:fld>
            <a:endParaRPr lang="en-US" altLang="zh-CN"/>
          </a:p>
        </p:txBody>
      </p:sp>
      <p:pic>
        <p:nvPicPr>
          <p:cNvPr id="5" name="Picture 4"/>
          <p:cNvPicPr>
            <a:picLocks noChangeAspect="1"/>
          </p:cNvPicPr>
          <p:nvPr/>
        </p:nvPicPr>
        <p:blipFill>
          <a:blip r:embed="rId2"/>
          <a:stretch>
            <a:fillRect/>
          </a:stretch>
        </p:blipFill>
        <p:spPr>
          <a:xfrm>
            <a:off x="2763979" y="1429515"/>
            <a:ext cx="4265467" cy="3862618"/>
          </a:xfrm>
          <a:prstGeom prst="rect">
            <a:avLst/>
          </a:prstGeom>
        </p:spPr>
      </p:pic>
      <p:pic>
        <p:nvPicPr>
          <p:cNvPr id="4" name="Picture 3"/>
          <p:cNvPicPr>
            <a:picLocks noChangeAspect="1"/>
          </p:cNvPicPr>
          <p:nvPr/>
        </p:nvPicPr>
        <p:blipFill>
          <a:blip r:embed="rId3"/>
          <a:stretch>
            <a:fillRect/>
          </a:stretch>
        </p:blipFill>
        <p:spPr>
          <a:xfrm>
            <a:off x="0" y="-1"/>
            <a:ext cx="1110383" cy="5902037"/>
          </a:xfrm>
          <a:prstGeom prst="rect">
            <a:avLst/>
          </a:prstGeom>
        </p:spPr>
      </p:pic>
      <p:sp>
        <p:nvSpPr>
          <p:cNvPr id="6" name="Title 1"/>
          <p:cNvSpPr txBox="1">
            <a:spLocks/>
          </p:cNvSpPr>
          <p:nvPr/>
        </p:nvSpPr>
        <p:spPr>
          <a:xfrm>
            <a:off x="1298861" y="457200"/>
            <a:ext cx="6691748" cy="665018"/>
          </a:xfrm>
          <a:prstGeom prst="rect">
            <a:avLst/>
          </a:prstGeom>
        </p:spPr>
        <p:txBody>
          <a:bodyPr/>
          <a:lstStyle>
            <a:lvl1pPr algn="l" rtl="0" fontAlgn="base">
              <a:lnSpc>
                <a:spcPct val="100000"/>
              </a:lnSpc>
              <a:spcBef>
                <a:spcPct val="0"/>
              </a:spcBef>
              <a:spcAft>
                <a:spcPct val="0"/>
              </a:spcAft>
              <a:defRPr lang="en-US" sz="2400" b="1" kern="1200" dirty="0" smtClean="0">
                <a:solidFill>
                  <a:schemeClr val="accent4">
                    <a:lumMod val="50000"/>
                  </a:schemeClr>
                </a:solidFill>
                <a:effectLst/>
                <a:latin typeface="Arial" charset="0"/>
                <a:ea typeface="+mn-ea"/>
                <a:cs typeface="+mn-cs"/>
              </a:defRPr>
            </a:lvl1pPr>
            <a:lvl2pPr algn="r" rtl="0" fontAlgn="base">
              <a:lnSpc>
                <a:spcPct val="85000"/>
              </a:lnSpc>
              <a:spcBef>
                <a:spcPct val="0"/>
              </a:spcBef>
              <a:spcAft>
                <a:spcPct val="0"/>
              </a:spcAft>
              <a:defRPr sz="1650" b="1">
                <a:solidFill>
                  <a:schemeClr val="tx1"/>
                </a:solidFill>
                <a:latin typeface="Arial" charset="0"/>
              </a:defRPr>
            </a:lvl2pPr>
            <a:lvl3pPr algn="r" rtl="0" fontAlgn="base">
              <a:lnSpc>
                <a:spcPct val="85000"/>
              </a:lnSpc>
              <a:spcBef>
                <a:spcPct val="0"/>
              </a:spcBef>
              <a:spcAft>
                <a:spcPct val="0"/>
              </a:spcAft>
              <a:defRPr sz="1650" b="1">
                <a:solidFill>
                  <a:schemeClr val="tx1"/>
                </a:solidFill>
                <a:latin typeface="Arial" charset="0"/>
              </a:defRPr>
            </a:lvl3pPr>
            <a:lvl4pPr algn="r" rtl="0" fontAlgn="base">
              <a:lnSpc>
                <a:spcPct val="85000"/>
              </a:lnSpc>
              <a:spcBef>
                <a:spcPct val="0"/>
              </a:spcBef>
              <a:spcAft>
                <a:spcPct val="0"/>
              </a:spcAft>
              <a:defRPr sz="1650" b="1">
                <a:solidFill>
                  <a:schemeClr val="tx1"/>
                </a:solidFill>
                <a:latin typeface="Arial" charset="0"/>
              </a:defRPr>
            </a:lvl4pPr>
            <a:lvl5pPr algn="r" rtl="0" fontAlgn="base">
              <a:lnSpc>
                <a:spcPct val="85000"/>
              </a:lnSpc>
              <a:spcBef>
                <a:spcPct val="0"/>
              </a:spcBef>
              <a:spcAft>
                <a:spcPct val="0"/>
              </a:spcAft>
              <a:defRPr sz="1650" b="1">
                <a:solidFill>
                  <a:schemeClr val="tx1"/>
                </a:solidFill>
                <a:latin typeface="Arial" charset="0"/>
              </a:defRPr>
            </a:lvl5pPr>
            <a:lvl6pPr marL="342900" algn="r" rtl="0" fontAlgn="base">
              <a:lnSpc>
                <a:spcPct val="85000"/>
              </a:lnSpc>
              <a:spcBef>
                <a:spcPct val="0"/>
              </a:spcBef>
              <a:spcAft>
                <a:spcPct val="0"/>
              </a:spcAft>
              <a:defRPr sz="1650" b="1">
                <a:solidFill>
                  <a:schemeClr val="tx1"/>
                </a:solidFill>
                <a:latin typeface="Arial" charset="0"/>
              </a:defRPr>
            </a:lvl6pPr>
            <a:lvl7pPr marL="685800" algn="r" rtl="0" fontAlgn="base">
              <a:lnSpc>
                <a:spcPct val="85000"/>
              </a:lnSpc>
              <a:spcBef>
                <a:spcPct val="0"/>
              </a:spcBef>
              <a:spcAft>
                <a:spcPct val="0"/>
              </a:spcAft>
              <a:defRPr sz="1650" b="1">
                <a:solidFill>
                  <a:schemeClr val="tx1"/>
                </a:solidFill>
                <a:latin typeface="Arial" charset="0"/>
              </a:defRPr>
            </a:lvl7pPr>
            <a:lvl8pPr marL="1028700" algn="r" rtl="0" fontAlgn="base">
              <a:lnSpc>
                <a:spcPct val="85000"/>
              </a:lnSpc>
              <a:spcBef>
                <a:spcPct val="0"/>
              </a:spcBef>
              <a:spcAft>
                <a:spcPct val="0"/>
              </a:spcAft>
              <a:defRPr sz="1650" b="1">
                <a:solidFill>
                  <a:schemeClr val="tx1"/>
                </a:solidFill>
                <a:latin typeface="Arial" charset="0"/>
              </a:defRPr>
            </a:lvl8pPr>
            <a:lvl9pPr marL="1371600" algn="r" rtl="0" fontAlgn="base">
              <a:lnSpc>
                <a:spcPct val="85000"/>
              </a:lnSpc>
              <a:spcBef>
                <a:spcPct val="0"/>
              </a:spcBef>
              <a:spcAft>
                <a:spcPct val="0"/>
              </a:spcAft>
              <a:defRPr sz="1650" b="1">
                <a:solidFill>
                  <a:schemeClr val="tx1"/>
                </a:solidFill>
                <a:latin typeface="Arial" charset="0"/>
              </a:defRPr>
            </a:lvl9pPr>
          </a:lstStyle>
          <a:p>
            <a:r>
              <a:rPr lang="en-US" altLang="zh-CN" sz="2800" dirty="0"/>
              <a:t>MISRA</a:t>
            </a:r>
            <a:r>
              <a:rPr lang="zh-CN" altLang="en-US" sz="2800" dirty="0"/>
              <a:t> </a:t>
            </a:r>
            <a:r>
              <a:rPr lang="en-US" altLang="zh-CN" sz="2800" dirty="0"/>
              <a:t>C Coding Standard</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1248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44425A1A-6886-4000-9088-4DD4ED5377F7}" type="slidenum">
              <a:rPr lang="zh-CN" altLang="en-US" smtClean="0"/>
              <a:pPr/>
              <a:t>41</a:t>
            </a:fld>
            <a:endParaRPr lang="en-US" altLang="zh-CN"/>
          </a:p>
        </p:txBody>
      </p:sp>
      <p:pic>
        <p:nvPicPr>
          <p:cNvPr id="4" name="Picture 3"/>
          <p:cNvPicPr>
            <a:picLocks noChangeAspect="1"/>
          </p:cNvPicPr>
          <p:nvPr/>
        </p:nvPicPr>
        <p:blipFill rotWithShape="1">
          <a:blip r:embed="rId2"/>
          <a:srcRect r="41125" b="56222"/>
          <a:stretch/>
        </p:blipFill>
        <p:spPr>
          <a:xfrm>
            <a:off x="889665" y="1735281"/>
            <a:ext cx="7637808" cy="3194582"/>
          </a:xfrm>
          <a:prstGeom prst="rect">
            <a:avLst/>
          </a:prstGeom>
          <a:ln w="15875">
            <a:solidFill>
              <a:schemeClr val="tx1">
                <a:lumMod val="50000"/>
                <a:lumOff val="50000"/>
              </a:schemeClr>
            </a:solidFill>
          </a:ln>
        </p:spPr>
      </p:pic>
      <p:pic>
        <p:nvPicPr>
          <p:cNvPr id="5" name="Picture 4"/>
          <p:cNvPicPr>
            <a:picLocks noChangeAspect="1"/>
          </p:cNvPicPr>
          <p:nvPr/>
        </p:nvPicPr>
        <p:blipFill>
          <a:blip r:embed="rId3"/>
          <a:stretch>
            <a:fillRect/>
          </a:stretch>
        </p:blipFill>
        <p:spPr>
          <a:xfrm>
            <a:off x="-10391" y="-1"/>
            <a:ext cx="1110383" cy="5902037"/>
          </a:xfrm>
          <a:prstGeom prst="rect">
            <a:avLst/>
          </a:prstGeom>
        </p:spPr>
      </p:pic>
      <p:sp>
        <p:nvSpPr>
          <p:cNvPr id="6" name="Title 1"/>
          <p:cNvSpPr txBox="1">
            <a:spLocks/>
          </p:cNvSpPr>
          <p:nvPr/>
        </p:nvSpPr>
        <p:spPr>
          <a:xfrm>
            <a:off x="1288470" y="457200"/>
            <a:ext cx="6691748" cy="665018"/>
          </a:xfrm>
          <a:prstGeom prst="rect">
            <a:avLst/>
          </a:prstGeom>
        </p:spPr>
        <p:txBody>
          <a:bodyPr/>
          <a:lstStyle>
            <a:lvl1pPr algn="l" rtl="0" fontAlgn="base">
              <a:lnSpc>
                <a:spcPct val="100000"/>
              </a:lnSpc>
              <a:spcBef>
                <a:spcPct val="0"/>
              </a:spcBef>
              <a:spcAft>
                <a:spcPct val="0"/>
              </a:spcAft>
              <a:defRPr lang="en-US" sz="2400" b="1" kern="1200" dirty="0" smtClean="0">
                <a:solidFill>
                  <a:schemeClr val="accent4">
                    <a:lumMod val="50000"/>
                  </a:schemeClr>
                </a:solidFill>
                <a:effectLst/>
                <a:latin typeface="Arial" charset="0"/>
                <a:ea typeface="+mn-ea"/>
                <a:cs typeface="+mn-cs"/>
              </a:defRPr>
            </a:lvl1pPr>
            <a:lvl2pPr algn="r" rtl="0" fontAlgn="base">
              <a:lnSpc>
                <a:spcPct val="85000"/>
              </a:lnSpc>
              <a:spcBef>
                <a:spcPct val="0"/>
              </a:spcBef>
              <a:spcAft>
                <a:spcPct val="0"/>
              </a:spcAft>
              <a:defRPr sz="1650" b="1">
                <a:solidFill>
                  <a:schemeClr val="tx1"/>
                </a:solidFill>
                <a:latin typeface="Arial" charset="0"/>
              </a:defRPr>
            </a:lvl2pPr>
            <a:lvl3pPr algn="r" rtl="0" fontAlgn="base">
              <a:lnSpc>
                <a:spcPct val="85000"/>
              </a:lnSpc>
              <a:spcBef>
                <a:spcPct val="0"/>
              </a:spcBef>
              <a:spcAft>
                <a:spcPct val="0"/>
              </a:spcAft>
              <a:defRPr sz="1650" b="1">
                <a:solidFill>
                  <a:schemeClr val="tx1"/>
                </a:solidFill>
                <a:latin typeface="Arial" charset="0"/>
              </a:defRPr>
            </a:lvl3pPr>
            <a:lvl4pPr algn="r" rtl="0" fontAlgn="base">
              <a:lnSpc>
                <a:spcPct val="85000"/>
              </a:lnSpc>
              <a:spcBef>
                <a:spcPct val="0"/>
              </a:spcBef>
              <a:spcAft>
                <a:spcPct val="0"/>
              </a:spcAft>
              <a:defRPr sz="1650" b="1">
                <a:solidFill>
                  <a:schemeClr val="tx1"/>
                </a:solidFill>
                <a:latin typeface="Arial" charset="0"/>
              </a:defRPr>
            </a:lvl4pPr>
            <a:lvl5pPr algn="r" rtl="0" fontAlgn="base">
              <a:lnSpc>
                <a:spcPct val="85000"/>
              </a:lnSpc>
              <a:spcBef>
                <a:spcPct val="0"/>
              </a:spcBef>
              <a:spcAft>
                <a:spcPct val="0"/>
              </a:spcAft>
              <a:defRPr sz="1650" b="1">
                <a:solidFill>
                  <a:schemeClr val="tx1"/>
                </a:solidFill>
                <a:latin typeface="Arial" charset="0"/>
              </a:defRPr>
            </a:lvl5pPr>
            <a:lvl6pPr marL="342900" algn="r" rtl="0" fontAlgn="base">
              <a:lnSpc>
                <a:spcPct val="85000"/>
              </a:lnSpc>
              <a:spcBef>
                <a:spcPct val="0"/>
              </a:spcBef>
              <a:spcAft>
                <a:spcPct val="0"/>
              </a:spcAft>
              <a:defRPr sz="1650" b="1">
                <a:solidFill>
                  <a:schemeClr val="tx1"/>
                </a:solidFill>
                <a:latin typeface="Arial" charset="0"/>
              </a:defRPr>
            </a:lvl6pPr>
            <a:lvl7pPr marL="685800" algn="r" rtl="0" fontAlgn="base">
              <a:lnSpc>
                <a:spcPct val="85000"/>
              </a:lnSpc>
              <a:spcBef>
                <a:spcPct val="0"/>
              </a:spcBef>
              <a:spcAft>
                <a:spcPct val="0"/>
              </a:spcAft>
              <a:defRPr sz="1650" b="1">
                <a:solidFill>
                  <a:schemeClr val="tx1"/>
                </a:solidFill>
                <a:latin typeface="Arial" charset="0"/>
              </a:defRPr>
            </a:lvl7pPr>
            <a:lvl8pPr marL="1028700" algn="r" rtl="0" fontAlgn="base">
              <a:lnSpc>
                <a:spcPct val="85000"/>
              </a:lnSpc>
              <a:spcBef>
                <a:spcPct val="0"/>
              </a:spcBef>
              <a:spcAft>
                <a:spcPct val="0"/>
              </a:spcAft>
              <a:defRPr sz="1650" b="1">
                <a:solidFill>
                  <a:schemeClr val="tx1"/>
                </a:solidFill>
                <a:latin typeface="Arial" charset="0"/>
              </a:defRPr>
            </a:lvl8pPr>
            <a:lvl9pPr marL="1371600" algn="r" rtl="0" fontAlgn="base">
              <a:lnSpc>
                <a:spcPct val="85000"/>
              </a:lnSpc>
              <a:spcBef>
                <a:spcPct val="0"/>
              </a:spcBef>
              <a:spcAft>
                <a:spcPct val="0"/>
              </a:spcAft>
              <a:defRPr sz="1650" b="1">
                <a:solidFill>
                  <a:schemeClr val="tx1"/>
                </a:solidFill>
                <a:latin typeface="Arial" charset="0"/>
              </a:defRPr>
            </a:lvl9pPr>
          </a:lstStyle>
          <a:p>
            <a:r>
              <a:rPr lang="en-US" altLang="zh-CN" sz="2800" dirty="0"/>
              <a:t>MISRA</a:t>
            </a:r>
            <a:r>
              <a:rPr lang="zh-CN" altLang="en-US" sz="2800" dirty="0"/>
              <a:t> </a:t>
            </a:r>
            <a:r>
              <a:rPr lang="en-US" altLang="zh-CN" sz="2800" dirty="0"/>
              <a:t>C Coding Standard</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37146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188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ph type="title"/>
          </p:nvPr>
        </p:nvSpPr>
        <p:spPr>
          <a:xfrm>
            <a:off x="0" y="0"/>
            <a:ext cx="8747266" cy="654050"/>
          </a:xfrm>
        </p:spPr>
        <p:txBody>
          <a:bodyPr/>
          <a:lstStyle/>
          <a:p>
            <a:r>
              <a:rPr lang="en-US" dirty="0" smtClean="0"/>
              <a:t>File structure</a:t>
            </a:r>
            <a:endParaRPr lang="en-US" dirty="0"/>
          </a:p>
        </p:txBody>
      </p:sp>
      <p:sp>
        <p:nvSpPr>
          <p:cNvPr id="4" name="TextBox 3"/>
          <p:cNvSpPr txBox="1"/>
          <p:nvPr/>
        </p:nvSpPr>
        <p:spPr>
          <a:xfrm>
            <a:off x="303461" y="1111281"/>
            <a:ext cx="8443805" cy="1237064"/>
          </a:xfrm>
          <a:prstGeom prst="rect">
            <a:avLst/>
          </a:prstGeom>
          <a:noFill/>
        </p:spPr>
        <p:txBody>
          <a:bodyPr wrap="square" lIns="91440" tIns="45720" rIns="91440" rtlCol="0" anchor="t">
            <a:noAutofit/>
          </a:bodyPr>
          <a:lstStyle/>
          <a:p>
            <a:r>
              <a:rPr lang="en-US" sz="2000" b="1" dirty="0" smtClean="0">
                <a:solidFill>
                  <a:srgbClr val="FF0000"/>
                </a:solidFill>
              </a:rPr>
              <a:t>2. Modify yml files to generate IDE project.</a:t>
            </a:r>
          </a:p>
          <a:p>
            <a:endParaRPr lang="en-US" sz="1600" dirty="0" smtClean="0"/>
          </a:p>
          <a:p>
            <a:r>
              <a:rPr lang="en-US" dirty="0" smtClean="0"/>
              <a:t>When modify yml files correctly and generate project successfully, you can find your project in below path: </a:t>
            </a:r>
            <a:r>
              <a:rPr lang="en-US" b="1" dirty="0" smtClean="0"/>
              <a:t>mcu_PSDK_test\build</a:t>
            </a:r>
            <a:r>
              <a:rPr lang="en-US" dirty="0" smtClean="0"/>
              <a:t>. </a:t>
            </a:r>
            <a:endParaRPr lang="en-US" b="1" dirty="0" smtClean="0"/>
          </a:p>
          <a:p>
            <a:endParaRPr lang="en-US" b="1" dirty="0" smtClean="0">
              <a:solidFill>
                <a:srgbClr val="FF0000"/>
              </a:solidFill>
            </a:endParaRPr>
          </a:p>
        </p:txBody>
      </p:sp>
      <p:pic>
        <p:nvPicPr>
          <p:cNvPr id="6" name="Picture 5" descr="Untitled.png"/>
          <p:cNvPicPr>
            <a:picLocks noChangeAspect="1"/>
          </p:cNvPicPr>
          <p:nvPr/>
        </p:nvPicPr>
        <p:blipFill>
          <a:blip r:embed="rId3" cstate="print"/>
          <a:stretch>
            <a:fillRect/>
          </a:stretch>
        </p:blipFill>
        <p:spPr>
          <a:xfrm>
            <a:off x="303461" y="2647095"/>
            <a:ext cx="8392697" cy="3419953"/>
          </a:xfrm>
          <a:prstGeom prst="rect">
            <a:avLst/>
          </a:prstGeom>
        </p:spPr>
      </p:pic>
    </p:spTree>
    <p:extLst>
      <p:ext uri="{BB962C8B-B14F-4D97-AF65-F5344CB8AC3E}">
        <p14:creationId xmlns:p14="http://schemas.microsoft.com/office/powerpoint/2010/main" val="158975591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497304" y="1407695"/>
            <a:ext cx="8369969" cy="5125452"/>
            <a:chOff x="497304" y="1515980"/>
            <a:chExt cx="8369969" cy="5125452"/>
          </a:xfrm>
        </p:grpSpPr>
        <p:sp>
          <p:nvSpPr>
            <p:cNvPr id="11" name="TextBox 10"/>
            <p:cNvSpPr txBox="1"/>
            <p:nvPr/>
          </p:nvSpPr>
          <p:spPr>
            <a:xfrm>
              <a:off x="2851484" y="1515980"/>
              <a:ext cx="2526631" cy="52939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wrap="square" lIns="91440" tIns="45720" rIns="91440" rtlCol="0" anchor="t">
              <a:noAutofit/>
            </a:bodyPr>
            <a:lstStyle/>
            <a:p>
              <a:r>
                <a:rPr lang="en-US" sz="1600" b="1" dirty="0" smtClean="0">
                  <a:solidFill>
                    <a:schemeClr val="accent2"/>
                  </a:solidFill>
                </a:rPr>
                <a:t>fsl_i2c_example_main.c</a:t>
              </a:r>
            </a:p>
            <a:p>
              <a:r>
                <a:rPr lang="en-US" sz="1600" b="1" dirty="0" smtClean="0"/>
                <a:t># the main function</a:t>
              </a:r>
              <a:endParaRPr lang="en-US" sz="1500" dirty="0" smtClean="0">
                <a:solidFill>
                  <a:schemeClr val="accent4">
                    <a:lumMod val="50000"/>
                  </a:schemeClr>
                </a:solidFill>
              </a:endParaRPr>
            </a:p>
          </p:txBody>
        </p:sp>
        <p:sp>
          <p:nvSpPr>
            <p:cNvPr id="12" name="TextBox 11"/>
            <p:cNvSpPr txBox="1"/>
            <p:nvPr/>
          </p:nvSpPr>
          <p:spPr>
            <a:xfrm>
              <a:off x="5398168" y="3232487"/>
              <a:ext cx="3469105" cy="115904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wrap="square" lIns="91440" tIns="45720" rIns="91440" rtlCol="0" anchor="t">
              <a:noAutofit/>
            </a:bodyPr>
            <a:lstStyle/>
            <a:p>
              <a:pPr algn="ctr"/>
              <a:r>
                <a:rPr lang="en-US" sz="1600" b="1" dirty="0" smtClean="0">
                  <a:solidFill>
                    <a:schemeClr val="accent2"/>
                  </a:solidFill>
                </a:rPr>
                <a:t>fsl_i2c_ex_config.h</a:t>
              </a:r>
            </a:p>
            <a:p>
              <a:pPr lvl="0" algn="ctr"/>
              <a:r>
                <a:rPr lang="en-US" sz="1600" b="1" dirty="0" smtClean="0"/>
                <a:t> # the configuration for the example such supported platforms for examples</a:t>
              </a:r>
            </a:p>
            <a:p>
              <a:pPr lvl="0" algn="ctr"/>
              <a:endParaRPr lang="en-US" sz="1500" dirty="0" smtClean="0">
                <a:solidFill>
                  <a:schemeClr val="accent4">
                    <a:lumMod val="50000"/>
                  </a:schemeClr>
                </a:solidFill>
              </a:endParaRPr>
            </a:p>
          </p:txBody>
        </p:sp>
        <p:sp>
          <p:nvSpPr>
            <p:cNvPr id="13" name="TextBox 12"/>
            <p:cNvSpPr txBox="1"/>
            <p:nvPr/>
          </p:nvSpPr>
          <p:spPr>
            <a:xfrm>
              <a:off x="2322096" y="2354178"/>
              <a:ext cx="3621504" cy="52939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wrap="square" lIns="91440" tIns="45720" rIns="91440" rtlCol="0" anchor="t">
              <a:noAutofit/>
            </a:bodyPr>
            <a:lstStyle/>
            <a:p>
              <a:pPr lvl="0" algn="ctr"/>
              <a:r>
                <a:rPr lang="en-US" sz="1600" b="1" dirty="0" smtClean="0">
                  <a:solidFill>
                    <a:schemeClr val="accent2"/>
                  </a:solidFill>
                </a:rPr>
                <a:t>fsl_i2c_ex.h   </a:t>
              </a:r>
              <a:r>
                <a:rPr lang="en-US" sz="1600" b="1" dirty="0" smtClean="0"/>
                <a:t>   </a:t>
              </a:r>
            </a:p>
            <a:p>
              <a:pPr lvl="0" algn="ctr"/>
              <a:r>
                <a:rPr lang="en-US" sz="1600" b="1" dirty="0" smtClean="0"/>
                <a:t> # the example function prototype</a:t>
              </a:r>
            </a:p>
          </p:txBody>
        </p:sp>
        <p:sp>
          <p:nvSpPr>
            <p:cNvPr id="14" name="TextBox 13"/>
            <p:cNvSpPr txBox="1"/>
            <p:nvPr/>
          </p:nvSpPr>
          <p:spPr>
            <a:xfrm>
              <a:off x="5402179" y="4684298"/>
              <a:ext cx="3441032" cy="195713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wrap="square" lIns="91440" tIns="45720" rIns="91440" rtlCol="0" anchor="t">
              <a:noAutofit/>
            </a:bodyPr>
            <a:lstStyle/>
            <a:p>
              <a:pPr lvl="0" algn="ctr"/>
              <a:r>
                <a:rPr lang="en-US" sz="1600" b="1" dirty="0" smtClean="0">
                  <a:solidFill>
                    <a:schemeClr val="accent2"/>
                  </a:solidFill>
                </a:rPr>
                <a:t>fsl_i2c_ex_common.c</a:t>
              </a:r>
              <a:r>
                <a:rPr lang="en-US" sz="1600" b="1" dirty="0" smtClean="0"/>
                <a:t>      </a:t>
              </a:r>
            </a:p>
            <a:p>
              <a:pPr lvl="0" algn="ctr"/>
              <a:r>
                <a:rPr lang="en-US" sz="1600" b="1" dirty="0" smtClean="0"/>
                <a:t># the common feature or help function for examples</a:t>
              </a:r>
            </a:p>
            <a:p>
              <a:pPr algn="ctr"/>
              <a:r>
                <a:rPr lang="en-US" sz="1600" b="1" dirty="0" smtClean="0">
                  <a:solidFill>
                    <a:schemeClr val="accent2"/>
                  </a:solidFill>
                </a:rPr>
                <a:t>fsl_i2c_ex_common.h </a:t>
              </a:r>
              <a:r>
                <a:rPr lang="en-US" sz="1600" b="1" dirty="0" smtClean="0"/>
                <a:t>      </a:t>
              </a:r>
            </a:p>
            <a:p>
              <a:pPr algn="ctr"/>
              <a:r>
                <a:rPr lang="en-US" sz="1600" b="1" dirty="0" smtClean="0"/>
                <a:t># include common head files. And will be included in each special example *.c</a:t>
              </a:r>
              <a:endParaRPr lang="en-US" sz="1600" dirty="0" smtClean="0"/>
            </a:p>
            <a:p>
              <a:pPr lvl="0"/>
              <a:endParaRPr lang="en-US" sz="1600" dirty="0"/>
            </a:p>
          </p:txBody>
        </p:sp>
        <p:sp>
          <p:nvSpPr>
            <p:cNvPr id="15" name="TextBox 14"/>
            <p:cNvSpPr txBox="1"/>
            <p:nvPr/>
          </p:nvSpPr>
          <p:spPr>
            <a:xfrm>
              <a:off x="497304" y="3986467"/>
              <a:ext cx="3749844" cy="181275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wrap="square" lIns="91440" tIns="45720" rIns="91440" rtlCol="0" anchor="t">
              <a:noAutofit/>
            </a:bodyPr>
            <a:lstStyle/>
            <a:p>
              <a:pPr lvl="0"/>
              <a:r>
                <a:rPr lang="en-US" sz="1600" b="1" dirty="0" smtClean="0">
                  <a:solidFill>
                    <a:schemeClr val="accent2"/>
                  </a:solidFill>
                </a:rPr>
                <a:t>fsl_i2c_ex_send_receive_interrupt.c</a:t>
              </a:r>
            </a:p>
            <a:p>
              <a:r>
                <a:rPr lang="en-US" sz="1600" b="1" dirty="0" smtClean="0">
                  <a:solidFill>
                    <a:schemeClr val="accent2"/>
                  </a:solidFill>
                </a:rPr>
                <a:t>fsl_i2c_ex_acce_interrupt.c</a:t>
              </a:r>
              <a:endParaRPr lang="en-US" sz="1600" b="1" dirty="0" smtClean="0"/>
            </a:p>
            <a:p>
              <a:pPr lvl="0"/>
              <a:r>
                <a:rPr lang="en-US" sz="1600" b="1" dirty="0" smtClean="0">
                  <a:solidFill>
                    <a:schemeClr val="accent2"/>
                  </a:solidFill>
                </a:rPr>
                <a:t>fsl_i2c_ex_acce_polling.c</a:t>
              </a:r>
            </a:p>
            <a:p>
              <a:pPr lvl="0"/>
              <a:r>
                <a:rPr lang="en-US" sz="1600" b="1" dirty="0" smtClean="0">
                  <a:solidFill>
                    <a:schemeClr val="accent2"/>
                  </a:solidFill>
                </a:rPr>
                <a:t>fsl_i2c_ex_send_receive_polling.c</a:t>
              </a:r>
            </a:p>
            <a:p>
              <a:endParaRPr lang="en-US" sz="1600" b="1" dirty="0" smtClean="0"/>
            </a:p>
            <a:p>
              <a:r>
                <a:rPr lang="en-US" sz="1600" b="1" dirty="0" smtClean="0"/>
                <a:t>#the special example focus on one feature</a:t>
              </a:r>
            </a:p>
            <a:p>
              <a:pPr lvl="0"/>
              <a:r>
                <a:rPr lang="en-US" sz="1600" b="1" dirty="0" smtClean="0"/>
                <a:t>      </a:t>
              </a:r>
              <a:endParaRPr lang="en-US" sz="1600" dirty="0" smtClean="0"/>
            </a:p>
            <a:p>
              <a:pPr algn="ctr"/>
              <a:endParaRPr lang="en-US" sz="1500" dirty="0" smtClean="0">
                <a:solidFill>
                  <a:schemeClr val="accent4">
                    <a:lumMod val="50000"/>
                  </a:schemeClr>
                </a:solidFill>
              </a:endParaRPr>
            </a:p>
          </p:txBody>
        </p:sp>
        <p:sp>
          <p:nvSpPr>
            <p:cNvPr id="16" name="Down Arrow 15"/>
            <p:cNvSpPr/>
            <p:nvPr/>
          </p:nvSpPr>
          <p:spPr>
            <a:xfrm>
              <a:off x="3922295" y="2069433"/>
              <a:ext cx="216568" cy="216568"/>
            </a:xfrm>
            <a:prstGeom prst="downArrow">
              <a:avLst/>
            </a:prstGeom>
            <a:gradFill flip="none" rotWithShape="1">
              <a:gsLst>
                <a:gs pos="100000">
                  <a:srgbClr val="EA4300"/>
                </a:gs>
                <a:gs pos="9000">
                  <a:srgbClr val="FC9300"/>
                </a:gs>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a:off x="2502568" y="2971800"/>
              <a:ext cx="252664" cy="986589"/>
            </a:xfrm>
            <a:prstGeom prst="downArrow">
              <a:avLst/>
            </a:prstGeom>
            <a:gradFill flip="none" rotWithShape="1">
              <a:gsLst>
                <a:gs pos="100000">
                  <a:srgbClr val="EA4300"/>
                </a:gs>
                <a:gs pos="9000">
                  <a:srgbClr val="FC9300"/>
                </a:gs>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 Arrow 18"/>
            <p:cNvSpPr/>
            <p:nvPr/>
          </p:nvSpPr>
          <p:spPr>
            <a:xfrm rot="10800000">
              <a:off x="4271210" y="4050630"/>
              <a:ext cx="1102893" cy="316833"/>
            </a:xfrm>
            <a:prstGeom prst="leftArrow">
              <a:avLst/>
            </a:prstGeom>
            <a:gradFill flip="none" rotWithShape="1">
              <a:gsLst>
                <a:gs pos="100000">
                  <a:srgbClr val="EA4300"/>
                </a:gs>
                <a:gs pos="9000">
                  <a:srgbClr val="FC9300"/>
                </a:gs>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itle 1"/>
          <p:cNvSpPr>
            <a:spLocks noGrp="1"/>
          </p:cNvSpPr>
          <p:nvPr>
            <p:ph type="title"/>
          </p:nvPr>
        </p:nvSpPr>
        <p:spPr>
          <a:xfrm>
            <a:off x="0" y="0"/>
            <a:ext cx="8747266" cy="654050"/>
          </a:xfrm>
        </p:spPr>
        <p:txBody>
          <a:bodyPr/>
          <a:lstStyle/>
          <a:p>
            <a:r>
              <a:rPr lang="en-US" dirty="0" smtClean="0"/>
              <a:t>Source </a:t>
            </a:r>
            <a:r>
              <a:rPr lang="en-US" dirty="0"/>
              <a:t>code file </a:t>
            </a:r>
            <a:r>
              <a:rPr lang="en-US" dirty="0" smtClean="0"/>
              <a:t>name and structure</a:t>
            </a:r>
            <a:endParaRPr lang="en-US" dirty="0"/>
          </a:p>
        </p:txBody>
      </p:sp>
      <p:sp>
        <p:nvSpPr>
          <p:cNvPr id="20" name="Left Arrow 19"/>
          <p:cNvSpPr/>
          <p:nvPr/>
        </p:nvSpPr>
        <p:spPr>
          <a:xfrm rot="10800000">
            <a:off x="4267200" y="4997113"/>
            <a:ext cx="1102893" cy="316833"/>
          </a:xfrm>
          <a:prstGeom prst="leftArrow">
            <a:avLst/>
          </a:prstGeom>
          <a:gradFill flip="none" rotWithShape="1">
            <a:gsLst>
              <a:gs pos="100000">
                <a:srgbClr val="EA4300"/>
              </a:gs>
              <a:gs pos="9000">
                <a:srgbClr val="FC9300"/>
              </a:gs>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975591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spcBef>
                <a:spcPts val="900"/>
              </a:spcBef>
            </a:pPr>
            <a:r>
              <a:rPr lang="en-US" dirty="0"/>
              <a:t>Standard Types</a:t>
            </a:r>
          </a:p>
        </p:txBody>
      </p:sp>
    </p:spTree>
    <p:extLst>
      <p:ext uri="{BB962C8B-B14F-4D97-AF65-F5344CB8AC3E}">
        <p14:creationId xmlns:p14="http://schemas.microsoft.com/office/powerpoint/2010/main" val="162374427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ph type="title"/>
          </p:nvPr>
        </p:nvSpPr>
        <p:spPr>
          <a:xfrm>
            <a:off x="0" y="0"/>
            <a:ext cx="8747266" cy="654050"/>
          </a:xfrm>
        </p:spPr>
        <p:txBody>
          <a:bodyPr/>
          <a:lstStyle/>
          <a:p>
            <a:r>
              <a:rPr lang="en-US" dirty="0"/>
              <a:t>Standard Types</a:t>
            </a:r>
          </a:p>
        </p:txBody>
      </p:sp>
      <p:sp>
        <p:nvSpPr>
          <p:cNvPr id="20" name="TextBox 19"/>
          <p:cNvSpPr txBox="1"/>
          <p:nvPr/>
        </p:nvSpPr>
        <p:spPr>
          <a:xfrm>
            <a:off x="661738" y="1179095"/>
            <a:ext cx="7531768" cy="5474368"/>
          </a:xfrm>
          <a:prstGeom prst="rect">
            <a:avLst/>
          </a:prstGeom>
          <a:noFill/>
        </p:spPr>
        <p:txBody>
          <a:bodyPr wrap="square" lIns="91440" tIns="45720" rIns="91440" rtlCol="0" anchor="t">
            <a:noAutofit/>
          </a:bodyPr>
          <a:lstStyle/>
          <a:p>
            <a:endParaRPr lang="en-US" dirty="0" smtClean="0"/>
          </a:p>
        </p:txBody>
      </p:sp>
      <p:sp>
        <p:nvSpPr>
          <p:cNvPr id="5" name="TextBox 4"/>
          <p:cNvSpPr txBox="1"/>
          <p:nvPr/>
        </p:nvSpPr>
        <p:spPr>
          <a:xfrm>
            <a:off x="709864" y="1467853"/>
            <a:ext cx="8025062" cy="4018547"/>
          </a:xfrm>
          <a:prstGeom prst="rect">
            <a:avLst/>
          </a:prstGeom>
          <a:noFill/>
        </p:spPr>
        <p:txBody>
          <a:bodyPr wrap="square" lIns="91440" tIns="45720" rIns="91440" rtlCol="0" anchor="t">
            <a:noAutofit/>
          </a:bodyPr>
          <a:lstStyle/>
          <a:p>
            <a:pPr>
              <a:spcBef>
                <a:spcPts val="1200"/>
              </a:spcBef>
              <a:buFont typeface="Wingdings" pitchFamily="2" charset="2"/>
              <a:buChar char="v"/>
            </a:pPr>
            <a:r>
              <a:rPr lang="en-US" sz="2000" dirty="0" smtClean="0"/>
              <a:t> Only use C99 integer types, such as uint32_t, int16_t</a:t>
            </a:r>
          </a:p>
          <a:p>
            <a:pPr>
              <a:spcBef>
                <a:spcPts val="1200"/>
              </a:spcBef>
              <a:buFont typeface="Wingdings" pitchFamily="2" charset="2"/>
              <a:buChar char="v"/>
            </a:pPr>
            <a:r>
              <a:rPr lang="en-US" sz="2000" dirty="0"/>
              <a:t> </a:t>
            </a:r>
            <a:r>
              <a:rPr lang="en-US" sz="2000" dirty="0" smtClean="0"/>
              <a:t>Do not declare your own u8, int_32, WORD.</a:t>
            </a:r>
          </a:p>
          <a:p>
            <a:pPr>
              <a:spcBef>
                <a:spcPts val="1200"/>
              </a:spcBef>
              <a:buFont typeface="Wingdings" pitchFamily="2" charset="2"/>
              <a:buChar char="v"/>
            </a:pPr>
            <a:r>
              <a:rPr lang="en-US" sz="2000" dirty="0" smtClean="0"/>
              <a:t> The C99 types are defined in &lt;</a:t>
            </a:r>
            <a:r>
              <a:rPr lang="en-US" sz="2000" dirty="0" err="1" smtClean="0"/>
              <a:t>stdint.h</a:t>
            </a:r>
            <a:r>
              <a:rPr lang="en-US" sz="2000" dirty="0" smtClean="0"/>
              <a:t>&gt;.</a:t>
            </a:r>
          </a:p>
          <a:p>
            <a:pPr>
              <a:spcBef>
                <a:spcPts val="1200"/>
              </a:spcBef>
              <a:buFont typeface="Wingdings" pitchFamily="2" charset="2"/>
              <a:buChar char="v"/>
            </a:pPr>
            <a:endParaRPr lang="en-US" sz="2000" dirty="0" smtClean="0"/>
          </a:p>
          <a:p>
            <a:pPr>
              <a:spcBef>
                <a:spcPts val="1200"/>
              </a:spcBef>
              <a:buFont typeface="Wingdings" pitchFamily="2" charset="2"/>
              <a:buChar char="v"/>
            </a:pPr>
            <a:r>
              <a:rPr lang="en-US" sz="2000" dirty="0" smtClean="0"/>
              <a:t> Use char or </a:t>
            </a:r>
            <a:r>
              <a:rPr lang="en-US" sz="2000" dirty="0" err="1" smtClean="0"/>
              <a:t>wchar_t</a:t>
            </a:r>
            <a:r>
              <a:rPr lang="en-US" sz="2000" dirty="0" smtClean="0"/>
              <a:t> for character strings.</a:t>
            </a:r>
          </a:p>
          <a:p>
            <a:pPr lvl="1">
              <a:spcBef>
                <a:spcPts val="1200"/>
              </a:spcBef>
              <a:buFont typeface="Arial" pitchFamily="34" charset="0"/>
              <a:buChar char="•"/>
            </a:pPr>
            <a:r>
              <a:rPr lang="en-US" sz="2000" dirty="0" smtClean="0"/>
              <a:t> But binary buffers should use uint8_t.</a:t>
            </a:r>
          </a:p>
          <a:p>
            <a:pPr lvl="1">
              <a:spcBef>
                <a:spcPts val="1200"/>
              </a:spcBef>
              <a:buFont typeface="Arial" pitchFamily="34" charset="0"/>
              <a:buChar char="•"/>
            </a:pPr>
            <a:endParaRPr lang="en-US" sz="2000" dirty="0" smtClean="0"/>
          </a:p>
          <a:p>
            <a:pPr>
              <a:spcBef>
                <a:spcPts val="1200"/>
              </a:spcBef>
              <a:buFont typeface="Wingdings" pitchFamily="2" charset="2"/>
              <a:buChar char="v"/>
            </a:pPr>
            <a:r>
              <a:rPr lang="en-US" sz="2000" dirty="0" smtClean="0"/>
              <a:t> Only use the C99 </a:t>
            </a:r>
            <a:r>
              <a:rPr lang="en-US" sz="2000" dirty="0" err="1" smtClean="0"/>
              <a:t>bool</a:t>
            </a:r>
            <a:r>
              <a:rPr lang="en-US" sz="2000" dirty="0" smtClean="0"/>
              <a:t> type for Boolean variables</a:t>
            </a:r>
          </a:p>
          <a:p>
            <a:pPr>
              <a:spcBef>
                <a:spcPts val="1200"/>
              </a:spcBef>
              <a:buFont typeface="Wingdings" pitchFamily="2" charset="2"/>
              <a:buChar char="v"/>
            </a:pPr>
            <a:r>
              <a:rPr lang="en-US" sz="2000" dirty="0" smtClean="0"/>
              <a:t> true and false for Boolean values defined in &lt;</a:t>
            </a:r>
            <a:r>
              <a:rPr lang="en-US" sz="2000" dirty="0" err="1" smtClean="0"/>
              <a:t>stdbool.h</a:t>
            </a:r>
            <a:r>
              <a:rPr lang="en-US" sz="2000" dirty="0" smtClean="0"/>
              <a:t>&gt;.</a:t>
            </a:r>
          </a:p>
          <a:p>
            <a:endParaRPr lang="en-US" sz="1500" dirty="0" err="1" smtClean="0">
              <a:solidFill>
                <a:schemeClr val="accent4">
                  <a:lumMod val="50000"/>
                </a:schemeClr>
              </a:solidFill>
            </a:endParaRPr>
          </a:p>
        </p:txBody>
      </p:sp>
    </p:spTree>
    <p:extLst>
      <p:ext uri="{BB962C8B-B14F-4D97-AF65-F5344CB8AC3E}">
        <p14:creationId xmlns:p14="http://schemas.microsoft.com/office/powerpoint/2010/main" val="158975591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spcBef>
                <a:spcPts val="900"/>
              </a:spcBef>
            </a:pPr>
            <a:r>
              <a:rPr lang="en-US" dirty="0"/>
              <a:t>Naming Conventions</a:t>
            </a:r>
          </a:p>
        </p:txBody>
      </p:sp>
    </p:spTree>
    <p:extLst>
      <p:ext uri="{BB962C8B-B14F-4D97-AF65-F5344CB8AC3E}">
        <p14:creationId xmlns:p14="http://schemas.microsoft.com/office/powerpoint/2010/main" val="1623744273"/>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Freescale PowerPoint Template&amp;quot;&quot;/&gt;&lt;property id=&quot;20307&quot; value=&quot;257&quot;/&gt;&lt;/object&gt;&lt;object type=&quot;3&quot; unique_id=&quot;10005&quot;&gt;&lt;property id=&quot;20148&quot; value=&quot;5&quot;/&gt;&lt;property id=&quot;20300&quot; value=&quot;Slide 2 - &amp;quot;Sample Slide: Text Only&amp;quot;&quot;/&gt;&lt;property id=&quot;20307&quot; value=&quot;260&quot;/&gt;&lt;/object&gt;&lt;object type=&quot;3&quot; unique_id=&quot;10006&quot;&gt;&lt;property id=&quot;20148&quot; value=&quot;5&quot;/&gt;&lt;property id=&quot;20300&quot; value=&quot;Slide 3 - &amp;quot;Sample Slide: Text + 1 Graphic&amp;quot;&quot;/&gt;&lt;property id=&quot;20307&quot; value=&quot;264&quot;/&gt;&lt;/object&gt;&lt;object type=&quot;3&quot; unique_id=&quot;10007&quot;&gt;&lt;property id=&quot;20148&quot; value=&quot;5&quot;/&gt;&lt;property id=&quot;20300&quot; value=&quot;Slide 4 - &amp;quot;Sample Slide: Text + 1 Graphic&amp;quot;&quot;/&gt;&lt;property id=&quot;20307&quot; value=&quot;265&quot;/&gt;&lt;/object&gt;&lt;object type=&quot;3&quot; unique_id=&quot;10008&quot;&gt;&lt;property id=&quot;20148&quot; value=&quot;5&quot;/&gt;&lt;property id=&quot;20300&quot; value=&quot;Slide 5 - &amp;quot;Sample Slide: Text + 2 Graphics&amp;quot;&quot;/&gt;&lt;property id=&quot;20307&quot; value=&quot;266&quot;/&gt;&lt;/object&gt;&lt;object type=&quot;3&quot; unique_id=&quot;10009&quot;&gt;&lt;property id=&quot;20148&quot; value=&quot;5&quot;/&gt;&lt;property id=&quot;20300&quot; value=&quot;Slide 6 - &amp;quot;Sample Slide: Text + 2 Graphics&amp;quot;&quot;/&gt;&lt;property id=&quot;20307&quot; value=&quot;267&quot;/&gt;&lt;/object&gt;&lt;object type=&quot;3&quot; unique_id=&quot;10010&quot;&gt;&lt;property id=&quot;20148&quot; value=&quot;5&quot;/&gt;&lt;property id=&quot;20300&quot; value=&quot;Slide 7 - &amp;quot;Sample Slide: Text + 3 Graphics&amp;quot;&quot;/&gt;&lt;property id=&quot;20307&quot; value=&quot;268&quot;/&gt;&lt;/object&gt;&lt;object type=&quot;3&quot; unique_id=&quot;10011&quot;&gt;&lt;property id=&quot;20148&quot; value=&quot;5&quot;/&gt;&lt;property id=&quot;20300&quot; value=&quot;Slide 8 - &amp;quot;Sample Slide: Text + 3 Graphics&amp;quot;&quot;/&gt;&lt;property id=&quot;20307&quot; value=&quot;269&quot;/&gt;&lt;/object&gt;&lt;object type=&quot;3&quot; unique_id=&quot;10012&quot;&gt;&lt;property id=&quot;20148&quot; value=&quot;5&quot;/&gt;&lt;property id=&quot;20300&quot; value=&quot;Slide 9 - &amp;quot;Sample Slide: Text and Logos&amp;quot;&quot;/&gt;&lt;property id=&quot;20307&quot; value=&quot;270&quot;/&gt;&lt;/object&gt;&lt;object type=&quot;3&quot; unique_id=&quot;10013&quot;&gt;&lt;property id=&quot;20148&quot; value=&quot;5&quot;/&gt;&lt;property id=&quot;20300&quot; value=&quot;Slide 10 - &amp;quot;Sample Slide: Text and Logos&amp;quot;&quot;/&gt;&lt;property id=&quot;20307&quot; value=&quot;271&quot;/&gt;&lt;/object&gt;&lt;object type=&quot;3&quot; unique_id=&quot;10014&quot;&gt;&lt;property id=&quot;20148&quot; value=&quot;5&quot;/&gt;&lt;property id=&quot;20300&quot; value=&quot;Slide 11 - &amp;quot;Sample Slide: Bar Graph&amp;quot;&quot;/&gt;&lt;property id=&quot;20307&quot; value=&quot;276&quot;/&gt;&lt;/object&gt;&lt;object type=&quot;3&quot; unique_id=&quot;10015&quot;&gt;&lt;property id=&quot;20148&quot; value=&quot;5&quot;/&gt;&lt;property id=&quot;20300&quot; value=&quot;Slide 12 - &amp;quot;Sample Slide: Bar Graph Quadrant&amp;quot;&quot;/&gt;&lt;property id=&quot;20307&quot; value=&quot;296&quot;/&gt;&lt;/object&gt;&lt;object type=&quot;3&quot; unique_id=&quot;10016&quot;&gt;&lt;property id=&quot;20148&quot; value=&quot;5&quot;/&gt;&lt;property id=&quot;20300&quot; value=&quot;Slide 13 - &amp;quot;Sample Slide: Pie Graph&amp;quot;&quot;/&gt;&lt;property id=&quot;20307&quot; value=&quot;277&quot;/&gt;&lt;/object&gt;&lt;object type=&quot;3&quot; unique_id=&quot;10017&quot;&gt;&lt;property id=&quot;20148&quot; value=&quot;5&quot;/&gt;&lt;property id=&quot;20300&quot; value=&quot;Slide 14 - &amp;quot;Sample Slide: Line Graph Quadrant&amp;quot;&quot;/&gt;&lt;property id=&quot;20307&quot; value=&quot;278&quot;/&gt;&lt;/object&gt;&lt;object type=&quot;3&quot; unique_id=&quot;10018&quot;&gt;&lt;property id=&quot;20148&quot; value=&quot;5&quot;/&gt;&lt;property id=&quot;20300&quot; value=&quot;Slide 15 - &amp;quot;Sample Slide: Line Graph&amp;quot;&quot;/&gt;&lt;property id=&quot;20307&quot; value=&quot;297&quot;/&gt;&lt;/object&gt;&lt;object type=&quot;3&quot; unique_id=&quot;10019&quot;&gt;&lt;property id=&quot;20148&quot; value=&quot;5&quot;/&gt;&lt;property id=&quot;20300&quot; value=&quot;Slide 16 - &amp;quot;Sample Slide: Diagram Slide&amp;quot;&quot;/&gt;&lt;property id=&quot;20307&quot; value=&quot;283&quot;/&gt;&lt;/object&gt;&lt;object type=&quot;3&quot; unique_id=&quot;10020&quot;&gt;&lt;property id=&quot;20148&quot; value=&quot;5&quot;/&gt;&lt;property id=&quot;20300&quot; value=&quot;Slide 17&quot;/&gt;&lt;property id=&quot;20307&quot; value=&quot;287&quot;/&gt;&lt;/object&gt;&lt;object type=&quot;3&quot; unique_id=&quot;10021&quot;&gt;&lt;property id=&quot;20148&quot; value=&quot;5&quot;/&gt;&lt;property id=&quot;20300&quot; value=&quot;Slide 18 - &amp;quot;Sample Slide: Text Treatments&amp;quot;&quot;/&gt;&lt;property id=&quot;20307&quot; value=&quot;289&quot;/&gt;&lt;/object&gt;&lt;object type=&quot;3&quot; unique_id=&quot;10022&quot;&gt;&lt;property id=&quot;20148&quot; value=&quot;5&quot;/&gt;&lt;property id=&quot;20300&quot; value=&quot;Slide 19 - &amp;quot;Sample Slide: Timeline&amp;quot;&quot;/&gt;&lt;property id=&quot;20307&quot; value=&quot;290&quot;/&gt;&lt;/object&gt;&lt;object type=&quot;3&quot; unique_id=&quot;10023&quot;&gt;&lt;property id=&quot;20148&quot; value=&quot;5&quot;/&gt;&lt;property id=&quot;20300&quot; value=&quot;Slide 20 - &amp;quot;Sample Slide: Timeline 2&amp;quot;&quot;/&gt;&lt;property id=&quot;20307&quot; value=&quot;294&quot;/&gt;&lt;/object&gt;&lt;object type=&quot;3&quot; unique_id=&quot;10024&quot;&gt;&lt;property id=&quot;20148&quot; value=&quot;5&quot;/&gt;&lt;property id=&quot;20300&quot; value=&quot;Slide 21 - &amp;quot;Sample Slide: Charts&amp;quot;&quot;/&gt;&lt;property id=&quot;20307&quot; value=&quot;295&quot;/&gt;&lt;/object&gt;&lt;object type=&quot;3&quot; unique_id=&quot;10025&quot;&gt;&lt;property id=&quot;20148&quot; value=&quot;5&quot;/&gt;&lt;property id=&quot;20300&quot; value=&quot;Slide 22 - &amp;quot;New Freescale Colors&amp;quot;&quot;/&gt;&lt;property id=&quot;20307&quot; value=&quot;293&quot;/&gt;&lt;/object&gt;&lt;object type=&quot;3&quot; unique_id=&quot;10026&quot;&gt;&lt;property id=&quot;20148&quot; value=&quot;5&quot;/&gt;&lt;property id=&quot;20300&quot; value=&quot;Slide 23 - &amp;quot;Sample Slide: Blank White Page&amp;quot;&quot;/&gt;&lt;property id=&quot;20307&quot; value=&quot;288&quot;/&gt;&lt;/object&gt;&lt;object type=&quot;3&quot; unique_id=&quot;10027&quot;&gt;&lt;property id=&quot;20148&quot; value=&quot;5&quot;/&gt;&lt;property id=&quot;20300&quot; value=&quot;Slide 24&quot;/&gt;&lt;property id=&quot;20307&quot; value=&quot;291&quot;/&gt;&lt;/object&gt;&lt;/object&gt;&lt;/object&gt;&lt;/database&gt;"/>
  <p:tag name="SECTOMILLISECCONVERTED" val="1"/>
</p:tagLst>
</file>

<file path=ppt/theme/theme1.xml><?xml version="1.0" encoding="utf-8"?>
<a:theme xmlns:a="http://schemas.openxmlformats.org/drawingml/2006/main" name="0_Master Content Slide">
  <a:themeElements>
    <a:clrScheme name="Freescale 2011 Color">
      <a:dk1>
        <a:sysClr val="windowText" lastClr="000000"/>
      </a:dk1>
      <a:lt1>
        <a:sysClr val="window" lastClr="FFFFFF"/>
      </a:lt1>
      <a:dk2>
        <a:srgbClr val="685C53"/>
      </a:dk2>
      <a:lt2>
        <a:srgbClr val="EEECE1"/>
      </a:lt2>
      <a:accent1>
        <a:srgbClr val="3597B8"/>
      </a:accent1>
      <a:accent2>
        <a:srgbClr val="E64F0C"/>
      </a:accent2>
      <a:accent3>
        <a:srgbClr val="69A020"/>
      </a:accent3>
      <a:accent4>
        <a:srgbClr val="6A747D"/>
      </a:accent4>
      <a:accent5>
        <a:srgbClr val="B6111A"/>
      </a:accent5>
      <a:accent6>
        <a:srgbClr val="2B285E"/>
      </a:accent6>
      <a:hlink>
        <a:srgbClr val="E64F0C"/>
      </a:hlink>
      <a:folHlink>
        <a:srgbClr val="3597B8"/>
      </a:folHlink>
    </a:clrScheme>
    <a:fontScheme name="Master_PPT_Confident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100000">
              <a:srgbClr val="EA4300"/>
            </a:gs>
            <a:gs pos="9000">
              <a:srgbClr val="FC9300"/>
            </a:gs>
            <a:gs pos="0">
              <a:srgbClr val="FFC000"/>
            </a:gs>
            <a:gs pos="49000">
              <a:schemeClr val="accent2">
                <a:shade val="100000"/>
                <a:satMod val="115000"/>
              </a:schemeClr>
            </a:gs>
          </a:gsLst>
          <a:lin ang="18900000" scaled="1"/>
          <a:tileRect/>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91440" tIns="45720" rIns="91440" rtlCol="0" anchor="t">
        <a:noAutofit/>
      </a:bodyPr>
      <a:lstStyle>
        <a:defPPr>
          <a:defRPr sz="1500" dirty="0" err="1" smtClean="0">
            <a:solidFill>
              <a:schemeClr val="accent4">
                <a:lumMod val="50000"/>
              </a:schemeClr>
            </a:solidFill>
          </a:defRPr>
        </a:defPPr>
      </a:lstStyle>
    </a:txDef>
  </a:objectDefaults>
  <a:extraClrSchemeLst>
    <a:extraClrScheme>
      <a:clrScheme name="Master_PPT_Confidential 1">
        <a:dk1>
          <a:srgbClr val="000000"/>
        </a:dk1>
        <a:lt1>
          <a:srgbClr val="FFFFFF"/>
        </a:lt1>
        <a:dk2>
          <a:srgbClr val="000000"/>
        </a:dk2>
        <a:lt2>
          <a:srgbClr val="DAD1C6"/>
        </a:lt2>
        <a:accent1>
          <a:srgbClr val="00608B"/>
        </a:accent1>
        <a:accent2>
          <a:srgbClr val="73BFD7"/>
        </a:accent2>
        <a:accent3>
          <a:srgbClr val="FFFFFF"/>
        </a:accent3>
        <a:accent4>
          <a:srgbClr val="000000"/>
        </a:accent4>
        <a:accent5>
          <a:srgbClr val="AAB6C4"/>
        </a:accent5>
        <a:accent6>
          <a:srgbClr val="68ADC3"/>
        </a:accent6>
        <a:hlink>
          <a:srgbClr val="998875"/>
        </a:hlink>
        <a:folHlink>
          <a:srgbClr val="C3CC5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0_ FSL Logo Slide">
  <a:themeElements>
    <a:clrScheme name="Freescale_Brand2011">
      <a:dk1>
        <a:sysClr val="windowText" lastClr="000000"/>
      </a:dk1>
      <a:lt1>
        <a:sysClr val="window" lastClr="FFFFFF"/>
      </a:lt1>
      <a:dk2>
        <a:srgbClr val="685C53"/>
      </a:dk2>
      <a:lt2>
        <a:srgbClr val="EEECE1"/>
      </a:lt2>
      <a:accent1>
        <a:srgbClr val="69A020"/>
      </a:accent1>
      <a:accent2>
        <a:srgbClr val="E64F0C"/>
      </a:accent2>
      <a:accent3>
        <a:srgbClr val="3597B8"/>
      </a:accent3>
      <a:accent4>
        <a:srgbClr val="6A747D"/>
      </a:accent4>
      <a:accent5>
        <a:srgbClr val="B6111A"/>
      </a:accent5>
      <a:accent6>
        <a:srgbClr val="2B285E"/>
      </a:accent6>
      <a:hlink>
        <a:srgbClr val="396497"/>
      </a:hlink>
      <a:folHlink>
        <a:srgbClr val="D64B0C"/>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6722</TotalTime>
  <Pages>0</Pages>
  <Words>1266</Words>
  <Characters>0</Characters>
  <Application>Microsoft Office PowerPoint</Application>
  <DocSecurity>0</DocSecurity>
  <PresentationFormat>On-screen Show (4:3)</PresentationFormat>
  <Lines>0</Lines>
  <Paragraphs>360</Paragraphs>
  <Slides>43</Slides>
  <Notes>18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43</vt:i4>
      </vt:variant>
    </vt:vector>
  </HeadingPairs>
  <TitlesOfParts>
    <vt:vector size="52" baseType="lpstr">
      <vt:lpstr>Arial Unicode MS</vt:lpstr>
      <vt:lpstr>Arial</vt:lpstr>
      <vt:lpstr>Calibri</vt:lpstr>
      <vt:lpstr>Courier New</vt:lpstr>
      <vt:lpstr>Helvetica</vt:lpstr>
      <vt:lpstr>Times New Roman</vt:lpstr>
      <vt:lpstr>Wingdings</vt:lpstr>
      <vt:lpstr>0_Master Content Slide</vt:lpstr>
      <vt:lpstr>10_ FSL Logo Slide</vt:lpstr>
      <vt:lpstr>Coding Style &amp; Comment Rule</vt:lpstr>
      <vt:lpstr>Agenda</vt:lpstr>
      <vt:lpstr>File structure and source code file name</vt:lpstr>
      <vt:lpstr>File structure</vt:lpstr>
      <vt:lpstr>File structure</vt:lpstr>
      <vt:lpstr>Source code file name and structure</vt:lpstr>
      <vt:lpstr>Standard Types</vt:lpstr>
      <vt:lpstr>Standard Types</vt:lpstr>
      <vt:lpstr>Naming Conventions</vt:lpstr>
      <vt:lpstr>Variables Naming</vt:lpstr>
      <vt:lpstr>  Struct Naming </vt:lpstr>
      <vt:lpstr> Function Naming  </vt:lpstr>
      <vt:lpstr>Allowed Abbreviations</vt:lpstr>
      <vt:lpstr>Formatting</vt:lpstr>
      <vt:lpstr>Formatting</vt:lpstr>
      <vt:lpstr>Formatting – Setting IAR editor to formatting code automatically</vt:lpstr>
      <vt:lpstr>Grammar rule</vt:lpstr>
      <vt:lpstr>Grammar rule - Code in pairs</vt:lpstr>
      <vt:lpstr>Grammar rule - Header</vt:lpstr>
      <vt:lpstr>Grammar rule - Header</vt:lpstr>
      <vt:lpstr>Grammar rule - Header</vt:lpstr>
      <vt:lpstr>Grammar rule - Header</vt:lpstr>
      <vt:lpstr>Grammar rule - Avoid</vt:lpstr>
      <vt:lpstr>Grammar rule - Variable</vt:lpstr>
      <vt:lpstr>Grammar rule - portability</vt:lpstr>
      <vt:lpstr>Grammar rule - portability</vt:lpstr>
      <vt:lpstr>Comments</vt:lpstr>
      <vt:lpstr>Comments</vt:lpstr>
      <vt:lpstr>Comment</vt:lpstr>
      <vt:lpstr>Copyright comment</vt:lpstr>
      <vt:lpstr>User Guide comment - How to use it?</vt:lpstr>
      <vt:lpstr>User Guide comment - How to use it?</vt:lpstr>
      <vt:lpstr>User Guide comment</vt:lpstr>
      <vt:lpstr>PowerPoint Presentation</vt:lpstr>
      <vt:lpstr>Overview</vt:lpstr>
      <vt:lpstr>Description</vt:lpstr>
      <vt:lpstr>User Guide</vt:lpstr>
      <vt:lpstr>Function comment</vt:lpstr>
      <vt:lpstr>PowerPoint Presentation</vt:lpstr>
      <vt:lpstr>PowerPoint Presentation</vt:lpstr>
      <vt:lpstr>PowerPoint Presentation</vt:lpstr>
      <vt:lpstr>PowerPoint Presentation</vt:lpstr>
      <vt:lpstr>PowerPoint Presentation</vt:lpstr>
    </vt:vector>
  </TitlesOfParts>
  <Company>Free Scale</Company>
  <LinksUpToDate>false</LinksUpToDate>
  <CharactersWithSpaces>0</CharactersWithSpaces>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Freescale PowerPoint Template</dc:title>
  <dc:creator>rls02c</dc:creator>
  <cp:lastModifiedBy>Guo Xiaxia-B48516</cp:lastModifiedBy>
  <cp:revision>561</cp:revision>
  <dcterms:created xsi:type="dcterms:W3CDTF">2012-11-14T23:25:03Z</dcterms:created>
  <dcterms:modified xsi:type="dcterms:W3CDTF">2014-09-21T02:59:18Z</dcterms:modified>
  <cp:category>4:3 Confidential and Proprietary</cp:category>
</cp:coreProperties>
</file>