
<file path=[Content_Types].xml><?xml version="1.0" encoding="utf-8"?>
<Types xmlns="http://schemas.openxmlformats.org/package/2006/content-types">
  <Override PartName="/ppt/slides/slide29.xml" ContentType="application/vnd.openxmlformats-officedocument.presentationml.slide+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05" r:id="rId1"/>
    <p:sldMasterId id="2147483657" r:id="rId2"/>
  </p:sldMasterIdLst>
  <p:notesMasterIdLst>
    <p:notesMasterId r:id="rId38"/>
  </p:notesMasterIdLst>
  <p:handoutMasterIdLst>
    <p:handoutMasterId r:id="rId39"/>
  </p:handoutMasterIdLst>
  <p:sldIdLst>
    <p:sldId id="428" r:id="rId3"/>
    <p:sldId id="413" r:id="rId4"/>
    <p:sldId id="469" r:id="rId5"/>
    <p:sldId id="411" r:id="rId6"/>
    <p:sldId id="438" r:id="rId7"/>
    <p:sldId id="439" r:id="rId8"/>
    <p:sldId id="440" r:id="rId9"/>
    <p:sldId id="441" r:id="rId10"/>
    <p:sldId id="442" r:id="rId11"/>
    <p:sldId id="443" r:id="rId12"/>
    <p:sldId id="444" r:id="rId13"/>
    <p:sldId id="445" r:id="rId14"/>
    <p:sldId id="446" r:id="rId15"/>
    <p:sldId id="447" r:id="rId16"/>
    <p:sldId id="450" r:id="rId17"/>
    <p:sldId id="451" r:id="rId18"/>
    <p:sldId id="448" r:id="rId19"/>
    <p:sldId id="472" r:id="rId20"/>
    <p:sldId id="452" r:id="rId21"/>
    <p:sldId id="453" r:id="rId22"/>
    <p:sldId id="466" r:id="rId23"/>
    <p:sldId id="467" r:id="rId24"/>
    <p:sldId id="454" r:id="rId25"/>
    <p:sldId id="468" r:id="rId26"/>
    <p:sldId id="455" r:id="rId27"/>
    <p:sldId id="473" r:id="rId28"/>
    <p:sldId id="456" r:id="rId29"/>
    <p:sldId id="457" r:id="rId30"/>
    <p:sldId id="475" r:id="rId31"/>
    <p:sldId id="459" r:id="rId32"/>
    <p:sldId id="471" r:id="rId33"/>
    <p:sldId id="480" r:id="rId34"/>
    <p:sldId id="478" r:id="rId35"/>
    <p:sldId id="479" r:id="rId36"/>
    <p:sldId id="305" r:id="rId37"/>
  </p:sldIdLst>
  <p:sldSz cx="9144000" cy="6858000" type="screen4x3"/>
  <p:notesSz cx="7315200" cy="9601200"/>
  <p:custDataLst>
    <p:tags r:id="rId4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Glendinning"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A747D"/>
    <a:srgbClr val="F45914"/>
    <a:srgbClr val="F64900"/>
    <a:srgbClr val="F27300"/>
    <a:srgbClr val="E9EAEB"/>
    <a:srgbClr val="F67B44"/>
    <a:srgbClr val="FE7900"/>
    <a:srgbClr val="2A2E32"/>
    <a:srgbClr val="F3540D"/>
    <a:srgbClr val="58606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9821" autoAdjust="0"/>
  </p:normalViewPr>
  <p:slideViewPr>
    <p:cSldViewPr snapToGrid="0">
      <p:cViewPr varScale="1">
        <p:scale>
          <a:sx n="73" d="100"/>
          <a:sy n="73" d="100"/>
        </p:scale>
        <p:origin x="-1308" y="-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70" d="100"/>
        <a:sy n="70" d="100"/>
      </p:scale>
      <p:origin x="0" y="0"/>
    </p:cViewPr>
  </p:sorterViewPr>
  <p:notesViewPr>
    <p:cSldViewPr snapToGrid="0">
      <p:cViewPr varScale="1">
        <p:scale>
          <a:sx n="66" d="100"/>
          <a:sy n="66" d="100"/>
        </p:scale>
        <p:origin x="2586" y="84"/>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1" name="Rectangle 3"/>
          <p:cNvSpPr>
            <a:spLocks noGrp="1" noChangeArrowheads="1"/>
          </p:cNvSpPr>
          <p:nvPr>
            <p:ph type="dt" sz="quarter" idx="1"/>
          </p:nvPr>
        </p:nvSpPr>
        <p:spPr bwMode="auto">
          <a:xfrm>
            <a:off x="4799030" y="137343"/>
            <a:ext cx="2347414" cy="2720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FF589425-449D-4D80-B16A-0FCA3F0B391A}" type="datetime9">
              <a:rPr lang="en-US">
                <a:solidFill>
                  <a:schemeClr val="bg2"/>
                </a:solidFill>
              </a:rPr>
              <a:pPr/>
              <a:t>8/1/2014 8:57:03 AM</a:t>
            </a:fld>
            <a:endParaRPr lang="en-US" dirty="0">
              <a:solidFill>
                <a:schemeClr val="bg2"/>
              </a:solidFill>
            </a:endParaRPr>
          </a:p>
        </p:txBody>
      </p:sp>
      <p:sp>
        <p:nvSpPr>
          <p:cNvPr id="99332" name="Rectangle 4"/>
          <p:cNvSpPr>
            <a:spLocks noGrp="1" noChangeArrowheads="1"/>
          </p:cNvSpPr>
          <p:nvPr>
            <p:ph type="ftr" sz="quarter" idx="2"/>
          </p:nvPr>
        </p:nvSpPr>
        <p:spPr bwMode="auto">
          <a:xfrm>
            <a:off x="81889" y="8899208"/>
            <a:ext cx="4403026" cy="6057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en-US" sz="800" dirty="0" smtClean="0">
                <a:solidFill>
                  <a:schemeClr val="accent3">
                    <a:lumMod val="65000"/>
                  </a:schemeClr>
                </a:solidFill>
              </a:rPr>
              <a:t>Confidential and Proprietary</a:t>
            </a:r>
          </a:p>
          <a:p>
            <a:r>
              <a:rPr lang="en-US" sz="400" dirty="0">
                <a:solidFill>
                  <a:schemeClr val="accent3">
                    <a:lumMod val="65000"/>
                  </a:schemeClr>
                </a:solidFill>
              </a:rPr>
              <a:t>Freescale, the Freescale logo, AltiVec, C-5, CodeTEST, CodeWarrior, ColdFire, ColdFire+, C-Ware, the Energy Efficient Solutions logo, Kinetis, mobileGT, PEG, PowerQUICC, Processor Expert, QorIQ, Qorivva, SafeAssure, the SafeAssure logo, StarCore, Symphony and VortiQa are trademarks of Freescale Semiconductor, Inc., Reg. U.S. Pat. &amp; Tm. Off. Airfast, BeeKit, BeeStack, CoreNet, Flexis, Layerscape, MagniV, MXC, Platform in a Package, QorIQ Qonverge, QUICC Engine, Ready Play, SMARTMOS, Tower, TurboLink, UMEMS, Vybrid and Xtrinsic are trademarks of Freescale Semiconductor, Inc. All other product or service names are the property of their respective owners. © 2014 Freescale Semiconductor, Inc</a:t>
            </a:r>
            <a:r>
              <a:rPr lang="en-US" sz="400" dirty="0" smtClean="0">
                <a:solidFill>
                  <a:schemeClr val="accent3">
                    <a:lumMod val="65000"/>
                  </a:schemeClr>
                </a:solidFill>
              </a:rPr>
              <a:t>.</a:t>
            </a:r>
            <a:endParaRPr lang="en-US" sz="400" dirty="0">
              <a:solidFill>
                <a:schemeClr val="accent3">
                  <a:lumMod val="65000"/>
                </a:schemeClr>
              </a:solidFill>
            </a:endParaRPr>
          </a:p>
        </p:txBody>
      </p:sp>
      <p:sp>
        <p:nvSpPr>
          <p:cNvPr id="99333" name="Rectangle 5"/>
          <p:cNvSpPr>
            <a:spLocks noGrp="1" noChangeArrowheads="1"/>
          </p:cNvSpPr>
          <p:nvPr>
            <p:ph type="sldNum" sz="quarter" idx="3"/>
          </p:nvPr>
        </p:nvSpPr>
        <p:spPr bwMode="auto">
          <a:xfrm>
            <a:off x="5800297" y="9038300"/>
            <a:ext cx="1458723"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a:solidFill>
                  <a:schemeClr val="accent4">
                    <a:lumMod val="85000"/>
                    <a:lumOff val="15000"/>
                  </a:schemeClr>
                </a:solidFill>
              </a:rPr>
              <a:pPr/>
              <a:t>‹#›</a:t>
            </a:fld>
            <a:endParaRPr lang="en-US">
              <a:solidFill>
                <a:schemeClr val="accent4">
                  <a:lumMod val="85000"/>
                  <a:lumOff val="15000"/>
                </a:schemeClr>
              </a:solidFill>
            </a:endParaRPr>
          </a:p>
        </p:txBody>
      </p:sp>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04822" y="172890"/>
            <a:ext cx="1177890" cy="236543"/>
          </a:xfrm>
          <a:prstGeom prst="rect">
            <a:avLst/>
          </a:prstGeom>
        </p:spPr>
      </p:pic>
    </p:spTree>
    <p:extLst>
      <p:ext uri="{BB962C8B-B14F-4D97-AF65-F5344CB8AC3E}">
        <p14:creationId xmlns="" xmlns:p14="http://schemas.microsoft.com/office/powerpoint/2010/main" val="417891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838" y="4560889"/>
            <a:ext cx="5851525" cy="400467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Rectangle 5"/>
          <p:cNvSpPr>
            <a:spLocks noGrp="1" noChangeArrowheads="1"/>
          </p:cNvSpPr>
          <p:nvPr>
            <p:ph type="sldNum" sz="quarter" idx="5"/>
          </p:nvPr>
        </p:nvSpPr>
        <p:spPr bwMode="auto">
          <a:xfrm>
            <a:off x="5800297" y="9038300"/>
            <a:ext cx="1458723"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a:solidFill>
                  <a:schemeClr val="accent4">
                    <a:lumMod val="85000"/>
                    <a:lumOff val="15000"/>
                  </a:schemeClr>
                </a:solidFill>
              </a:rPr>
              <a:pPr/>
              <a:t>‹#›</a:t>
            </a:fld>
            <a:endParaRPr lang="en-US">
              <a:solidFill>
                <a:schemeClr val="accent4">
                  <a:lumMod val="85000"/>
                  <a:lumOff val="15000"/>
                </a:schemeClr>
              </a:solidFill>
            </a:endParaRPr>
          </a:p>
        </p:txBody>
      </p:sp>
      <p:pic>
        <p:nvPicPr>
          <p:cNvPr id="11" name="Picture 1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04822" y="172890"/>
            <a:ext cx="1177890" cy="236543"/>
          </a:xfrm>
          <a:prstGeom prst="rect">
            <a:avLst/>
          </a:prstGeom>
        </p:spPr>
      </p:pic>
      <p:sp>
        <p:nvSpPr>
          <p:cNvPr id="14" name="Rectangle 3"/>
          <p:cNvSpPr>
            <a:spLocks noGrp="1" noChangeArrowheads="1"/>
          </p:cNvSpPr>
          <p:nvPr>
            <p:ph type="dt" sz="quarter" idx="1"/>
          </p:nvPr>
        </p:nvSpPr>
        <p:spPr bwMode="auto">
          <a:xfrm>
            <a:off x="4799030" y="137343"/>
            <a:ext cx="2347414" cy="2720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FF589425-449D-4D80-B16A-0FCA3F0B391A}" type="datetime9">
              <a:rPr lang="en-US">
                <a:solidFill>
                  <a:schemeClr val="bg2"/>
                </a:solidFill>
              </a:rPr>
              <a:pPr/>
              <a:t>8/1/2014 8:56:55 AM</a:t>
            </a:fld>
            <a:endParaRPr lang="en-US" dirty="0">
              <a:solidFill>
                <a:schemeClr val="bg2"/>
              </a:solidFill>
            </a:endParaRPr>
          </a:p>
        </p:txBody>
      </p:sp>
      <p:sp>
        <p:nvSpPr>
          <p:cNvPr id="15" name="Rectangle 4"/>
          <p:cNvSpPr>
            <a:spLocks noGrp="1" noChangeArrowheads="1"/>
          </p:cNvSpPr>
          <p:nvPr>
            <p:ph type="ftr" sz="quarter" idx="4"/>
          </p:nvPr>
        </p:nvSpPr>
        <p:spPr bwMode="auto">
          <a:xfrm>
            <a:off x="81889" y="8899208"/>
            <a:ext cx="4403026" cy="6057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en-US" sz="800" dirty="0" smtClean="0">
                <a:solidFill>
                  <a:schemeClr val="accent3">
                    <a:lumMod val="65000"/>
                  </a:schemeClr>
                </a:solidFill>
              </a:rPr>
              <a:t>Confidential and Proprietary</a:t>
            </a:r>
          </a:p>
          <a:p>
            <a:r>
              <a:rPr lang="en-US" sz="400" dirty="0">
                <a:solidFill>
                  <a:schemeClr val="accent3">
                    <a:lumMod val="65000"/>
                  </a:schemeClr>
                </a:solidFill>
              </a:rPr>
              <a:t>Freescale, the Freescale logo, AltiVec, C-5, CodeTEST, CodeWarrior, ColdFire, ColdFire+, C-Ware, the Energy Efficient Solutions logo, Kinetis, mobileGT, PEG, PowerQUICC, Processor Expert, QorIQ, Qorivva, SafeAssure, the SafeAssure logo, StarCore, Symphony and VortiQa are trademarks of Freescale Semiconductor, Inc., Reg. U.S. Pat. &amp; Tm. Off. Airfast, BeeKit, BeeStack, CoreNet, Flexis, Layerscape, MagniV, MXC, Platform in a Package, QorIQ Qonverge, QUICC Engine, Ready Play, SMARTMOS, Tower, TurboLink, UMEMS, Vybrid and Xtrinsic are trademarks of Freescale Semiconductor, Inc. All other product or service names are the property of their respective owners. © 2014 Freescale Semiconductor, Inc</a:t>
            </a:r>
            <a:r>
              <a:rPr lang="en-US" sz="400" dirty="0" smtClean="0">
                <a:solidFill>
                  <a:schemeClr val="accent3">
                    <a:lumMod val="65000"/>
                  </a:schemeClr>
                </a:solidFill>
              </a:rPr>
              <a:t>.</a:t>
            </a:r>
            <a:endParaRPr lang="en-US" sz="400" dirty="0">
              <a:solidFill>
                <a:schemeClr val="accent3">
                  <a:lumMod val="65000"/>
                </a:schemeClr>
              </a:solidFill>
            </a:endParaRPr>
          </a:p>
        </p:txBody>
      </p:sp>
    </p:spTree>
    <p:extLst>
      <p:ext uri="{BB962C8B-B14F-4D97-AF65-F5344CB8AC3E}">
        <p14:creationId xmlns="" xmlns:p14="http://schemas.microsoft.com/office/powerpoint/2010/main" val="35080022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3440064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11</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12</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13</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14</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15</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16</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18</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19</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20</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21</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3</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22</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23</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24</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26</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27</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29</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34</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1873626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4</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5</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6</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7</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8</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9</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10</a:t>
            </a:fld>
            <a:endParaRPr lang="en-US">
              <a:solidFill>
                <a:schemeClr val="accent4">
                  <a:lumMod val="85000"/>
                  <a:lumOff val="15000"/>
                </a:schemeClr>
              </a:solidFill>
            </a:endParaRPr>
          </a:p>
        </p:txBody>
      </p:sp>
    </p:spTree>
    <p:extLst>
      <p:ext uri="{BB962C8B-B14F-4D97-AF65-F5344CB8AC3E}">
        <p14:creationId xmlns="" xmlns:p14="http://schemas.microsoft.com/office/powerpoint/2010/main" val="2058363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2_Master Title Slide">
    <p:spTree>
      <p:nvGrpSpPr>
        <p:cNvPr id="1" name=""/>
        <p:cNvGrpSpPr/>
        <p:nvPr/>
      </p:nvGrpSpPr>
      <p:grpSpPr>
        <a:xfrm>
          <a:off x="0" y="0"/>
          <a:ext cx="0" cy="0"/>
          <a:chOff x="0" y="0"/>
          <a:chExt cx="0" cy="0"/>
        </a:xfrm>
      </p:grpSpPr>
      <p:sp>
        <p:nvSpPr>
          <p:cNvPr id="87" name="Round Diagonal Corner Rectangle 86"/>
          <p:cNvSpPr/>
          <p:nvPr userDrawn="1"/>
        </p:nvSpPr>
        <p:spPr>
          <a:xfrm>
            <a:off x="518615" y="-1"/>
            <a:ext cx="2326017" cy="5225401"/>
          </a:xfrm>
          <a:prstGeom prst="round2DiagRect">
            <a:avLst>
              <a:gd name="adj1" fmla="val 12757"/>
              <a:gd name="adj2" fmla="val 0"/>
            </a:avLst>
          </a:prstGeom>
          <a:gradFill flip="none" rotWithShape="1">
            <a:gsLst>
              <a:gs pos="100000">
                <a:srgbClr val="FFC000"/>
              </a:gs>
              <a:gs pos="79000">
                <a:srgbClr val="F97400"/>
              </a:gs>
              <a:gs pos="3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8" name="Freeform 87"/>
          <p:cNvSpPr/>
          <p:nvPr userDrawn="1"/>
        </p:nvSpPr>
        <p:spPr>
          <a:xfrm flipV="1">
            <a:off x="520929" y="4954880"/>
            <a:ext cx="2323704" cy="270520"/>
          </a:xfrm>
          <a:custGeom>
            <a:avLst/>
            <a:gdLst>
              <a:gd name="connsiteX0" fmla="*/ 0 w 2295943"/>
              <a:gd name="connsiteY0" fmla="*/ 270520 h 270520"/>
              <a:gd name="connsiteX1" fmla="*/ 2295943 w 2295943"/>
              <a:gd name="connsiteY1" fmla="*/ 270520 h 270520"/>
              <a:gd name="connsiteX2" fmla="*/ 2292272 w 2295943"/>
              <a:gd name="connsiteY2" fmla="*/ 234098 h 270520"/>
              <a:gd name="connsiteX3" fmla="*/ 2005043 w 2295943"/>
              <a:gd name="connsiteY3" fmla="*/ 0 h 270520"/>
              <a:gd name="connsiteX4" fmla="*/ 0 w 2295943"/>
              <a:gd name="connsiteY4" fmla="*/ 0 h 270520"/>
              <a:gd name="connsiteX5" fmla="*/ 0 w 2295943"/>
              <a:gd name="connsiteY5" fmla="*/ 270520 h 27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5943" h="270520">
                <a:moveTo>
                  <a:pt x="0" y="270520"/>
                </a:moveTo>
                <a:lnTo>
                  <a:pt x="2295943" y="270520"/>
                </a:lnTo>
                <a:lnTo>
                  <a:pt x="2292272" y="234098"/>
                </a:lnTo>
                <a:cubicBezTo>
                  <a:pt x="2264933" y="100498"/>
                  <a:pt x="2146725" y="0"/>
                  <a:pt x="2005043" y="0"/>
                </a:cubicBezTo>
                <a:lnTo>
                  <a:pt x="0" y="0"/>
                </a:lnTo>
                <a:lnTo>
                  <a:pt x="0" y="270520"/>
                </a:lnTo>
                <a:close/>
              </a:path>
            </a:pathLst>
          </a:custGeom>
          <a:gradFill flip="none" rotWithShape="1">
            <a:gsLst>
              <a:gs pos="100000">
                <a:srgbClr val="FE7900"/>
              </a:gs>
              <a:gs pos="0">
                <a:srgbClr val="F649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p:cNvSpPr txBox="1"/>
          <p:nvPr userDrawn="1"/>
        </p:nvSpPr>
        <p:spPr>
          <a:xfrm>
            <a:off x="3105352" y="6027143"/>
            <a:ext cx="1502334" cy="219291"/>
          </a:xfrm>
          <a:prstGeom prst="rect">
            <a:avLst/>
          </a:prstGeom>
          <a:noFill/>
        </p:spPr>
        <p:txBody>
          <a:bodyPr wrap="none" rtlCol="0">
            <a:spAutoFit/>
          </a:bodyPr>
          <a:lstStyle/>
          <a:p>
            <a:r>
              <a:rPr lang="en-US" sz="825" dirty="0" smtClean="0">
                <a:solidFill>
                  <a:schemeClr val="tx1">
                    <a:lumMod val="65000"/>
                    <a:lumOff val="35000"/>
                  </a:schemeClr>
                </a:solidFill>
              </a:rPr>
              <a:t>Confidential and Proprietary</a:t>
            </a:r>
            <a:endParaRPr lang="en-US" sz="825" dirty="0">
              <a:solidFill>
                <a:schemeClr val="tx1">
                  <a:lumMod val="65000"/>
                  <a:lumOff val="35000"/>
                </a:schemeClr>
              </a:solidFill>
            </a:endParaRPr>
          </a:p>
        </p:txBody>
      </p:sp>
      <p:grpSp>
        <p:nvGrpSpPr>
          <p:cNvPr id="59" name="Group 58"/>
          <p:cNvGrpSpPr/>
          <p:nvPr userDrawn="1"/>
        </p:nvGrpSpPr>
        <p:grpSpPr>
          <a:xfrm>
            <a:off x="8025844" y="5924577"/>
            <a:ext cx="690644" cy="690644"/>
            <a:chOff x="527308" y="4062509"/>
            <a:chExt cx="777923" cy="777923"/>
          </a:xfrm>
          <a:solidFill>
            <a:schemeClr val="accent4">
              <a:lumMod val="20000"/>
              <a:lumOff val="80000"/>
            </a:schemeClr>
          </a:solidFill>
        </p:grpSpPr>
        <p:sp>
          <p:nvSpPr>
            <p:cNvPr id="60" name="Donut 59">
              <a:hlinkClick r:id="" action="ppaction://hlinkshowjump?jump=nextslide"/>
            </p:cNvPr>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60">
              <a:hlinkClick r:id="" action="ppaction://hlinkshowjump?jump=nextslide"/>
            </p:cNvPr>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p:cNvGrpSpPr/>
          <p:nvPr userDrawn="1"/>
        </p:nvGrpSpPr>
        <p:grpSpPr>
          <a:xfrm>
            <a:off x="3198411" y="4548249"/>
            <a:ext cx="3317163" cy="682049"/>
            <a:chOff x="633159" y="6301141"/>
            <a:chExt cx="1771650" cy="381114"/>
          </a:xfrm>
        </p:grpSpPr>
        <p:sp>
          <p:nvSpPr>
            <p:cNvPr id="63"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64"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5"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6"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7"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8"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9"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0"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1"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73"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74"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75"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76"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7"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9"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0"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1"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46" name="Group 45"/>
          <p:cNvGrpSpPr/>
          <p:nvPr userDrawn="1"/>
        </p:nvGrpSpPr>
        <p:grpSpPr>
          <a:xfrm>
            <a:off x="247243" y="759004"/>
            <a:ext cx="2009955" cy="1929709"/>
            <a:chOff x="934393" y="3452281"/>
            <a:chExt cx="668168" cy="641492"/>
          </a:xfrm>
          <a:solidFill>
            <a:schemeClr val="bg1"/>
          </a:solidFill>
        </p:grpSpPr>
        <p:sp>
          <p:nvSpPr>
            <p:cNvPr id="47"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48"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49"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2"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3"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4"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5"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6"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
        <p:nvSpPr>
          <p:cNvPr id="89" name="Rectangle 182"/>
          <p:cNvSpPr>
            <a:spLocks noGrp="1" noChangeArrowheads="1"/>
          </p:cNvSpPr>
          <p:nvPr>
            <p:ph type="ctrTitle" hasCustomPrompt="1"/>
          </p:nvPr>
        </p:nvSpPr>
        <p:spPr bwMode="blackWhite">
          <a:xfrm>
            <a:off x="3099152" y="1078174"/>
            <a:ext cx="5605462" cy="1052105"/>
          </a:xfrm>
          <a:ln w="25400"/>
          <a:effectLst/>
        </p:spPr>
        <p:txBody>
          <a:bodyPr tIns="91440" bIns="91440" anchor="b"/>
          <a:lstStyle>
            <a:lvl1pPr algn="l">
              <a:spcBef>
                <a:spcPct val="25000"/>
              </a:spcBef>
              <a:defRPr lang="en-US" sz="3000" b="0" kern="1200" spc="-100" baseline="0" dirty="0">
                <a:solidFill>
                  <a:schemeClr val="accent4">
                    <a:lumMod val="50000"/>
                  </a:schemeClr>
                </a:solidFill>
                <a:effectLst/>
                <a:latin typeface="Arial" charset="0"/>
                <a:ea typeface="+mn-ea"/>
                <a:cs typeface="+mn-cs"/>
              </a:defRPr>
            </a:lvl1pPr>
          </a:lstStyle>
          <a:p>
            <a:r>
              <a:rPr lang="en-US" dirty="0" smtClean="0"/>
              <a:t>Title Goes Here</a:t>
            </a:r>
            <a:br>
              <a:rPr lang="en-US" dirty="0" smtClean="0"/>
            </a:br>
            <a:r>
              <a:rPr lang="en-US" dirty="0" smtClean="0"/>
              <a:t>Second Line Optional</a:t>
            </a:r>
            <a:endParaRPr lang="en-US" dirty="0"/>
          </a:p>
        </p:txBody>
      </p:sp>
      <p:sp>
        <p:nvSpPr>
          <p:cNvPr id="91" name="Rectangle 183"/>
          <p:cNvSpPr>
            <a:spLocks noGrp="1" noChangeArrowheads="1"/>
          </p:cNvSpPr>
          <p:nvPr>
            <p:ph type="subTitle" idx="1" hasCustomPrompt="1"/>
          </p:nvPr>
        </p:nvSpPr>
        <p:spPr bwMode="blackWhite">
          <a:xfrm>
            <a:off x="3111027" y="2203218"/>
            <a:ext cx="5605462" cy="533400"/>
          </a:xfrm>
          <a:prstGeom prst="rect">
            <a:avLst/>
          </a:prstGeom>
          <a:ln w="25400" algn="ctr"/>
          <a:effectLst/>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400" b="0" kern="1200" spc="-70" baseline="0" dirty="0" smtClean="0">
                <a:solidFill>
                  <a:schemeClr val="accent4"/>
                </a:solidFill>
                <a:effectLst/>
                <a:latin typeface="Arial" charset="0"/>
                <a:ea typeface="+mn-ea"/>
                <a:cs typeface="+mn-cs"/>
              </a:defRPr>
            </a:lvl1pPr>
          </a:lstStyle>
          <a:p>
            <a:r>
              <a:rPr lang="en-US" dirty="0" smtClean="0"/>
              <a:t>Subhead here</a:t>
            </a:r>
          </a:p>
        </p:txBody>
      </p:sp>
      <p:sp>
        <p:nvSpPr>
          <p:cNvPr id="92" name="Text Placeholder 76"/>
          <p:cNvSpPr>
            <a:spLocks noGrp="1"/>
          </p:cNvSpPr>
          <p:nvPr>
            <p:ph type="body" sz="quarter" idx="11" hasCustomPrompt="1"/>
          </p:nvPr>
        </p:nvSpPr>
        <p:spPr>
          <a:xfrm>
            <a:off x="3111026" y="3378536"/>
            <a:ext cx="5605144" cy="323165"/>
          </a:xfrm>
          <a:noFill/>
        </p:spPr>
        <p:txBody>
          <a:bodyPr wrap="square" rtlCol="0">
            <a:spAutoFit/>
          </a:bodyPr>
          <a:lstStyle>
            <a:lvl1pPr marL="0" indent="0">
              <a:buNone/>
              <a:defRPr lang="en-US" sz="1500" kern="1200" spc="450" dirty="0" smtClean="0">
                <a:solidFill>
                  <a:schemeClr val="accent4"/>
                </a:solidFill>
                <a:latin typeface="Arial" charset="0"/>
              </a:defRPr>
            </a:lvl1pPr>
          </a:lstStyle>
          <a:p>
            <a:pPr lvl="0">
              <a:spcBef>
                <a:spcPct val="0"/>
              </a:spcBef>
              <a:spcAft>
                <a:spcPct val="0"/>
              </a:spcAft>
            </a:pPr>
            <a:r>
              <a:rPr lang="en-US" dirty="0" smtClean="0"/>
              <a:t>JAN.01.2014</a:t>
            </a:r>
          </a:p>
        </p:txBody>
      </p:sp>
      <p:sp>
        <p:nvSpPr>
          <p:cNvPr id="93" name="Text Placeholder 89"/>
          <p:cNvSpPr>
            <a:spLocks noGrp="1"/>
          </p:cNvSpPr>
          <p:nvPr>
            <p:ph type="body" sz="quarter" idx="12"/>
          </p:nvPr>
        </p:nvSpPr>
        <p:spPr>
          <a:xfrm>
            <a:off x="3111026" y="2936756"/>
            <a:ext cx="5605144" cy="425040"/>
          </a:xfrm>
        </p:spPr>
        <p:txBody>
          <a:bodyPr>
            <a:normAutofit/>
          </a:bodyPr>
          <a:lstStyle>
            <a:lvl1pPr marL="0" indent="0">
              <a:buFontTx/>
              <a:buNone/>
              <a:defRPr sz="1800" spc="-70" baseline="0">
                <a:solidFill>
                  <a:schemeClr val="accent4"/>
                </a:solidFill>
              </a:defRPr>
            </a:lvl1pPr>
            <a:lvl2pPr marL="175022" indent="0">
              <a:buFontTx/>
              <a:buNone/>
              <a:defRPr/>
            </a:lvl2pPr>
            <a:lvl3pPr marL="301229" indent="0">
              <a:buFontTx/>
              <a:buNone/>
              <a:defRPr/>
            </a:lvl3pPr>
            <a:lvl4pPr marL="427434" indent="0">
              <a:buFontTx/>
              <a:buNone/>
              <a:defRPr/>
            </a:lvl4pPr>
            <a:lvl5pPr marL="559594" indent="0">
              <a:buFontTx/>
              <a:buNone/>
              <a:defRPr/>
            </a:lvl5pPr>
          </a:lstStyle>
          <a:p>
            <a:pPr lvl="0"/>
            <a:r>
              <a:rPr lang="en-US" dirty="0" smtClean="0"/>
              <a:t>Click to edit Master text styles</a:t>
            </a:r>
          </a:p>
        </p:txBody>
      </p:sp>
      <p:pic>
        <p:nvPicPr>
          <p:cNvPr id="12" name="Picture 1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183975" y="6307865"/>
            <a:ext cx="4645785" cy="353544"/>
          </a:xfrm>
          <a:prstGeom prst="rect">
            <a:avLst/>
          </a:prstGeom>
        </p:spPr>
      </p:pic>
    </p:spTree>
    <p:extLst>
      <p:ext uri="{BB962C8B-B14F-4D97-AF65-F5344CB8AC3E}">
        <p14:creationId xmlns="" xmlns:p14="http://schemas.microsoft.com/office/powerpoint/2010/main" val="3436846549"/>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224642" y="1074189"/>
            <a:ext cx="8747266"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289133332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 Picture and Tex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3028208" y="1074189"/>
            <a:ext cx="5943700" cy="45328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ound Diagonal Corner Rectangle 7"/>
          <p:cNvSpPr/>
          <p:nvPr userDrawn="1"/>
        </p:nvSpPr>
        <p:spPr>
          <a:xfrm flipH="1">
            <a:off x="304797" y="4429496"/>
            <a:ext cx="2607625" cy="1177505"/>
          </a:xfrm>
          <a:prstGeom prst="round2DiagRect">
            <a:avLst>
              <a:gd name="adj1" fmla="val 12647"/>
              <a:gd name="adj2" fmla="val 0"/>
            </a:avLst>
          </a:prstGeom>
          <a:gradFill flip="none" rotWithShape="1">
            <a:gsLst>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1"/>
          </p:nvPr>
        </p:nvSpPr>
        <p:spPr>
          <a:xfrm>
            <a:off x="304799" y="1074738"/>
            <a:ext cx="2607624" cy="3259756"/>
          </a:xfrm>
        </p:spPr>
        <p:txBody>
          <a:bodyPr anchor="t">
            <a:normAutofit/>
          </a:bodyPr>
          <a:lstStyle>
            <a:lvl1pPr marL="0" indent="0" algn="ctr">
              <a:buNone/>
              <a:defRPr sz="1200" baseline="0"/>
            </a:lvl1pPr>
          </a:lstStyle>
          <a:p>
            <a:endParaRPr lang="en-US" dirty="0" smtClean="0"/>
          </a:p>
          <a:p>
            <a:endParaRPr lang="en-US" dirty="0" smtClean="0"/>
          </a:p>
          <a:p>
            <a:endParaRPr lang="en-US" dirty="0" smtClean="0"/>
          </a:p>
          <a:p>
            <a:r>
              <a:rPr lang="en-US" dirty="0" smtClean="0"/>
              <a:t>Click Icon to Insert Picture</a:t>
            </a:r>
            <a:endParaRPr lang="en-US" dirty="0"/>
          </a:p>
        </p:txBody>
      </p:sp>
    </p:spTree>
    <p:extLst>
      <p:ext uri="{BB962C8B-B14F-4D97-AF65-F5344CB8AC3E}">
        <p14:creationId xmlns="" xmlns:p14="http://schemas.microsoft.com/office/powerpoint/2010/main" val="327744819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Title Goes Here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2"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 xmlns:p14="http://schemas.microsoft.com/office/powerpoint/2010/main" val="394543594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69000">
                <a:schemeClr val="accent4">
                  <a:lumMod val="50000"/>
                </a:schemeClr>
              </a:gs>
              <a:gs pos="9000">
                <a:schemeClr val="accent4"/>
              </a:gs>
              <a:gs pos="0">
                <a:schemeClr val="accent4"/>
              </a:gs>
              <a:gs pos="94690">
                <a:srgbClr val="2A2E32"/>
              </a:gs>
              <a:gs pos="31000">
                <a:schemeClr val="accent4">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Title Goes Here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2"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 xmlns:p14="http://schemas.microsoft.com/office/powerpoint/2010/main" val="215067225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7_ Transition Title and Subtitle">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5810250"/>
          </a:xfrm>
          <a:prstGeom prst="rect">
            <a:avLst/>
          </a:prstGeom>
        </p:spPr>
      </p:pic>
      <p:sp>
        <p:nvSpPr>
          <p:cNvPr id="16" name="Round Diagonal Corner Rectangle 15"/>
          <p:cNvSpPr/>
          <p:nvPr userDrawn="1"/>
        </p:nvSpPr>
        <p:spPr>
          <a:xfrm>
            <a:off x="1334297" y="4585648"/>
            <a:ext cx="6582179" cy="1224602"/>
          </a:xfrm>
          <a:prstGeom prst="round2DiagRect">
            <a:avLst>
              <a:gd name="adj1" fmla="val 12647"/>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ound Diagonal Corner Rectangle 16"/>
          <p:cNvSpPr/>
          <p:nvPr userDrawn="1"/>
        </p:nvSpPr>
        <p:spPr>
          <a:xfrm flipH="1">
            <a:off x="-2" y="4585648"/>
            <a:ext cx="1302509" cy="1224602"/>
          </a:xfrm>
          <a:prstGeom prst="round2DiagRect">
            <a:avLst>
              <a:gd name="adj1" fmla="val 12647"/>
              <a:gd name="adj2" fmla="val 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4" name="Rectangle 226"/>
          <p:cNvSpPr>
            <a:spLocks noGrp="1" noChangeArrowheads="1"/>
          </p:cNvSpPr>
          <p:nvPr>
            <p:ph type="title" hasCustomPrompt="1"/>
          </p:nvPr>
        </p:nvSpPr>
        <p:spPr bwMode="auto">
          <a:xfrm>
            <a:off x="1450514" y="4632388"/>
            <a:ext cx="6252751" cy="1131123"/>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600" b="0" kern="1200" spc="-90" baseline="0" dirty="0" smtClean="0">
                <a:solidFill>
                  <a:schemeClr val="bg1"/>
                </a:solidFill>
                <a:effectLst/>
                <a:latin typeface="Arial" charset="0"/>
                <a:ea typeface="+mn-ea"/>
                <a:cs typeface="+mn-cs"/>
              </a:defRPr>
            </a:lvl1pPr>
          </a:lstStyle>
          <a:p>
            <a:pPr lvl="0"/>
            <a:r>
              <a:rPr lang="en-US" dirty="0" smtClean="0"/>
              <a:t>Transition Titles Should be Short/Powerful</a:t>
            </a:r>
            <a:br>
              <a:rPr lang="en-US" dirty="0" smtClean="0"/>
            </a:br>
            <a:r>
              <a:rPr lang="en-US" dirty="0" smtClean="0"/>
              <a:t>Second Line Subtitle Optional</a:t>
            </a:r>
          </a:p>
        </p:txBody>
      </p:sp>
      <p:grpSp>
        <p:nvGrpSpPr>
          <p:cNvPr id="2" name="Group 8"/>
          <p:cNvGrpSpPr/>
          <p:nvPr userDrawn="1"/>
        </p:nvGrpSpPr>
        <p:grpSpPr>
          <a:xfrm>
            <a:off x="276147" y="4843623"/>
            <a:ext cx="708652" cy="708652"/>
            <a:chOff x="527308" y="4062509"/>
            <a:chExt cx="777923" cy="777923"/>
          </a:xfrm>
          <a:solidFill>
            <a:schemeClr val="accent2">
              <a:lumMod val="60000"/>
              <a:lumOff val="40000"/>
            </a:schemeClr>
          </a:solidFill>
        </p:grpSpPr>
        <p:sp>
          <p:nvSpPr>
            <p:cNvPr id="10" name="Donut 9"/>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13"/>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240935135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_Master Title Slide">
    <p:spTree>
      <p:nvGrpSpPr>
        <p:cNvPr id="1" name=""/>
        <p:cNvGrpSpPr/>
        <p:nvPr/>
      </p:nvGrpSpPr>
      <p:grpSpPr>
        <a:xfrm>
          <a:off x="0" y="0"/>
          <a:ext cx="0" cy="0"/>
          <a:chOff x="0" y="0"/>
          <a:chExt cx="0" cy="0"/>
        </a:xfrm>
      </p:grpSpPr>
      <p:sp>
        <p:nvSpPr>
          <p:cNvPr id="87" name="Round Diagonal Corner Rectangle 86"/>
          <p:cNvSpPr/>
          <p:nvPr userDrawn="1"/>
        </p:nvSpPr>
        <p:spPr>
          <a:xfrm>
            <a:off x="518615" y="-1"/>
            <a:ext cx="2326017" cy="5225401"/>
          </a:xfrm>
          <a:prstGeom prst="round2DiagRect">
            <a:avLst>
              <a:gd name="adj1" fmla="val 12757"/>
              <a:gd name="adj2" fmla="val 0"/>
            </a:avLst>
          </a:prstGeom>
          <a:gradFill flip="none" rotWithShape="1">
            <a:gsLst>
              <a:gs pos="100000">
                <a:srgbClr val="FFC000"/>
              </a:gs>
              <a:gs pos="79000">
                <a:srgbClr val="F97400"/>
              </a:gs>
              <a:gs pos="3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8" name="Freeform 87"/>
          <p:cNvSpPr/>
          <p:nvPr userDrawn="1"/>
        </p:nvSpPr>
        <p:spPr>
          <a:xfrm flipV="1">
            <a:off x="520929" y="4954880"/>
            <a:ext cx="2323704" cy="270520"/>
          </a:xfrm>
          <a:custGeom>
            <a:avLst/>
            <a:gdLst>
              <a:gd name="connsiteX0" fmla="*/ 0 w 2295943"/>
              <a:gd name="connsiteY0" fmla="*/ 270520 h 270520"/>
              <a:gd name="connsiteX1" fmla="*/ 2295943 w 2295943"/>
              <a:gd name="connsiteY1" fmla="*/ 270520 h 270520"/>
              <a:gd name="connsiteX2" fmla="*/ 2292272 w 2295943"/>
              <a:gd name="connsiteY2" fmla="*/ 234098 h 270520"/>
              <a:gd name="connsiteX3" fmla="*/ 2005043 w 2295943"/>
              <a:gd name="connsiteY3" fmla="*/ 0 h 270520"/>
              <a:gd name="connsiteX4" fmla="*/ 0 w 2295943"/>
              <a:gd name="connsiteY4" fmla="*/ 0 h 270520"/>
              <a:gd name="connsiteX5" fmla="*/ 0 w 2295943"/>
              <a:gd name="connsiteY5" fmla="*/ 270520 h 27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5943" h="270520">
                <a:moveTo>
                  <a:pt x="0" y="270520"/>
                </a:moveTo>
                <a:lnTo>
                  <a:pt x="2295943" y="270520"/>
                </a:lnTo>
                <a:lnTo>
                  <a:pt x="2292272" y="234098"/>
                </a:lnTo>
                <a:cubicBezTo>
                  <a:pt x="2264933" y="100498"/>
                  <a:pt x="2146725" y="0"/>
                  <a:pt x="2005043" y="0"/>
                </a:cubicBezTo>
                <a:lnTo>
                  <a:pt x="0" y="0"/>
                </a:lnTo>
                <a:lnTo>
                  <a:pt x="0" y="270520"/>
                </a:lnTo>
                <a:close/>
              </a:path>
            </a:pathLst>
          </a:custGeom>
          <a:gradFill flip="none" rotWithShape="1">
            <a:gsLst>
              <a:gs pos="100000">
                <a:srgbClr val="FE7900"/>
              </a:gs>
              <a:gs pos="0">
                <a:srgbClr val="F649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p:cNvSpPr txBox="1"/>
          <p:nvPr userDrawn="1"/>
        </p:nvSpPr>
        <p:spPr>
          <a:xfrm>
            <a:off x="3105352" y="6027143"/>
            <a:ext cx="1502334" cy="219291"/>
          </a:xfrm>
          <a:prstGeom prst="rect">
            <a:avLst/>
          </a:prstGeom>
          <a:noFill/>
        </p:spPr>
        <p:txBody>
          <a:bodyPr wrap="none" rtlCol="0">
            <a:spAutoFit/>
          </a:bodyPr>
          <a:lstStyle/>
          <a:p>
            <a:r>
              <a:rPr lang="en-US" sz="825" dirty="0" smtClean="0">
                <a:solidFill>
                  <a:schemeClr val="tx1">
                    <a:lumMod val="65000"/>
                    <a:lumOff val="35000"/>
                  </a:schemeClr>
                </a:solidFill>
              </a:rPr>
              <a:t>Confidential and Proprietary</a:t>
            </a:r>
            <a:endParaRPr lang="en-US" sz="825" dirty="0">
              <a:solidFill>
                <a:schemeClr val="tx1">
                  <a:lumMod val="65000"/>
                  <a:lumOff val="35000"/>
                </a:schemeClr>
              </a:solidFill>
            </a:endParaRPr>
          </a:p>
        </p:txBody>
      </p:sp>
      <p:grpSp>
        <p:nvGrpSpPr>
          <p:cNvPr id="2" name="Group 58"/>
          <p:cNvGrpSpPr/>
          <p:nvPr userDrawn="1"/>
        </p:nvGrpSpPr>
        <p:grpSpPr>
          <a:xfrm>
            <a:off x="8025844" y="5924577"/>
            <a:ext cx="690644" cy="690644"/>
            <a:chOff x="527308" y="4062509"/>
            <a:chExt cx="777923" cy="777923"/>
          </a:xfrm>
          <a:solidFill>
            <a:schemeClr val="accent4">
              <a:lumMod val="20000"/>
              <a:lumOff val="80000"/>
            </a:schemeClr>
          </a:solidFill>
        </p:grpSpPr>
        <p:sp>
          <p:nvSpPr>
            <p:cNvPr id="60" name="Donut 59">
              <a:hlinkClick r:id="" action="ppaction://hlinkshowjump?jump=nextslide"/>
            </p:cNvPr>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60">
              <a:hlinkClick r:id="" action="ppaction://hlinkshowjump?jump=nextslide"/>
            </p:cNvPr>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61"/>
          <p:cNvGrpSpPr/>
          <p:nvPr userDrawn="1"/>
        </p:nvGrpSpPr>
        <p:grpSpPr>
          <a:xfrm>
            <a:off x="3198411" y="4548249"/>
            <a:ext cx="3317163" cy="682049"/>
            <a:chOff x="633159" y="6301141"/>
            <a:chExt cx="1771650" cy="381114"/>
          </a:xfrm>
        </p:grpSpPr>
        <p:sp>
          <p:nvSpPr>
            <p:cNvPr id="63"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64"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5"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6"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7"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8"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9"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0"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1"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73"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74"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75"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76"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7"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9"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0"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1"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 name="Group 45"/>
          <p:cNvGrpSpPr/>
          <p:nvPr userDrawn="1"/>
        </p:nvGrpSpPr>
        <p:grpSpPr>
          <a:xfrm>
            <a:off x="247243" y="759004"/>
            <a:ext cx="2009955" cy="1929709"/>
            <a:chOff x="934393" y="3452281"/>
            <a:chExt cx="668168" cy="641492"/>
          </a:xfrm>
          <a:solidFill>
            <a:schemeClr val="bg1"/>
          </a:solidFill>
        </p:grpSpPr>
        <p:sp>
          <p:nvSpPr>
            <p:cNvPr id="47"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48"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49"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2"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3"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4"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5"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6"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
        <p:nvSpPr>
          <p:cNvPr id="89" name="Rectangle 182"/>
          <p:cNvSpPr>
            <a:spLocks noGrp="1" noChangeArrowheads="1"/>
          </p:cNvSpPr>
          <p:nvPr>
            <p:ph type="ctrTitle" hasCustomPrompt="1"/>
          </p:nvPr>
        </p:nvSpPr>
        <p:spPr bwMode="blackWhite">
          <a:xfrm>
            <a:off x="3099152" y="1078174"/>
            <a:ext cx="5605462" cy="1052105"/>
          </a:xfrm>
          <a:ln w="25400"/>
          <a:effectLst/>
        </p:spPr>
        <p:txBody>
          <a:bodyPr tIns="91440" bIns="91440" anchor="b"/>
          <a:lstStyle>
            <a:lvl1pPr algn="l">
              <a:spcBef>
                <a:spcPct val="25000"/>
              </a:spcBef>
              <a:defRPr lang="en-US" sz="3000" b="0" kern="1200" spc="-100" baseline="0" dirty="0">
                <a:solidFill>
                  <a:schemeClr val="accent4">
                    <a:lumMod val="50000"/>
                  </a:schemeClr>
                </a:solidFill>
                <a:effectLst/>
                <a:latin typeface="Arial" charset="0"/>
                <a:ea typeface="+mn-ea"/>
                <a:cs typeface="+mn-cs"/>
              </a:defRPr>
            </a:lvl1pPr>
          </a:lstStyle>
          <a:p>
            <a:r>
              <a:rPr lang="en-US" dirty="0" smtClean="0"/>
              <a:t>Title Goes Here</a:t>
            </a:r>
            <a:br>
              <a:rPr lang="en-US" dirty="0" smtClean="0"/>
            </a:br>
            <a:r>
              <a:rPr lang="en-US" dirty="0" smtClean="0"/>
              <a:t>Second Line Optional</a:t>
            </a:r>
            <a:endParaRPr lang="en-US" dirty="0"/>
          </a:p>
        </p:txBody>
      </p:sp>
      <p:sp>
        <p:nvSpPr>
          <p:cNvPr id="91" name="Rectangle 183"/>
          <p:cNvSpPr>
            <a:spLocks noGrp="1" noChangeArrowheads="1"/>
          </p:cNvSpPr>
          <p:nvPr>
            <p:ph type="subTitle" idx="1" hasCustomPrompt="1"/>
          </p:nvPr>
        </p:nvSpPr>
        <p:spPr bwMode="blackWhite">
          <a:xfrm>
            <a:off x="3111027" y="2203218"/>
            <a:ext cx="5605462" cy="533400"/>
          </a:xfrm>
          <a:prstGeom prst="rect">
            <a:avLst/>
          </a:prstGeom>
          <a:ln w="25400" algn="ctr"/>
          <a:effectLst/>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400" b="0" kern="1200" spc="-70" baseline="0" dirty="0" smtClean="0">
                <a:solidFill>
                  <a:schemeClr val="accent4"/>
                </a:solidFill>
                <a:effectLst/>
                <a:latin typeface="Arial" charset="0"/>
                <a:ea typeface="+mn-ea"/>
                <a:cs typeface="+mn-cs"/>
              </a:defRPr>
            </a:lvl1pPr>
          </a:lstStyle>
          <a:p>
            <a:r>
              <a:rPr lang="en-US" dirty="0" smtClean="0"/>
              <a:t>Subhead here</a:t>
            </a:r>
          </a:p>
        </p:txBody>
      </p:sp>
      <p:sp>
        <p:nvSpPr>
          <p:cNvPr id="92" name="Text Placeholder 76"/>
          <p:cNvSpPr>
            <a:spLocks noGrp="1"/>
          </p:cNvSpPr>
          <p:nvPr>
            <p:ph type="body" sz="quarter" idx="11" hasCustomPrompt="1"/>
          </p:nvPr>
        </p:nvSpPr>
        <p:spPr>
          <a:xfrm>
            <a:off x="3111026" y="3378536"/>
            <a:ext cx="5605144" cy="323165"/>
          </a:xfrm>
          <a:noFill/>
        </p:spPr>
        <p:txBody>
          <a:bodyPr wrap="square" rtlCol="0">
            <a:spAutoFit/>
          </a:bodyPr>
          <a:lstStyle>
            <a:lvl1pPr marL="0" indent="0">
              <a:buNone/>
              <a:defRPr lang="en-US" sz="1500" kern="1200" spc="450" dirty="0" smtClean="0">
                <a:solidFill>
                  <a:schemeClr val="accent4"/>
                </a:solidFill>
                <a:latin typeface="Arial" charset="0"/>
              </a:defRPr>
            </a:lvl1pPr>
          </a:lstStyle>
          <a:p>
            <a:pPr lvl="0">
              <a:spcBef>
                <a:spcPct val="0"/>
              </a:spcBef>
              <a:spcAft>
                <a:spcPct val="0"/>
              </a:spcAft>
            </a:pPr>
            <a:r>
              <a:rPr lang="en-US" dirty="0" smtClean="0"/>
              <a:t>JAN.01.2014</a:t>
            </a:r>
          </a:p>
        </p:txBody>
      </p:sp>
      <p:sp>
        <p:nvSpPr>
          <p:cNvPr id="93" name="Text Placeholder 89"/>
          <p:cNvSpPr>
            <a:spLocks noGrp="1"/>
          </p:cNvSpPr>
          <p:nvPr>
            <p:ph type="body" sz="quarter" idx="12"/>
          </p:nvPr>
        </p:nvSpPr>
        <p:spPr>
          <a:xfrm>
            <a:off x="3111026" y="2936756"/>
            <a:ext cx="5605144" cy="425040"/>
          </a:xfrm>
        </p:spPr>
        <p:txBody>
          <a:bodyPr>
            <a:normAutofit/>
          </a:bodyPr>
          <a:lstStyle>
            <a:lvl1pPr marL="0" indent="0">
              <a:buFontTx/>
              <a:buNone/>
              <a:defRPr sz="1800" spc="-70" baseline="0">
                <a:solidFill>
                  <a:schemeClr val="accent4"/>
                </a:solidFill>
              </a:defRPr>
            </a:lvl1pPr>
            <a:lvl2pPr marL="175022" indent="0">
              <a:buFontTx/>
              <a:buNone/>
              <a:defRPr/>
            </a:lvl2pPr>
            <a:lvl3pPr marL="301229" indent="0">
              <a:buFontTx/>
              <a:buNone/>
              <a:defRPr/>
            </a:lvl3pPr>
            <a:lvl4pPr marL="427434" indent="0">
              <a:buFontTx/>
              <a:buNone/>
              <a:defRPr/>
            </a:lvl4pPr>
            <a:lvl5pPr marL="559594" indent="0">
              <a:buFontTx/>
              <a:buNone/>
              <a:defRPr/>
            </a:lvl5pPr>
          </a:lstStyle>
          <a:p>
            <a:pPr lvl="0"/>
            <a:r>
              <a:rPr lang="en-US" dirty="0" smtClean="0"/>
              <a:t>Click to edit Master text styles</a:t>
            </a:r>
          </a:p>
        </p:txBody>
      </p:sp>
      <p:pic>
        <p:nvPicPr>
          <p:cNvPr id="12" name="Picture 1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183975" y="6307865"/>
            <a:ext cx="4645785" cy="353544"/>
          </a:xfrm>
          <a:prstGeom prst="rect">
            <a:avLst/>
          </a:prstGeom>
        </p:spPr>
      </p:pic>
    </p:spTree>
    <p:extLst>
      <p:ext uri="{BB962C8B-B14F-4D97-AF65-F5344CB8AC3E}">
        <p14:creationId xmlns="" xmlns:p14="http://schemas.microsoft.com/office/powerpoint/2010/main" val="343684654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 Agenda Slide">
    <p:spTree>
      <p:nvGrpSpPr>
        <p:cNvPr id="1" name=""/>
        <p:cNvGrpSpPr/>
        <p:nvPr/>
      </p:nvGrpSpPr>
      <p:grpSpPr>
        <a:xfrm>
          <a:off x="0" y="0"/>
          <a:ext cx="0" cy="0"/>
          <a:chOff x="0" y="0"/>
          <a:chExt cx="0" cy="0"/>
        </a:xfrm>
      </p:grpSpPr>
      <p:sp>
        <p:nvSpPr>
          <p:cNvPr id="44" name="Rectangle 226"/>
          <p:cNvSpPr>
            <a:spLocks noGrp="1" noChangeArrowheads="1"/>
          </p:cNvSpPr>
          <p:nvPr>
            <p:ph type="title" hasCustomPrompt="1"/>
          </p:nvPr>
        </p:nvSpPr>
        <p:spPr bwMode="auto">
          <a:xfrm>
            <a:off x="224644" y="531565"/>
            <a:ext cx="1483848"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900" spc="-90" dirty="0" smtClean="0"/>
            </a:lvl1pPr>
          </a:lstStyle>
          <a:p>
            <a:pPr lvl="0"/>
            <a:r>
              <a:rPr lang="en-US" dirty="0" smtClean="0"/>
              <a:t>Agenda</a:t>
            </a:r>
          </a:p>
        </p:txBody>
      </p:sp>
      <p:sp>
        <p:nvSpPr>
          <p:cNvPr id="46" name="Text Placeholder 45"/>
          <p:cNvSpPr>
            <a:spLocks noGrp="1"/>
          </p:cNvSpPr>
          <p:nvPr>
            <p:ph type="body" sz="quarter" idx="10"/>
          </p:nvPr>
        </p:nvSpPr>
        <p:spPr>
          <a:xfrm>
            <a:off x="1637240" y="1290578"/>
            <a:ext cx="7120911"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2" name="Group 4"/>
          <p:cNvGrpSpPr/>
          <p:nvPr userDrawn="1"/>
        </p:nvGrpSpPr>
        <p:grpSpPr>
          <a:xfrm>
            <a:off x="1708492" y="730840"/>
            <a:ext cx="7049660" cy="279252"/>
            <a:chOff x="2456121" y="730840"/>
            <a:chExt cx="9399547" cy="279252"/>
          </a:xfrm>
        </p:grpSpPr>
        <p:sp>
          <p:nvSpPr>
            <p:cNvPr id="6" name="Round Diagonal Corner Rectangle 5"/>
            <p:cNvSpPr/>
            <p:nvPr/>
          </p:nvSpPr>
          <p:spPr>
            <a:xfrm flipH="1">
              <a:off x="2456121" y="730841"/>
              <a:ext cx="2687442" cy="279251"/>
            </a:xfrm>
            <a:prstGeom prst="round2DiagRect">
              <a:avLst>
                <a:gd name="adj1" fmla="val 24069"/>
                <a:gd name="adj2" fmla="val 0"/>
              </a:avLst>
            </a:prstGeom>
            <a:gradFill flip="none" rotWithShape="1">
              <a:gsLst>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 Diagonal Corner Rectangle 6"/>
            <p:cNvSpPr/>
            <p:nvPr/>
          </p:nvSpPr>
          <p:spPr>
            <a:xfrm flipV="1">
              <a:off x="5203853" y="730840"/>
              <a:ext cx="6651815" cy="279251"/>
            </a:xfrm>
            <a:prstGeom prst="round2DiagRect">
              <a:avLst>
                <a:gd name="adj1" fmla="val 20262"/>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404451731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224642" y="1074189"/>
            <a:ext cx="8747266"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289133332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 Picture and Tex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3028208" y="1074189"/>
            <a:ext cx="5943700" cy="45328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ound Diagonal Corner Rectangle 7"/>
          <p:cNvSpPr/>
          <p:nvPr userDrawn="1"/>
        </p:nvSpPr>
        <p:spPr>
          <a:xfrm flipH="1">
            <a:off x="304797" y="4429496"/>
            <a:ext cx="2607625" cy="1177505"/>
          </a:xfrm>
          <a:prstGeom prst="round2DiagRect">
            <a:avLst>
              <a:gd name="adj1" fmla="val 12647"/>
              <a:gd name="adj2" fmla="val 0"/>
            </a:avLst>
          </a:prstGeom>
          <a:gradFill flip="none" rotWithShape="1">
            <a:gsLst>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1"/>
          </p:nvPr>
        </p:nvSpPr>
        <p:spPr>
          <a:xfrm>
            <a:off x="304799" y="1074738"/>
            <a:ext cx="2607624" cy="3259756"/>
          </a:xfrm>
        </p:spPr>
        <p:txBody>
          <a:bodyPr anchor="t">
            <a:normAutofit/>
          </a:bodyPr>
          <a:lstStyle>
            <a:lvl1pPr marL="0" indent="0" algn="ctr">
              <a:buNone/>
              <a:defRPr sz="1200" baseline="0"/>
            </a:lvl1pPr>
          </a:lstStyle>
          <a:p>
            <a:endParaRPr lang="en-US" dirty="0" smtClean="0"/>
          </a:p>
          <a:p>
            <a:endParaRPr lang="en-US" dirty="0" smtClean="0"/>
          </a:p>
          <a:p>
            <a:endParaRPr lang="en-US" dirty="0" smtClean="0"/>
          </a:p>
          <a:p>
            <a:r>
              <a:rPr lang="en-US" dirty="0" smtClean="0"/>
              <a:t>Click Icon to Insert Picture</a:t>
            </a:r>
            <a:endParaRPr lang="en-US" dirty="0"/>
          </a:p>
        </p:txBody>
      </p:sp>
    </p:spTree>
    <p:extLst>
      <p:ext uri="{BB962C8B-B14F-4D97-AF65-F5344CB8AC3E}">
        <p14:creationId xmlns="" xmlns:p14="http://schemas.microsoft.com/office/powerpoint/2010/main" val="327744819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Title Goes Here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2"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 xmlns:p14="http://schemas.microsoft.com/office/powerpoint/2010/main" val="394543594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224642" y="1074189"/>
            <a:ext cx="8747266"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289133332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69000">
                <a:schemeClr val="accent4">
                  <a:lumMod val="50000"/>
                </a:schemeClr>
              </a:gs>
              <a:gs pos="9000">
                <a:schemeClr val="accent4"/>
              </a:gs>
              <a:gs pos="0">
                <a:schemeClr val="accent4"/>
              </a:gs>
              <a:gs pos="94690">
                <a:srgbClr val="2A2E32"/>
              </a:gs>
              <a:gs pos="31000">
                <a:schemeClr val="accent4">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Title Goes Here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2"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 xmlns:p14="http://schemas.microsoft.com/office/powerpoint/2010/main" val="215067225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8_ Transition Title and Subtitle">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5810250"/>
          </a:xfrm>
          <a:prstGeom prst="rect">
            <a:avLst/>
          </a:prstGeom>
        </p:spPr>
      </p:pic>
      <p:sp>
        <p:nvSpPr>
          <p:cNvPr id="16" name="Round Diagonal Corner Rectangle 15"/>
          <p:cNvSpPr/>
          <p:nvPr userDrawn="1"/>
        </p:nvSpPr>
        <p:spPr>
          <a:xfrm>
            <a:off x="1334297" y="4585648"/>
            <a:ext cx="6582179" cy="1224602"/>
          </a:xfrm>
          <a:prstGeom prst="round2DiagRect">
            <a:avLst>
              <a:gd name="adj1" fmla="val 12647"/>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ound Diagonal Corner Rectangle 16"/>
          <p:cNvSpPr/>
          <p:nvPr userDrawn="1"/>
        </p:nvSpPr>
        <p:spPr>
          <a:xfrm flipH="1">
            <a:off x="-2" y="4585648"/>
            <a:ext cx="1302509" cy="1224602"/>
          </a:xfrm>
          <a:prstGeom prst="round2DiagRect">
            <a:avLst>
              <a:gd name="adj1" fmla="val 12647"/>
              <a:gd name="adj2" fmla="val 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4" name="Rectangle 226"/>
          <p:cNvSpPr>
            <a:spLocks noGrp="1" noChangeArrowheads="1"/>
          </p:cNvSpPr>
          <p:nvPr>
            <p:ph type="title" hasCustomPrompt="1"/>
          </p:nvPr>
        </p:nvSpPr>
        <p:spPr bwMode="auto">
          <a:xfrm>
            <a:off x="1450514" y="4632388"/>
            <a:ext cx="6252751" cy="1131123"/>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600" b="0" kern="1200" spc="-90" baseline="0" dirty="0" smtClean="0">
                <a:solidFill>
                  <a:schemeClr val="bg1"/>
                </a:solidFill>
                <a:effectLst/>
                <a:latin typeface="Arial" charset="0"/>
                <a:ea typeface="+mn-ea"/>
                <a:cs typeface="+mn-cs"/>
              </a:defRPr>
            </a:lvl1pPr>
          </a:lstStyle>
          <a:p>
            <a:pPr lvl="0"/>
            <a:r>
              <a:rPr lang="en-US" dirty="0" smtClean="0"/>
              <a:t>Transition Titles Should be Short/Powerful</a:t>
            </a:r>
            <a:br>
              <a:rPr lang="en-US" dirty="0" smtClean="0"/>
            </a:br>
            <a:r>
              <a:rPr lang="en-US" dirty="0" smtClean="0"/>
              <a:t>Second Line Subtitle Optional</a:t>
            </a:r>
          </a:p>
        </p:txBody>
      </p:sp>
      <p:grpSp>
        <p:nvGrpSpPr>
          <p:cNvPr id="2" name="Group 8"/>
          <p:cNvGrpSpPr/>
          <p:nvPr userDrawn="1"/>
        </p:nvGrpSpPr>
        <p:grpSpPr>
          <a:xfrm>
            <a:off x="276147" y="4843623"/>
            <a:ext cx="708652" cy="708652"/>
            <a:chOff x="527308" y="4062509"/>
            <a:chExt cx="777923" cy="777923"/>
          </a:xfrm>
          <a:solidFill>
            <a:schemeClr val="accent2">
              <a:lumMod val="60000"/>
              <a:lumOff val="40000"/>
            </a:schemeClr>
          </a:solidFill>
        </p:grpSpPr>
        <p:sp>
          <p:nvSpPr>
            <p:cNvPr id="10" name="Donut 9"/>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13"/>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2409351354"/>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5_Master Title Slide">
    <p:spTree>
      <p:nvGrpSpPr>
        <p:cNvPr id="1" name=""/>
        <p:cNvGrpSpPr/>
        <p:nvPr/>
      </p:nvGrpSpPr>
      <p:grpSpPr>
        <a:xfrm>
          <a:off x="0" y="0"/>
          <a:ext cx="0" cy="0"/>
          <a:chOff x="0" y="0"/>
          <a:chExt cx="0" cy="0"/>
        </a:xfrm>
      </p:grpSpPr>
      <p:sp>
        <p:nvSpPr>
          <p:cNvPr id="87" name="Round Diagonal Corner Rectangle 86"/>
          <p:cNvSpPr/>
          <p:nvPr userDrawn="1"/>
        </p:nvSpPr>
        <p:spPr>
          <a:xfrm>
            <a:off x="518615" y="-1"/>
            <a:ext cx="2326017" cy="5225401"/>
          </a:xfrm>
          <a:prstGeom prst="round2DiagRect">
            <a:avLst>
              <a:gd name="adj1" fmla="val 12757"/>
              <a:gd name="adj2" fmla="val 0"/>
            </a:avLst>
          </a:prstGeom>
          <a:gradFill flip="none" rotWithShape="1">
            <a:gsLst>
              <a:gs pos="100000">
                <a:srgbClr val="FFC000"/>
              </a:gs>
              <a:gs pos="79000">
                <a:srgbClr val="F97400"/>
              </a:gs>
              <a:gs pos="3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8" name="Freeform 87"/>
          <p:cNvSpPr/>
          <p:nvPr userDrawn="1"/>
        </p:nvSpPr>
        <p:spPr>
          <a:xfrm flipV="1">
            <a:off x="520929" y="4954880"/>
            <a:ext cx="2323704" cy="270520"/>
          </a:xfrm>
          <a:custGeom>
            <a:avLst/>
            <a:gdLst>
              <a:gd name="connsiteX0" fmla="*/ 0 w 2295943"/>
              <a:gd name="connsiteY0" fmla="*/ 270520 h 270520"/>
              <a:gd name="connsiteX1" fmla="*/ 2295943 w 2295943"/>
              <a:gd name="connsiteY1" fmla="*/ 270520 h 270520"/>
              <a:gd name="connsiteX2" fmla="*/ 2292272 w 2295943"/>
              <a:gd name="connsiteY2" fmla="*/ 234098 h 270520"/>
              <a:gd name="connsiteX3" fmla="*/ 2005043 w 2295943"/>
              <a:gd name="connsiteY3" fmla="*/ 0 h 270520"/>
              <a:gd name="connsiteX4" fmla="*/ 0 w 2295943"/>
              <a:gd name="connsiteY4" fmla="*/ 0 h 270520"/>
              <a:gd name="connsiteX5" fmla="*/ 0 w 2295943"/>
              <a:gd name="connsiteY5" fmla="*/ 270520 h 27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5943" h="270520">
                <a:moveTo>
                  <a:pt x="0" y="270520"/>
                </a:moveTo>
                <a:lnTo>
                  <a:pt x="2295943" y="270520"/>
                </a:lnTo>
                <a:lnTo>
                  <a:pt x="2292272" y="234098"/>
                </a:lnTo>
                <a:cubicBezTo>
                  <a:pt x="2264933" y="100498"/>
                  <a:pt x="2146725" y="0"/>
                  <a:pt x="2005043" y="0"/>
                </a:cubicBezTo>
                <a:lnTo>
                  <a:pt x="0" y="0"/>
                </a:lnTo>
                <a:lnTo>
                  <a:pt x="0" y="270520"/>
                </a:lnTo>
                <a:close/>
              </a:path>
            </a:pathLst>
          </a:custGeom>
          <a:gradFill flip="none" rotWithShape="1">
            <a:gsLst>
              <a:gs pos="100000">
                <a:srgbClr val="FE7900"/>
              </a:gs>
              <a:gs pos="0">
                <a:srgbClr val="F649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p:cNvSpPr txBox="1"/>
          <p:nvPr userDrawn="1"/>
        </p:nvSpPr>
        <p:spPr>
          <a:xfrm>
            <a:off x="3105352" y="6027143"/>
            <a:ext cx="1502334" cy="219291"/>
          </a:xfrm>
          <a:prstGeom prst="rect">
            <a:avLst/>
          </a:prstGeom>
          <a:noFill/>
        </p:spPr>
        <p:txBody>
          <a:bodyPr wrap="none" rtlCol="0">
            <a:spAutoFit/>
          </a:bodyPr>
          <a:lstStyle/>
          <a:p>
            <a:r>
              <a:rPr lang="en-US" sz="825" dirty="0" smtClean="0">
                <a:solidFill>
                  <a:schemeClr val="tx1">
                    <a:lumMod val="65000"/>
                    <a:lumOff val="35000"/>
                  </a:schemeClr>
                </a:solidFill>
              </a:rPr>
              <a:t>Confidential and Proprietary</a:t>
            </a:r>
            <a:endParaRPr lang="en-US" sz="825" dirty="0">
              <a:solidFill>
                <a:schemeClr val="tx1">
                  <a:lumMod val="65000"/>
                  <a:lumOff val="35000"/>
                </a:schemeClr>
              </a:solidFill>
            </a:endParaRPr>
          </a:p>
        </p:txBody>
      </p:sp>
      <p:grpSp>
        <p:nvGrpSpPr>
          <p:cNvPr id="2" name="Group 58"/>
          <p:cNvGrpSpPr/>
          <p:nvPr userDrawn="1"/>
        </p:nvGrpSpPr>
        <p:grpSpPr>
          <a:xfrm>
            <a:off x="8025844" y="5924577"/>
            <a:ext cx="690644" cy="690644"/>
            <a:chOff x="527308" y="4062509"/>
            <a:chExt cx="777923" cy="777923"/>
          </a:xfrm>
          <a:solidFill>
            <a:schemeClr val="accent4">
              <a:lumMod val="20000"/>
              <a:lumOff val="80000"/>
            </a:schemeClr>
          </a:solidFill>
        </p:grpSpPr>
        <p:sp>
          <p:nvSpPr>
            <p:cNvPr id="60" name="Donut 59">
              <a:hlinkClick r:id="" action="ppaction://hlinkshowjump?jump=nextslide"/>
            </p:cNvPr>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60">
              <a:hlinkClick r:id="" action="ppaction://hlinkshowjump?jump=nextslide"/>
            </p:cNvPr>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61"/>
          <p:cNvGrpSpPr/>
          <p:nvPr userDrawn="1"/>
        </p:nvGrpSpPr>
        <p:grpSpPr>
          <a:xfrm>
            <a:off x="3198411" y="4548249"/>
            <a:ext cx="3317163" cy="682049"/>
            <a:chOff x="633159" y="6301141"/>
            <a:chExt cx="1771650" cy="381114"/>
          </a:xfrm>
        </p:grpSpPr>
        <p:sp>
          <p:nvSpPr>
            <p:cNvPr id="63"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64"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5"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6"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7"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8"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9"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0"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1"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73"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74"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75"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76"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7"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9"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0"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1"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 name="Group 45"/>
          <p:cNvGrpSpPr/>
          <p:nvPr userDrawn="1"/>
        </p:nvGrpSpPr>
        <p:grpSpPr>
          <a:xfrm>
            <a:off x="247243" y="759004"/>
            <a:ext cx="2009955" cy="1929709"/>
            <a:chOff x="934393" y="3452281"/>
            <a:chExt cx="668168" cy="641492"/>
          </a:xfrm>
          <a:solidFill>
            <a:schemeClr val="bg1"/>
          </a:solidFill>
        </p:grpSpPr>
        <p:sp>
          <p:nvSpPr>
            <p:cNvPr id="47"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48"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49"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2"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3"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4"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5"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6"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
        <p:nvSpPr>
          <p:cNvPr id="89" name="Rectangle 182"/>
          <p:cNvSpPr>
            <a:spLocks noGrp="1" noChangeArrowheads="1"/>
          </p:cNvSpPr>
          <p:nvPr>
            <p:ph type="ctrTitle" hasCustomPrompt="1"/>
          </p:nvPr>
        </p:nvSpPr>
        <p:spPr bwMode="blackWhite">
          <a:xfrm>
            <a:off x="3099152" y="1078174"/>
            <a:ext cx="5605462" cy="1052105"/>
          </a:xfrm>
          <a:ln w="25400"/>
          <a:effectLst/>
        </p:spPr>
        <p:txBody>
          <a:bodyPr tIns="91440" bIns="91440" anchor="b"/>
          <a:lstStyle>
            <a:lvl1pPr algn="l">
              <a:spcBef>
                <a:spcPct val="25000"/>
              </a:spcBef>
              <a:defRPr lang="en-US" sz="3000" b="0" kern="1200" spc="-100" baseline="0" dirty="0">
                <a:solidFill>
                  <a:schemeClr val="accent4">
                    <a:lumMod val="50000"/>
                  </a:schemeClr>
                </a:solidFill>
                <a:effectLst/>
                <a:latin typeface="Arial" charset="0"/>
                <a:ea typeface="+mn-ea"/>
                <a:cs typeface="+mn-cs"/>
              </a:defRPr>
            </a:lvl1pPr>
          </a:lstStyle>
          <a:p>
            <a:r>
              <a:rPr lang="en-US" dirty="0" smtClean="0"/>
              <a:t>Title Goes Here</a:t>
            </a:r>
            <a:br>
              <a:rPr lang="en-US" dirty="0" smtClean="0"/>
            </a:br>
            <a:r>
              <a:rPr lang="en-US" dirty="0" smtClean="0"/>
              <a:t>Second Line Optional</a:t>
            </a:r>
            <a:endParaRPr lang="en-US" dirty="0"/>
          </a:p>
        </p:txBody>
      </p:sp>
      <p:sp>
        <p:nvSpPr>
          <p:cNvPr id="91" name="Rectangle 183"/>
          <p:cNvSpPr>
            <a:spLocks noGrp="1" noChangeArrowheads="1"/>
          </p:cNvSpPr>
          <p:nvPr>
            <p:ph type="subTitle" idx="1" hasCustomPrompt="1"/>
          </p:nvPr>
        </p:nvSpPr>
        <p:spPr bwMode="blackWhite">
          <a:xfrm>
            <a:off x="3111027" y="2203218"/>
            <a:ext cx="5605462" cy="533400"/>
          </a:xfrm>
          <a:prstGeom prst="rect">
            <a:avLst/>
          </a:prstGeom>
          <a:ln w="25400" algn="ctr"/>
          <a:effectLst/>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400" b="0" kern="1200" spc="-70" baseline="0" dirty="0" smtClean="0">
                <a:solidFill>
                  <a:schemeClr val="accent4"/>
                </a:solidFill>
                <a:effectLst/>
                <a:latin typeface="Arial" charset="0"/>
                <a:ea typeface="+mn-ea"/>
                <a:cs typeface="+mn-cs"/>
              </a:defRPr>
            </a:lvl1pPr>
          </a:lstStyle>
          <a:p>
            <a:r>
              <a:rPr lang="en-US" dirty="0" smtClean="0"/>
              <a:t>Subhead here</a:t>
            </a:r>
          </a:p>
        </p:txBody>
      </p:sp>
      <p:sp>
        <p:nvSpPr>
          <p:cNvPr id="92" name="Text Placeholder 76"/>
          <p:cNvSpPr>
            <a:spLocks noGrp="1"/>
          </p:cNvSpPr>
          <p:nvPr>
            <p:ph type="body" sz="quarter" idx="11" hasCustomPrompt="1"/>
          </p:nvPr>
        </p:nvSpPr>
        <p:spPr>
          <a:xfrm>
            <a:off x="3111026" y="3378536"/>
            <a:ext cx="5605144" cy="323165"/>
          </a:xfrm>
          <a:noFill/>
        </p:spPr>
        <p:txBody>
          <a:bodyPr wrap="square" rtlCol="0">
            <a:spAutoFit/>
          </a:bodyPr>
          <a:lstStyle>
            <a:lvl1pPr marL="0" indent="0">
              <a:buNone/>
              <a:defRPr lang="en-US" sz="1500" kern="1200" spc="450" dirty="0" smtClean="0">
                <a:solidFill>
                  <a:schemeClr val="accent4"/>
                </a:solidFill>
                <a:latin typeface="Arial" charset="0"/>
              </a:defRPr>
            </a:lvl1pPr>
          </a:lstStyle>
          <a:p>
            <a:pPr lvl="0">
              <a:spcBef>
                <a:spcPct val="0"/>
              </a:spcBef>
              <a:spcAft>
                <a:spcPct val="0"/>
              </a:spcAft>
            </a:pPr>
            <a:r>
              <a:rPr lang="en-US" dirty="0" smtClean="0"/>
              <a:t>JAN.01.2014</a:t>
            </a:r>
          </a:p>
        </p:txBody>
      </p:sp>
      <p:sp>
        <p:nvSpPr>
          <p:cNvPr id="93" name="Text Placeholder 89"/>
          <p:cNvSpPr>
            <a:spLocks noGrp="1"/>
          </p:cNvSpPr>
          <p:nvPr>
            <p:ph type="body" sz="quarter" idx="12"/>
          </p:nvPr>
        </p:nvSpPr>
        <p:spPr>
          <a:xfrm>
            <a:off x="3111026" y="2936756"/>
            <a:ext cx="5605144" cy="425040"/>
          </a:xfrm>
        </p:spPr>
        <p:txBody>
          <a:bodyPr>
            <a:normAutofit/>
          </a:bodyPr>
          <a:lstStyle>
            <a:lvl1pPr marL="0" indent="0">
              <a:buFontTx/>
              <a:buNone/>
              <a:defRPr sz="1800" spc="-70" baseline="0">
                <a:solidFill>
                  <a:schemeClr val="accent4"/>
                </a:solidFill>
              </a:defRPr>
            </a:lvl1pPr>
            <a:lvl2pPr marL="175022" indent="0">
              <a:buFontTx/>
              <a:buNone/>
              <a:defRPr/>
            </a:lvl2pPr>
            <a:lvl3pPr marL="301229" indent="0">
              <a:buFontTx/>
              <a:buNone/>
              <a:defRPr/>
            </a:lvl3pPr>
            <a:lvl4pPr marL="427434" indent="0">
              <a:buFontTx/>
              <a:buNone/>
              <a:defRPr/>
            </a:lvl4pPr>
            <a:lvl5pPr marL="559594" indent="0">
              <a:buFontTx/>
              <a:buNone/>
              <a:defRPr/>
            </a:lvl5pPr>
          </a:lstStyle>
          <a:p>
            <a:pPr lvl="0"/>
            <a:r>
              <a:rPr lang="en-US" dirty="0" smtClean="0"/>
              <a:t>Click to edit Master text styles</a:t>
            </a:r>
          </a:p>
        </p:txBody>
      </p:sp>
      <p:pic>
        <p:nvPicPr>
          <p:cNvPr id="12" name="Picture 1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183975" y="6307865"/>
            <a:ext cx="4645785" cy="353544"/>
          </a:xfrm>
          <a:prstGeom prst="rect">
            <a:avLst/>
          </a:prstGeom>
        </p:spPr>
      </p:pic>
    </p:spTree>
    <p:extLst>
      <p:ext uri="{BB962C8B-B14F-4D97-AF65-F5344CB8AC3E}">
        <p14:creationId xmlns="" xmlns:p14="http://schemas.microsoft.com/office/powerpoint/2010/main" val="343684654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 Agenda Slide">
    <p:spTree>
      <p:nvGrpSpPr>
        <p:cNvPr id="1" name=""/>
        <p:cNvGrpSpPr/>
        <p:nvPr/>
      </p:nvGrpSpPr>
      <p:grpSpPr>
        <a:xfrm>
          <a:off x="0" y="0"/>
          <a:ext cx="0" cy="0"/>
          <a:chOff x="0" y="0"/>
          <a:chExt cx="0" cy="0"/>
        </a:xfrm>
      </p:grpSpPr>
      <p:sp>
        <p:nvSpPr>
          <p:cNvPr id="44" name="Rectangle 226"/>
          <p:cNvSpPr>
            <a:spLocks noGrp="1" noChangeArrowheads="1"/>
          </p:cNvSpPr>
          <p:nvPr>
            <p:ph type="title" hasCustomPrompt="1"/>
          </p:nvPr>
        </p:nvSpPr>
        <p:spPr bwMode="auto">
          <a:xfrm>
            <a:off x="224644" y="531565"/>
            <a:ext cx="1483848"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900" spc="-90" dirty="0" smtClean="0"/>
            </a:lvl1pPr>
          </a:lstStyle>
          <a:p>
            <a:pPr lvl="0"/>
            <a:r>
              <a:rPr lang="en-US" dirty="0" smtClean="0"/>
              <a:t>Agenda</a:t>
            </a:r>
          </a:p>
        </p:txBody>
      </p:sp>
      <p:sp>
        <p:nvSpPr>
          <p:cNvPr id="46" name="Text Placeholder 45"/>
          <p:cNvSpPr>
            <a:spLocks noGrp="1"/>
          </p:cNvSpPr>
          <p:nvPr>
            <p:ph type="body" sz="quarter" idx="10"/>
          </p:nvPr>
        </p:nvSpPr>
        <p:spPr>
          <a:xfrm>
            <a:off x="1637240" y="1290578"/>
            <a:ext cx="7120911"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2" name="Group 4"/>
          <p:cNvGrpSpPr/>
          <p:nvPr userDrawn="1"/>
        </p:nvGrpSpPr>
        <p:grpSpPr>
          <a:xfrm>
            <a:off x="1708492" y="730840"/>
            <a:ext cx="7049660" cy="279252"/>
            <a:chOff x="2456121" y="730840"/>
            <a:chExt cx="9399547" cy="279252"/>
          </a:xfrm>
        </p:grpSpPr>
        <p:sp>
          <p:nvSpPr>
            <p:cNvPr id="6" name="Round Diagonal Corner Rectangle 5"/>
            <p:cNvSpPr/>
            <p:nvPr/>
          </p:nvSpPr>
          <p:spPr>
            <a:xfrm flipH="1">
              <a:off x="2456121" y="730841"/>
              <a:ext cx="2687442" cy="279251"/>
            </a:xfrm>
            <a:prstGeom prst="round2DiagRect">
              <a:avLst>
                <a:gd name="adj1" fmla="val 24069"/>
                <a:gd name="adj2" fmla="val 0"/>
              </a:avLst>
            </a:prstGeom>
            <a:gradFill flip="none" rotWithShape="1">
              <a:gsLst>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 Diagonal Corner Rectangle 6"/>
            <p:cNvSpPr/>
            <p:nvPr/>
          </p:nvSpPr>
          <p:spPr>
            <a:xfrm flipV="1">
              <a:off x="5203853" y="730840"/>
              <a:ext cx="6651815" cy="279251"/>
            </a:xfrm>
            <a:prstGeom prst="round2DiagRect">
              <a:avLst>
                <a:gd name="adj1" fmla="val 20262"/>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404451731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224642" y="1074189"/>
            <a:ext cx="8747266"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289133332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8_ Picture and Tex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3028208" y="1074189"/>
            <a:ext cx="5943700" cy="45328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ound Diagonal Corner Rectangle 7"/>
          <p:cNvSpPr/>
          <p:nvPr userDrawn="1"/>
        </p:nvSpPr>
        <p:spPr>
          <a:xfrm flipH="1">
            <a:off x="304797" y="4429496"/>
            <a:ext cx="2607625" cy="1177505"/>
          </a:xfrm>
          <a:prstGeom prst="round2DiagRect">
            <a:avLst>
              <a:gd name="adj1" fmla="val 12647"/>
              <a:gd name="adj2" fmla="val 0"/>
            </a:avLst>
          </a:prstGeom>
          <a:gradFill flip="none" rotWithShape="1">
            <a:gsLst>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1"/>
          </p:nvPr>
        </p:nvSpPr>
        <p:spPr>
          <a:xfrm>
            <a:off x="304799" y="1074738"/>
            <a:ext cx="2607624" cy="3259756"/>
          </a:xfrm>
        </p:spPr>
        <p:txBody>
          <a:bodyPr anchor="t">
            <a:normAutofit/>
          </a:bodyPr>
          <a:lstStyle>
            <a:lvl1pPr marL="0" indent="0" algn="ctr">
              <a:buNone/>
              <a:defRPr sz="1200" baseline="0"/>
            </a:lvl1pPr>
          </a:lstStyle>
          <a:p>
            <a:endParaRPr lang="en-US" dirty="0" smtClean="0"/>
          </a:p>
          <a:p>
            <a:endParaRPr lang="en-US" dirty="0" smtClean="0"/>
          </a:p>
          <a:p>
            <a:endParaRPr lang="en-US" dirty="0" smtClean="0"/>
          </a:p>
          <a:p>
            <a:r>
              <a:rPr lang="en-US" dirty="0" smtClean="0"/>
              <a:t>Click Icon to Insert Picture</a:t>
            </a:r>
            <a:endParaRPr lang="en-US" dirty="0"/>
          </a:p>
        </p:txBody>
      </p:sp>
    </p:spTree>
    <p:extLst>
      <p:ext uri="{BB962C8B-B14F-4D97-AF65-F5344CB8AC3E}">
        <p14:creationId xmlns="" xmlns:p14="http://schemas.microsoft.com/office/powerpoint/2010/main" val="327744819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Title Goes Here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2"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 xmlns:p14="http://schemas.microsoft.com/office/powerpoint/2010/main" val="3945435947"/>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69000">
                <a:schemeClr val="accent4">
                  <a:lumMod val="50000"/>
                </a:schemeClr>
              </a:gs>
              <a:gs pos="9000">
                <a:schemeClr val="accent4"/>
              </a:gs>
              <a:gs pos="0">
                <a:schemeClr val="accent4"/>
              </a:gs>
              <a:gs pos="94690">
                <a:srgbClr val="2A2E32"/>
              </a:gs>
              <a:gs pos="31000">
                <a:schemeClr val="accent4">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Title Goes Here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2"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 xmlns:p14="http://schemas.microsoft.com/office/powerpoint/2010/main" val="215067225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9_ Transition Title and Subtitle">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5810250"/>
          </a:xfrm>
          <a:prstGeom prst="rect">
            <a:avLst/>
          </a:prstGeom>
        </p:spPr>
      </p:pic>
      <p:sp>
        <p:nvSpPr>
          <p:cNvPr id="16" name="Round Diagonal Corner Rectangle 15"/>
          <p:cNvSpPr/>
          <p:nvPr userDrawn="1"/>
        </p:nvSpPr>
        <p:spPr>
          <a:xfrm>
            <a:off x="1334297" y="4585648"/>
            <a:ext cx="6582179" cy="1224602"/>
          </a:xfrm>
          <a:prstGeom prst="round2DiagRect">
            <a:avLst>
              <a:gd name="adj1" fmla="val 12647"/>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ound Diagonal Corner Rectangle 16"/>
          <p:cNvSpPr/>
          <p:nvPr userDrawn="1"/>
        </p:nvSpPr>
        <p:spPr>
          <a:xfrm flipH="1">
            <a:off x="-2" y="4585648"/>
            <a:ext cx="1302509" cy="1224602"/>
          </a:xfrm>
          <a:prstGeom prst="round2DiagRect">
            <a:avLst>
              <a:gd name="adj1" fmla="val 12647"/>
              <a:gd name="adj2" fmla="val 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4" name="Rectangle 226"/>
          <p:cNvSpPr>
            <a:spLocks noGrp="1" noChangeArrowheads="1"/>
          </p:cNvSpPr>
          <p:nvPr>
            <p:ph type="title" hasCustomPrompt="1"/>
          </p:nvPr>
        </p:nvSpPr>
        <p:spPr bwMode="auto">
          <a:xfrm>
            <a:off x="1450514" y="4632388"/>
            <a:ext cx="6252751" cy="1131123"/>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600" b="0" kern="1200" spc="-90" baseline="0" dirty="0" smtClean="0">
                <a:solidFill>
                  <a:schemeClr val="bg1"/>
                </a:solidFill>
                <a:effectLst/>
                <a:latin typeface="Arial" charset="0"/>
                <a:ea typeface="+mn-ea"/>
                <a:cs typeface="+mn-cs"/>
              </a:defRPr>
            </a:lvl1pPr>
          </a:lstStyle>
          <a:p>
            <a:pPr lvl="0"/>
            <a:r>
              <a:rPr lang="en-US" dirty="0" smtClean="0"/>
              <a:t>Transition Titles Should be Short/Powerful</a:t>
            </a:r>
            <a:br>
              <a:rPr lang="en-US" dirty="0" smtClean="0"/>
            </a:br>
            <a:r>
              <a:rPr lang="en-US" dirty="0" smtClean="0"/>
              <a:t>Second Line Subtitle Optional</a:t>
            </a:r>
          </a:p>
        </p:txBody>
      </p:sp>
      <p:grpSp>
        <p:nvGrpSpPr>
          <p:cNvPr id="2" name="Group 8"/>
          <p:cNvGrpSpPr/>
          <p:nvPr userDrawn="1"/>
        </p:nvGrpSpPr>
        <p:grpSpPr>
          <a:xfrm>
            <a:off x="276147" y="4843623"/>
            <a:ext cx="708652" cy="708652"/>
            <a:chOff x="527308" y="4062509"/>
            <a:chExt cx="777923" cy="777923"/>
          </a:xfrm>
          <a:solidFill>
            <a:schemeClr val="accent2">
              <a:lumMod val="60000"/>
              <a:lumOff val="40000"/>
            </a:schemeClr>
          </a:solidFill>
        </p:grpSpPr>
        <p:sp>
          <p:nvSpPr>
            <p:cNvPr id="10" name="Donut 9"/>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13"/>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2409351354"/>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6_Master Title Slide">
    <p:spTree>
      <p:nvGrpSpPr>
        <p:cNvPr id="1" name=""/>
        <p:cNvGrpSpPr/>
        <p:nvPr/>
      </p:nvGrpSpPr>
      <p:grpSpPr>
        <a:xfrm>
          <a:off x="0" y="0"/>
          <a:ext cx="0" cy="0"/>
          <a:chOff x="0" y="0"/>
          <a:chExt cx="0" cy="0"/>
        </a:xfrm>
      </p:grpSpPr>
      <p:sp>
        <p:nvSpPr>
          <p:cNvPr id="87" name="Round Diagonal Corner Rectangle 86"/>
          <p:cNvSpPr/>
          <p:nvPr userDrawn="1"/>
        </p:nvSpPr>
        <p:spPr>
          <a:xfrm>
            <a:off x="518615" y="-1"/>
            <a:ext cx="2326017" cy="5225401"/>
          </a:xfrm>
          <a:prstGeom prst="round2DiagRect">
            <a:avLst>
              <a:gd name="adj1" fmla="val 12757"/>
              <a:gd name="adj2" fmla="val 0"/>
            </a:avLst>
          </a:prstGeom>
          <a:gradFill flip="none" rotWithShape="1">
            <a:gsLst>
              <a:gs pos="100000">
                <a:srgbClr val="FFC000"/>
              </a:gs>
              <a:gs pos="79000">
                <a:srgbClr val="F97400"/>
              </a:gs>
              <a:gs pos="3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8" name="Freeform 87"/>
          <p:cNvSpPr/>
          <p:nvPr userDrawn="1"/>
        </p:nvSpPr>
        <p:spPr>
          <a:xfrm flipV="1">
            <a:off x="520929" y="4954880"/>
            <a:ext cx="2323704" cy="270520"/>
          </a:xfrm>
          <a:custGeom>
            <a:avLst/>
            <a:gdLst>
              <a:gd name="connsiteX0" fmla="*/ 0 w 2295943"/>
              <a:gd name="connsiteY0" fmla="*/ 270520 h 270520"/>
              <a:gd name="connsiteX1" fmla="*/ 2295943 w 2295943"/>
              <a:gd name="connsiteY1" fmla="*/ 270520 h 270520"/>
              <a:gd name="connsiteX2" fmla="*/ 2292272 w 2295943"/>
              <a:gd name="connsiteY2" fmla="*/ 234098 h 270520"/>
              <a:gd name="connsiteX3" fmla="*/ 2005043 w 2295943"/>
              <a:gd name="connsiteY3" fmla="*/ 0 h 270520"/>
              <a:gd name="connsiteX4" fmla="*/ 0 w 2295943"/>
              <a:gd name="connsiteY4" fmla="*/ 0 h 270520"/>
              <a:gd name="connsiteX5" fmla="*/ 0 w 2295943"/>
              <a:gd name="connsiteY5" fmla="*/ 270520 h 27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5943" h="270520">
                <a:moveTo>
                  <a:pt x="0" y="270520"/>
                </a:moveTo>
                <a:lnTo>
                  <a:pt x="2295943" y="270520"/>
                </a:lnTo>
                <a:lnTo>
                  <a:pt x="2292272" y="234098"/>
                </a:lnTo>
                <a:cubicBezTo>
                  <a:pt x="2264933" y="100498"/>
                  <a:pt x="2146725" y="0"/>
                  <a:pt x="2005043" y="0"/>
                </a:cubicBezTo>
                <a:lnTo>
                  <a:pt x="0" y="0"/>
                </a:lnTo>
                <a:lnTo>
                  <a:pt x="0" y="270520"/>
                </a:lnTo>
                <a:close/>
              </a:path>
            </a:pathLst>
          </a:custGeom>
          <a:gradFill flip="none" rotWithShape="1">
            <a:gsLst>
              <a:gs pos="100000">
                <a:srgbClr val="FE7900"/>
              </a:gs>
              <a:gs pos="0">
                <a:srgbClr val="F649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p:cNvSpPr txBox="1"/>
          <p:nvPr userDrawn="1"/>
        </p:nvSpPr>
        <p:spPr>
          <a:xfrm>
            <a:off x="3105352" y="6027143"/>
            <a:ext cx="1502334" cy="219291"/>
          </a:xfrm>
          <a:prstGeom prst="rect">
            <a:avLst/>
          </a:prstGeom>
          <a:noFill/>
        </p:spPr>
        <p:txBody>
          <a:bodyPr wrap="none" rtlCol="0">
            <a:spAutoFit/>
          </a:bodyPr>
          <a:lstStyle/>
          <a:p>
            <a:r>
              <a:rPr lang="en-US" sz="825" dirty="0" smtClean="0">
                <a:solidFill>
                  <a:schemeClr val="tx1">
                    <a:lumMod val="65000"/>
                    <a:lumOff val="35000"/>
                  </a:schemeClr>
                </a:solidFill>
              </a:rPr>
              <a:t>Confidential and Proprietary</a:t>
            </a:r>
            <a:endParaRPr lang="en-US" sz="825" dirty="0">
              <a:solidFill>
                <a:schemeClr val="tx1">
                  <a:lumMod val="65000"/>
                  <a:lumOff val="35000"/>
                </a:schemeClr>
              </a:solidFill>
            </a:endParaRPr>
          </a:p>
        </p:txBody>
      </p:sp>
      <p:grpSp>
        <p:nvGrpSpPr>
          <p:cNvPr id="2" name="Group 58"/>
          <p:cNvGrpSpPr/>
          <p:nvPr userDrawn="1"/>
        </p:nvGrpSpPr>
        <p:grpSpPr>
          <a:xfrm>
            <a:off x="8025844" y="5924577"/>
            <a:ext cx="690644" cy="690644"/>
            <a:chOff x="527308" y="4062509"/>
            <a:chExt cx="777923" cy="777923"/>
          </a:xfrm>
          <a:solidFill>
            <a:schemeClr val="accent4">
              <a:lumMod val="20000"/>
              <a:lumOff val="80000"/>
            </a:schemeClr>
          </a:solidFill>
        </p:grpSpPr>
        <p:sp>
          <p:nvSpPr>
            <p:cNvPr id="60" name="Donut 59">
              <a:hlinkClick r:id="" action="ppaction://hlinkshowjump?jump=nextslide"/>
            </p:cNvPr>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60">
              <a:hlinkClick r:id="" action="ppaction://hlinkshowjump?jump=nextslide"/>
            </p:cNvPr>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61"/>
          <p:cNvGrpSpPr/>
          <p:nvPr userDrawn="1"/>
        </p:nvGrpSpPr>
        <p:grpSpPr>
          <a:xfrm>
            <a:off x="3198411" y="4548249"/>
            <a:ext cx="3317163" cy="682049"/>
            <a:chOff x="633159" y="6301141"/>
            <a:chExt cx="1771650" cy="381114"/>
          </a:xfrm>
        </p:grpSpPr>
        <p:sp>
          <p:nvSpPr>
            <p:cNvPr id="63"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64"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5"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6"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7"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8"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9"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0"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1"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73"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74"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75"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76"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7"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9"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0"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1"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 name="Group 45"/>
          <p:cNvGrpSpPr/>
          <p:nvPr userDrawn="1"/>
        </p:nvGrpSpPr>
        <p:grpSpPr>
          <a:xfrm>
            <a:off x="247243" y="759004"/>
            <a:ext cx="2009955" cy="1929709"/>
            <a:chOff x="934393" y="3452281"/>
            <a:chExt cx="668168" cy="641492"/>
          </a:xfrm>
          <a:solidFill>
            <a:schemeClr val="bg1"/>
          </a:solidFill>
        </p:grpSpPr>
        <p:sp>
          <p:nvSpPr>
            <p:cNvPr id="47"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48"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49"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2"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3"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4"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5"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6"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
        <p:nvSpPr>
          <p:cNvPr id="89" name="Rectangle 182"/>
          <p:cNvSpPr>
            <a:spLocks noGrp="1" noChangeArrowheads="1"/>
          </p:cNvSpPr>
          <p:nvPr>
            <p:ph type="ctrTitle" hasCustomPrompt="1"/>
          </p:nvPr>
        </p:nvSpPr>
        <p:spPr bwMode="blackWhite">
          <a:xfrm>
            <a:off x="3099152" y="1078174"/>
            <a:ext cx="5605462" cy="1052105"/>
          </a:xfrm>
          <a:ln w="25400"/>
          <a:effectLst/>
        </p:spPr>
        <p:txBody>
          <a:bodyPr tIns="91440" bIns="91440" anchor="b"/>
          <a:lstStyle>
            <a:lvl1pPr algn="l">
              <a:spcBef>
                <a:spcPct val="25000"/>
              </a:spcBef>
              <a:defRPr lang="en-US" sz="3000" b="0" kern="1200" spc="-100" baseline="0" dirty="0">
                <a:solidFill>
                  <a:schemeClr val="accent4">
                    <a:lumMod val="50000"/>
                  </a:schemeClr>
                </a:solidFill>
                <a:effectLst/>
                <a:latin typeface="Arial" charset="0"/>
                <a:ea typeface="+mn-ea"/>
                <a:cs typeface="+mn-cs"/>
              </a:defRPr>
            </a:lvl1pPr>
          </a:lstStyle>
          <a:p>
            <a:r>
              <a:rPr lang="en-US" dirty="0" smtClean="0"/>
              <a:t>Title Goes Here</a:t>
            </a:r>
            <a:br>
              <a:rPr lang="en-US" dirty="0" smtClean="0"/>
            </a:br>
            <a:r>
              <a:rPr lang="en-US" dirty="0" smtClean="0"/>
              <a:t>Second Line Optional</a:t>
            </a:r>
            <a:endParaRPr lang="en-US" dirty="0"/>
          </a:p>
        </p:txBody>
      </p:sp>
      <p:sp>
        <p:nvSpPr>
          <p:cNvPr id="91" name="Rectangle 183"/>
          <p:cNvSpPr>
            <a:spLocks noGrp="1" noChangeArrowheads="1"/>
          </p:cNvSpPr>
          <p:nvPr>
            <p:ph type="subTitle" idx="1" hasCustomPrompt="1"/>
          </p:nvPr>
        </p:nvSpPr>
        <p:spPr bwMode="blackWhite">
          <a:xfrm>
            <a:off x="3111027" y="2203218"/>
            <a:ext cx="5605462" cy="533400"/>
          </a:xfrm>
          <a:prstGeom prst="rect">
            <a:avLst/>
          </a:prstGeom>
          <a:ln w="25400" algn="ctr"/>
          <a:effectLst/>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400" b="0" kern="1200" spc="-70" baseline="0" dirty="0" smtClean="0">
                <a:solidFill>
                  <a:schemeClr val="accent4"/>
                </a:solidFill>
                <a:effectLst/>
                <a:latin typeface="Arial" charset="0"/>
                <a:ea typeface="+mn-ea"/>
                <a:cs typeface="+mn-cs"/>
              </a:defRPr>
            </a:lvl1pPr>
          </a:lstStyle>
          <a:p>
            <a:r>
              <a:rPr lang="en-US" dirty="0" smtClean="0"/>
              <a:t>Subhead here</a:t>
            </a:r>
          </a:p>
        </p:txBody>
      </p:sp>
      <p:sp>
        <p:nvSpPr>
          <p:cNvPr id="92" name="Text Placeholder 76"/>
          <p:cNvSpPr>
            <a:spLocks noGrp="1"/>
          </p:cNvSpPr>
          <p:nvPr>
            <p:ph type="body" sz="quarter" idx="11" hasCustomPrompt="1"/>
          </p:nvPr>
        </p:nvSpPr>
        <p:spPr>
          <a:xfrm>
            <a:off x="3111026" y="3378536"/>
            <a:ext cx="5605144" cy="323165"/>
          </a:xfrm>
          <a:noFill/>
        </p:spPr>
        <p:txBody>
          <a:bodyPr wrap="square" rtlCol="0">
            <a:spAutoFit/>
          </a:bodyPr>
          <a:lstStyle>
            <a:lvl1pPr marL="0" indent="0">
              <a:buNone/>
              <a:defRPr lang="en-US" sz="1500" kern="1200" spc="450" dirty="0" smtClean="0">
                <a:solidFill>
                  <a:schemeClr val="accent4"/>
                </a:solidFill>
                <a:latin typeface="Arial" charset="0"/>
              </a:defRPr>
            </a:lvl1pPr>
          </a:lstStyle>
          <a:p>
            <a:pPr lvl="0">
              <a:spcBef>
                <a:spcPct val="0"/>
              </a:spcBef>
              <a:spcAft>
                <a:spcPct val="0"/>
              </a:spcAft>
            </a:pPr>
            <a:r>
              <a:rPr lang="en-US" dirty="0" smtClean="0"/>
              <a:t>JAN.01.2014</a:t>
            </a:r>
          </a:p>
        </p:txBody>
      </p:sp>
      <p:sp>
        <p:nvSpPr>
          <p:cNvPr id="93" name="Text Placeholder 89"/>
          <p:cNvSpPr>
            <a:spLocks noGrp="1"/>
          </p:cNvSpPr>
          <p:nvPr>
            <p:ph type="body" sz="quarter" idx="12"/>
          </p:nvPr>
        </p:nvSpPr>
        <p:spPr>
          <a:xfrm>
            <a:off x="3111026" y="2936756"/>
            <a:ext cx="5605144" cy="425040"/>
          </a:xfrm>
        </p:spPr>
        <p:txBody>
          <a:bodyPr>
            <a:normAutofit/>
          </a:bodyPr>
          <a:lstStyle>
            <a:lvl1pPr marL="0" indent="0">
              <a:buFontTx/>
              <a:buNone/>
              <a:defRPr sz="1800" spc="-70" baseline="0">
                <a:solidFill>
                  <a:schemeClr val="accent4"/>
                </a:solidFill>
              </a:defRPr>
            </a:lvl1pPr>
            <a:lvl2pPr marL="175022" indent="0">
              <a:buFontTx/>
              <a:buNone/>
              <a:defRPr/>
            </a:lvl2pPr>
            <a:lvl3pPr marL="301229" indent="0">
              <a:buFontTx/>
              <a:buNone/>
              <a:defRPr/>
            </a:lvl3pPr>
            <a:lvl4pPr marL="427434" indent="0">
              <a:buFontTx/>
              <a:buNone/>
              <a:defRPr/>
            </a:lvl4pPr>
            <a:lvl5pPr marL="559594" indent="0">
              <a:buFontTx/>
              <a:buNone/>
              <a:defRPr/>
            </a:lvl5pPr>
          </a:lstStyle>
          <a:p>
            <a:pPr lvl="0"/>
            <a:r>
              <a:rPr lang="en-US" dirty="0" smtClean="0"/>
              <a:t>Click to edit Master text styles</a:t>
            </a:r>
          </a:p>
        </p:txBody>
      </p:sp>
      <p:pic>
        <p:nvPicPr>
          <p:cNvPr id="12" name="Picture 1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183975" y="6307865"/>
            <a:ext cx="4645785" cy="353544"/>
          </a:xfrm>
          <a:prstGeom prst="rect">
            <a:avLst/>
          </a:prstGeom>
        </p:spPr>
      </p:pic>
    </p:spTree>
    <p:extLst>
      <p:ext uri="{BB962C8B-B14F-4D97-AF65-F5344CB8AC3E}">
        <p14:creationId xmlns="" xmlns:p14="http://schemas.microsoft.com/office/powerpoint/2010/main" val="343684654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5_ Picture and Tex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3028208" y="1074189"/>
            <a:ext cx="5943700" cy="45328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ound Diagonal Corner Rectangle 7"/>
          <p:cNvSpPr/>
          <p:nvPr userDrawn="1"/>
        </p:nvSpPr>
        <p:spPr>
          <a:xfrm flipH="1">
            <a:off x="304797" y="4429496"/>
            <a:ext cx="2607625" cy="1177505"/>
          </a:xfrm>
          <a:prstGeom prst="round2DiagRect">
            <a:avLst>
              <a:gd name="adj1" fmla="val 12647"/>
              <a:gd name="adj2" fmla="val 0"/>
            </a:avLst>
          </a:prstGeom>
          <a:gradFill flip="none" rotWithShape="1">
            <a:gsLst>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1"/>
          </p:nvPr>
        </p:nvSpPr>
        <p:spPr>
          <a:xfrm>
            <a:off x="304799" y="1074738"/>
            <a:ext cx="2607624" cy="3259756"/>
          </a:xfrm>
        </p:spPr>
        <p:txBody>
          <a:bodyPr anchor="t">
            <a:normAutofit/>
          </a:bodyPr>
          <a:lstStyle>
            <a:lvl1pPr marL="0" indent="0" algn="ctr">
              <a:buNone/>
              <a:defRPr sz="1200" baseline="0"/>
            </a:lvl1pPr>
          </a:lstStyle>
          <a:p>
            <a:endParaRPr lang="en-US" dirty="0" smtClean="0"/>
          </a:p>
          <a:p>
            <a:endParaRPr lang="en-US" dirty="0" smtClean="0"/>
          </a:p>
          <a:p>
            <a:endParaRPr lang="en-US" dirty="0" smtClean="0"/>
          </a:p>
          <a:p>
            <a:r>
              <a:rPr lang="en-US" dirty="0" smtClean="0"/>
              <a:t>Click Icon to Insert Picture</a:t>
            </a:r>
            <a:endParaRPr lang="en-US" dirty="0"/>
          </a:p>
        </p:txBody>
      </p:sp>
    </p:spTree>
    <p:extLst>
      <p:ext uri="{BB962C8B-B14F-4D97-AF65-F5344CB8AC3E}">
        <p14:creationId xmlns="" xmlns:p14="http://schemas.microsoft.com/office/powerpoint/2010/main" val="327744819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0_ Agenda Slide">
    <p:spTree>
      <p:nvGrpSpPr>
        <p:cNvPr id="1" name=""/>
        <p:cNvGrpSpPr/>
        <p:nvPr/>
      </p:nvGrpSpPr>
      <p:grpSpPr>
        <a:xfrm>
          <a:off x="0" y="0"/>
          <a:ext cx="0" cy="0"/>
          <a:chOff x="0" y="0"/>
          <a:chExt cx="0" cy="0"/>
        </a:xfrm>
      </p:grpSpPr>
      <p:sp>
        <p:nvSpPr>
          <p:cNvPr id="44" name="Rectangle 226"/>
          <p:cNvSpPr>
            <a:spLocks noGrp="1" noChangeArrowheads="1"/>
          </p:cNvSpPr>
          <p:nvPr>
            <p:ph type="title" hasCustomPrompt="1"/>
          </p:nvPr>
        </p:nvSpPr>
        <p:spPr bwMode="auto">
          <a:xfrm>
            <a:off x="224644" y="531565"/>
            <a:ext cx="1483848"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900" spc="-90" dirty="0" smtClean="0"/>
            </a:lvl1pPr>
          </a:lstStyle>
          <a:p>
            <a:pPr lvl="0"/>
            <a:r>
              <a:rPr lang="en-US" dirty="0" smtClean="0"/>
              <a:t>Agenda</a:t>
            </a:r>
          </a:p>
        </p:txBody>
      </p:sp>
      <p:sp>
        <p:nvSpPr>
          <p:cNvPr id="46" name="Text Placeholder 45"/>
          <p:cNvSpPr>
            <a:spLocks noGrp="1"/>
          </p:cNvSpPr>
          <p:nvPr>
            <p:ph type="body" sz="quarter" idx="10"/>
          </p:nvPr>
        </p:nvSpPr>
        <p:spPr>
          <a:xfrm>
            <a:off x="1637240" y="1290578"/>
            <a:ext cx="7120911"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2" name="Group 4"/>
          <p:cNvGrpSpPr/>
          <p:nvPr userDrawn="1"/>
        </p:nvGrpSpPr>
        <p:grpSpPr>
          <a:xfrm>
            <a:off x="1708492" y="730840"/>
            <a:ext cx="7049660" cy="279252"/>
            <a:chOff x="2456121" y="730840"/>
            <a:chExt cx="9399547" cy="279252"/>
          </a:xfrm>
        </p:grpSpPr>
        <p:sp>
          <p:nvSpPr>
            <p:cNvPr id="6" name="Round Diagonal Corner Rectangle 5"/>
            <p:cNvSpPr/>
            <p:nvPr/>
          </p:nvSpPr>
          <p:spPr>
            <a:xfrm flipH="1">
              <a:off x="2456121" y="730841"/>
              <a:ext cx="2687442" cy="279251"/>
            </a:xfrm>
            <a:prstGeom prst="round2DiagRect">
              <a:avLst>
                <a:gd name="adj1" fmla="val 24069"/>
                <a:gd name="adj2" fmla="val 0"/>
              </a:avLst>
            </a:prstGeom>
            <a:gradFill flip="none" rotWithShape="1">
              <a:gsLst>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 Diagonal Corner Rectangle 6"/>
            <p:cNvSpPr/>
            <p:nvPr/>
          </p:nvSpPr>
          <p:spPr>
            <a:xfrm flipV="1">
              <a:off x="5203853" y="730840"/>
              <a:ext cx="6651815" cy="279251"/>
            </a:xfrm>
            <a:prstGeom prst="round2DiagRect">
              <a:avLst>
                <a:gd name="adj1" fmla="val 20262"/>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4044517314"/>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8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224642" y="1074189"/>
            <a:ext cx="8747266"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289133332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9_ Picture and Tex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3028208" y="1074189"/>
            <a:ext cx="5943700" cy="45328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ound Diagonal Corner Rectangle 7"/>
          <p:cNvSpPr/>
          <p:nvPr userDrawn="1"/>
        </p:nvSpPr>
        <p:spPr>
          <a:xfrm flipH="1">
            <a:off x="304797" y="4429496"/>
            <a:ext cx="2607625" cy="1177505"/>
          </a:xfrm>
          <a:prstGeom prst="round2DiagRect">
            <a:avLst>
              <a:gd name="adj1" fmla="val 12647"/>
              <a:gd name="adj2" fmla="val 0"/>
            </a:avLst>
          </a:prstGeom>
          <a:gradFill flip="none" rotWithShape="1">
            <a:gsLst>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1"/>
          </p:nvPr>
        </p:nvSpPr>
        <p:spPr>
          <a:xfrm>
            <a:off x="304799" y="1074738"/>
            <a:ext cx="2607624" cy="3259756"/>
          </a:xfrm>
        </p:spPr>
        <p:txBody>
          <a:bodyPr anchor="t">
            <a:normAutofit/>
          </a:bodyPr>
          <a:lstStyle>
            <a:lvl1pPr marL="0" indent="0" algn="ctr">
              <a:buNone/>
              <a:defRPr sz="1200" baseline="0"/>
            </a:lvl1pPr>
          </a:lstStyle>
          <a:p>
            <a:endParaRPr lang="en-US" dirty="0" smtClean="0"/>
          </a:p>
          <a:p>
            <a:endParaRPr lang="en-US" dirty="0" smtClean="0"/>
          </a:p>
          <a:p>
            <a:endParaRPr lang="en-US" dirty="0" smtClean="0"/>
          </a:p>
          <a:p>
            <a:r>
              <a:rPr lang="en-US" dirty="0" smtClean="0"/>
              <a:t>Click Icon to Insert Picture</a:t>
            </a:r>
            <a:endParaRPr lang="en-US" dirty="0"/>
          </a:p>
        </p:txBody>
      </p:sp>
    </p:spTree>
    <p:extLst>
      <p:ext uri="{BB962C8B-B14F-4D97-AF65-F5344CB8AC3E}">
        <p14:creationId xmlns="" xmlns:p14="http://schemas.microsoft.com/office/powerpoint/2010/main" val="327744819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5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Title Goes Here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2"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 xmlns:p14="http://schemas.microsoft.com/office/powerpoint/2010/main" val="394543594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6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69000">
                <a:schemeClr val="accent4">
                  <a:lumMod val="50000"/>
                </a:schemeClr>
              </a:gs>
              <a:gs pos="9000">
                <a:schemeClr val="accent4"/>
              </a:gs>
              <a:gs pos="0">
                <a:schemeClr val="accent4"/>
              </a:gs>
              <a:gs pos="94690">
                <a:srgbClr val="2A2E32"/>
              </a:gs>
              <a:gs pos="31000">
                <a:schemeClr val="accent4">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Title Goes Here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2"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 xmlns:p14="http://schemas.microsoft.com/office/powerpoint/2010/main" val="215067225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0_ Transition Title and Subtitle">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5810250"/>
          </a:xfrm>
          <a:prstGeom prst="rect">
            <a:avLst/>
          </a:prstGeom>
        </p:spPr>
      </p:pic>
      <p:sp>
        <p:nvSpPr>
          <p:cNvPr id="16" name="Round Diagonal Corner Rectangle 15"/>
          <p:cNvSpPr/>
          <p:nvPr userDrawn="1"/>
        </p:nvSpPr>
        <p:spPr>
          <a:xfrm>
            <a:off x="1334297" y="4585648"/>
            <a:ext cx="6582179" cy="1224602"/>
          </a:xfrm>
          <a:prstGeom prst="round2DiagRect">
            <a:avLst>
              <a:gd name="adj1" fmla="val 12647"/>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ound Diagonal Corner Rectangle 16"/>
          <p:cNvSpPr/>
          <p:nvPr userDrawn="1"/>
        </p:nvSpPr>
        <p:spPr>
          <a:xfrm flipH="1">
            <a:off x="-2" y="4585648"/>
            <a:ext cx="1302509" cy="1224602"/>
          </a:xfrm>
          <a:prstGeom prst="round2DiagRect">
            <a:avLst>
              <a:gd name="adj1" fmla="val 12647"/>
              <a:gd name="adj2" fmla="val 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4" name="Rectangle 226"/>
          <p:cNvSpPr>
            <a:spLocks noGrp="1" noChangeArrowheads="1"/>
          </p:cNvSpPr>
          <p:nvPr>
            <p:ph type="title" hasCustomPrompt="1"/>
          </p:nvPr>
        </p:nvSpPr>
        <p:spPr bwMode="auto">
          <a:xfrm>
            <a:off x="1450514" y="4632388"/>
            <a:ext cx="6252751" cy="1131123"/>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600" b="0" kern="1200" spc="-90" baseline="0" dirty="0" smtClean="0">
                <a:solidFill>
                  <a:schemeClr val="bg1"/>
                </a:solidFill>
                <a:effectLst/>
                <a:latin typeface="Arial" charset="0"/>
                <a:ea typeface="+mn-ea"/>
                <a:cs typeface="+mn-cs"/>
              </a:defRPr>
            </a:lvl1pPr>
          </a:lstStyle>
          <a:p>
            <a:pPr lvl="0"/>
            <a:r>
              <a:rPr lang="en-US" dirty="0" smtClean="0"/>
              <a:t>Transition Titles Should be Short/Powerful</a:t>
            </a:r>
            <a:br>
              <a:rPr lang="en-US" dirty="0" smtClean="0"/>
            </a:br>
            <a:r>
              <a:rPr lang="en-US" dirty="0" smtClean="0"/>
              <a:t>Second Line Subtitle Optional</a:t>
            </a:r>
          </a:p>
        </p:txBody>
      </p:sp>
      <p:grpSp>
        <p:nvGrpSpPr>
          <p:cNvPr id="2" name="Group 8"/>
          <p:cNvGrpSpPr/>
          <p:nvPr userDrawn="1"/>
        </p:nvGrpSpPr>
        <p:grpSpPr>
          <a:xfrm>
            <a:off x="276147" y="4843623"/>
            <a:ext cx="708652" cy="708652"/>
            <a:chOff x="527308" y="4062509"/>
            <a:chExt cx="777923" cy="777923"/>
          </a:xfrm>
          <a:solidFill>
            <a:schemeClr val="accent2">
              <a:lumMod val="60000"/>
              <a:lumOff val="40000"/>
            </a:schemeClr>
          </a:solidFill>
        </p:grpSpPr>
        <p:sp>
          <p:nvSpPr>
            <p:cNvPr id="10" name="Donut 9"/>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13"/>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240935135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7_Master Title Slide">
    <p:spTree>
      <p:nvGrpSpPr>
        <p:cNvPr id="1" name=""/>
        <p:cNvGrpSpPr/>
        <p:nvPr/>
      </p:nvGrpSpPr>
      <p:grpSpPr>
        <a:xfrm>
          <a:off x="0" y="0"/>
          <a:ext cx="0" cy="0"/>
          <a:chOff x="0" y="0"/>
          <a:chExt cx="0" cy="0"/>
        </a:xfrm>
      </p:grpSpPr>
      <p:sp>
        <p:nvSpPr>
          <p:cNvPr id="87" name="Round Diagonal Corner Rectangle 86"/>
          <p:cNvSpPr/>
          <p:nvPr userDrawn="1"/>
        </p:nvSpPr>
        <p:spPr>
          <a:xfrm>
            <a:off x="518615" y="-1"/>
            <a:ext cx="2326017" cy="5225401"/>
          </a:xfrm>
          <a:prstGeom prst="round2DiagRect">
            <a:avLst>
              <a:gd name="adj1" fmla="val 12757"/>
              <a:gd name="adj2" fmla="val 0"/>
            </a:avLst>
          </a:prstGeom>
          <a:gradFill flip="none" rotWithShape="1">
            <a:gsLst>
              <a:gs pos="100000">
                <a:srgbClr val="FFC000"/>
              </a:gs>
              <a:gs pos="79000">
                <a:srgbClr val="F97400"/>
              </a:gs>
              <a:gs pos="3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8" name="Freeform 87"/>
          <p:cNvSpPr/>
          <p:nvPr userDrawn="1"/>
        </p:nvSpPr>
        <p:spPr>
          <a:xfrm flipV="1">
            <a:off x="520929" y="4954880"/>
            <a:ext cx="2323704" cy="270520"/>
          </a:xfrm>
          <a:custGeom>
            <a:avLst/>
            <a:gdLst>
              <a:gd name="connsiteX0" fmla="*/ 0 w 2295943"/>
              <a:gd name="connsiteY0" fmla="*/ 270520 h 270520"/>
              <a:gd name="connsiteX1" fmla="*/ 2295943 w 2295943"/>
              <a:gd name="connsiteY1" fmla="*/ 270520 h 270520"/>
              <a:gd name="connsiteX2" fmla="*/ 2292272 w 2295943"/>
              <a:gd name="connsiteY2" fmla="*/ 234098 h 270520"/>
              <a:gd name="connsiteX3" fmla="*/ 2005043 w 2295943"/>
              <a:gd name="connsiteY3" fmla="*/ 0 h 270520"/>
              <a:gd name="connsiteX4" fmla="*/ 0 w 2295943"/>
              <a:gd name="connsiteY4" fmla="*/ 0 h 270520"/>
              <a:gd name="connsiteX5" fmla="*/ 0 w 2295943"/>
              <a:gd name="connsiteY5" fmla="*/ 270520 h 27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5943" h="270520">
                <a:moveTo>
                  <a:pt x="0" y="270520"/>
                </a:moveTo>
                <a:lnTo>
                  <a:pt x="2295943" y="270520"/>
                </a:lnTo>
                <a:lnTo>
                  <a:pt x="2292272" y="234098"/>
                </a:lnTo>
                <a:cubicBezTo>
                  <a:pt x="2264933" y="100498"/>
                  <a:pt x="2146725" y="0"/>
                  <a:pt x="2005043" y="0"/>
                </a:cubicBezTo>
                <a:lnTo>
                  <a:pt x="0" y="0"/>
                </a:lnTo>
                <a:lnTo>
                  <a:pt x="0" y="270520"/>
                </a:lnTo>
                <a:close/>
              </a:path>
            </a:pathLst>
          </a:custGeom>
          <a:gradFill flip="none" rotWithShape="1">
            <a:gsLst>
              <a:gs pos="100000">
                <a:srgbClr val="FE7900"/>
              </a:gs>
              <a:gs pos="0">
                <a:srgbClr val="F649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p:cNvSpPr txBox="1"/>
          <p:nvPr userDrawn="1"/>
        </p:nvSpPr>
        <p:spPr>
          <a:xfrm>
            <a:off x="3105352" y="6027143"/>
            <a:ext cx="1502334" cy="219291"/>
          </a:xfrm>
          <a:prstGeom prst="rect">
            <a:avLst/>
          </a:prstGeom>
          <a:noFill/>
        </p:spPr>
        <p:txBody>
          <a:bodyPr wrap="none" rtlCol="0">
            <a:spAutoFit/>
          </a:bodyPr>
          <a:lstStyle/>
          <a:p>
            <a:r>
              <a:rPr lang="en-US" sz="825" dirty="0" smtClean="0">
                <a:solidFill>
                  <a:schemeClr val="tx1">
                    <a:lumMod val="65000"/>
                    <a:lumOff val="35000"/>
                  </a:schemeClr>
                </a:solidFill>
              </a:rPr>
              <a:t>Confidential and Proprietary</a:t>
            </a:r>
            <a:endParaRPr lang="en-US" sz="825" dirty="0">
              <a:solidFill>
                <a:schemeClr val="tx1">
                  <a:lumMod val="65000"/>
                  <a:lumOff val="35000"/>
                </a:schemeClr>
              </a:solidFill>
            </a:endParaRPr>
          </a:p>
        </p:txBody>
      </p:sp>
      <p:grpSp>
        <p:nvGrpSpPr>
          <p:cNvPr id="2" name="Group 58"/>
          <p:cNvGrpSpPr/>
          <p:nvPr userDrawn="1"/>
        </p:nvGrpSpPr>
        <p:grpSpPr>
          <a:xfrm>
            <a:off x="8025844" y="5924577"/>
            <a:ext cx="690644" cy="690644"/>
            <a:chOff x="527308" y="4062509"/>
            <a:chExt cx="777923" cy="777923"/>
          </a:xfrm>
          <a:solidFill>
            <a:schemeClr val="accent4">
              <a:lumMod val="20000"/>
              <a:lumOff val="80000"/>
            </a:schemeClr>
          </a:solidFill>
        </p:grpSpPr>
        <p:sp>
          <p:nvSpPr>
            <p:cNvPr id="60" name="Donut 59">
              <a:hlinkClick r:id="" action="ppaction://hlinkshowjump?jump=nextslide"/>
            </p:cNvPr>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60">
              <a:hlinkClick r:id="" action="ppaction://hlinkshowjump?jump=nextslide"/>
            </p:cNvPr>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61"/>
          <p:cNvGrpSpPr/>
          <p:nvPr userDrawn="1"/>
        </p:nvGrpSpPr>
        <p:grpSpPr>
          <a:xfrm>
            <a:off x="3198411" y="4548249"/>
            <a:ext cx="3317163" cy="682049"/>
            <a:chOff x="633159" y="6301141"/>
            <a:chExt cx="1771650" cy="381114"/>
          </a:xfrm>
        </p:grpSpPr>
        <p:sp>
          <p:nvSpPr>
            <p:cNvPr id="63"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64"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5"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6"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7"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8"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9"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0"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1"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73"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74"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75"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76"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7"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9"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0"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1"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 name="Group 45"/>
          <p:cNvGrpSpPr/>
          <p:nvPr userDrawn="1"/>
        </p:nvGrpSpPr>
        <p:grpSpPr>
          <a:xfrm>
            <a:off x="247243" y="759004"/>
            <a:ext cx="2009955" cy="1929709"/>
            <a:chOff x="934393" y="3452281"/>
            <a:chExt cx="668168" cy="641492"/>
          </a:xfrm>
          <a:solidFill>
            <a:schemeClr val="bg1"/>
          </a:solidFill>
        </p:grpSpPr>
        <p:sp>
          <p:nvSpPr>
            <p:cNvPr id="47"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48"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49"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2"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3"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4"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5"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6"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
        <p:nvSpPr>
          <p:cNvPr id="89" name="Rectangle 182"/>
          <p:cNvSpPr>
            <a:spLocks noGrp="1" noChangeArrowheads="1"/>
          </p:cNvSpPr>
          <p:nvPr>
            <p:ph type="ctrTitle" hasCustomPrompt="1"/>
          </p:nvPr>
        </p:nvSpPr>
        <p:spPr bwMode="blackWhite">
          <a:xfrm>
            <a:off x="3099152" y="1078174"/>
            <a:ext cx="5605462" cy="1052105"/>
          </a:xfrm>
          <a:ln w="25400"/>
          <a:effectLst/>
        </p:spPr>
        <p:txBody>
          <a:bodyPr tIns="91440" bIns="91440" anchor="b"/>
          <a:lstStyle>
            <a:lvl1pPr algn="l">
              <a:spcBef>
                <a:spcPct val="25000"/>
              </a:spcBef>
              <a:defRPr lang="en-US" sz="3000" b="0" kern="1200" spc="-100" baseline="0" dirty="0">
                <a:solidFill>
                  <a:schemeClr val="accent4">
                    <a:lumMod val="50000"/>
                  </a:schemeClr>
                </a:solidFill>
                <a:effectLst/>
                <a:latin typeface="Arial" charset="0"/>
                <a:ea typeface="+mn-ea"/>
                <a:cs typeface="+mn-cs"/>
              </a:defRPr>
            </a:lvl1pPr>
          </a:lstStyle>
          <a:p>
            <a:r>
              <a:rPr lang="en-US" dirty="0" smtClean="0"/>
              <a:t>Title Goes Here</a:t>
            </a:r>
            <a:br>
              <a:rPr lang="en-US" dirty="0" smtClean="0"/>
            </a:br>
            <a:r>
              <a:rPr lang="en-US" dirty="0" smtClean="0"/>
              <a:t>Second Line Optional</a:t>
            </a:r>
            <a:endParaRPr lang="en-US" dirty="0"/>
          </a:p>
        </p:txBody>
      </p:sp>
      <p:sp>
        <p:nvSpPr>
          <p:cNvPr id="91" name="Rectangle 183"/>
          <p:cNvSpPr>
            <a:spLocks noGrp="1" noChangeArrowheads="1"/>
          </p:cNvSpPr>
          <p:nvPr>
            <p:ph type="subTitle" idx="1" hasCustomPrompt="1"/>
          </p:nvPr>
        </p:nvSpPr>
        <p:spPr bwMode="blackWhite">
          <a:xfrm>
            <a:off x="3111027" y="2203218"/>
            <a:ext cx="5605462" cy="533400"/>
          </a:xfrm>
          <a:prstGeom prst="rect">
            <a:avLst/>
          </a:prstGeom>
          <a:ln w="25400" algn="ctr"/>
          <a:effectLst/>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400" b="0" kern="1200" spc="-70" baseline="0" dirty="0" smtClean="0">
                <a:solidFill>
                  <a:schemeClr val="accent4"/>
                </a:solidFill>
                <a:effectLst/>
                <a:latin typeface="Arial" charset="0"/>
                <a:ea typeface="+mn-ea"/>
                <a:cs typeface="+mn-cs"/>
              </a:defRPr>
            </a:lvl1pPr>
          </a:lstStyle>
          <a:p>
            <a:r>
              <a:rPr lang="en-US" dirty="0" smtClean="0"/>
              <a:t>Subhead here</a:t>
            </a:r>
          </a:p>
        </p:txBody>
      </p:sp>
      <p:sp>
        <p:nvSpPr>
          <p:cNvPr id="92" name="Text Placeholder 76"/>
          <p:cNvSpPr>
            <a:spLocks noGrp="1"/>
          </p:cNvSpPr>
          <p:nvPr>
            <p:ph type="body" sz="quarter" idx="11" hasCustomPrompt="1"/>
          </p:nvPr>
        </p:nvSpPr>
        <p:spPr>
          <a:xfrm>
            <a:off x="3111026" y="3378536"/>
            <a:ext cx="5605144" cy="323165"/>
          </a:xfrm>
          <a:noFill/>
        </p:spPr>
        <p:txBody>
          <a:bodyPr wrap="square" rtlCol="0">
            <a:spAutoFit/>
          </a:bodyPr>
          <a:lstStyle>
            <a:lvl1pPr marL="0" indent="0">
              <a:buNone/>
              <a:defRPr lang="en-US" sz="1500" kern="1200" spc="450" dirty="0" smtClean="0">
                <a:solidFill>
                  <a:schemeClr val="accent4"/>
                </a:solidFill>
                <a:latin typeface="Arial" charset="0"/>
              </a:defRPr>
            </a:lvl1pPr>
          </a:lstStyle>
          <a:p>
            <a:pPr lvl="0">
              <a:spcBef>
                <a:spcPct val="0"/>
              </a:spcBef>
              <a:spcAft>
                <a:spcPct val="0"/>
              </a:spcAft>
            </a:pPr>
            <a:r>
              <a:rPr lang="en-US" dirty="0" smtClean="0"/>
              <a:t>JAN.01.2014</a:t>
            </a:r>
          </a:p>
        </p:txBody>
      </p:sp>
      <p:sp>
        <p:nvSpPr>
          <p:cNvPr id="93" name="Text Placeholder 89"/>
          <p:cNvSpPr>
            <a:spLocks noGrp="1"/>
          </p:cNvSpPr>
          <p:nvPr>
            <p:ph type="body" sz="quarter" idx="12"/>
          </p:nvPr>
        </p:nvSpPr>
        <p:spPr>
          <a:xfrm>
            <a:off x="3111026" y="2936756"/>
            <a:ext cx="5605144" cy="425040"/>
          </a:xfrm>
        </p:spPr>
        <p:txBody>
          <a:bodyPr>
            <a:normAutofit/>
          </a:bodyPr>
          <a:lstStyle>
            <a:lvl1pPr marL="0" indent="0">
              <a:buFontTx/>
              <a:buNone/>
              <a:defRPr sz="1800" spc="-70" baseline="0">
                <a:solidFill>
                  <a:schemeClr val="accent4"/>
                </a:solidFill>
              </a:defRPr>
            </a:lvl1pPr>
            <a:lvl2pPr marL="175022" indent="0">
              <a:buFontTx/>
              <a:buNone/>
              <a:defRPr/>
            </a:lvl2pPr>
            <a:lvl3pPr marL="301229" indent="0">
              <a:buFontTx/>
              <a:buNone/>
              <a:defRPr/>
            </a:lvl3pPr>
            <a:lvl4pPr marL="427434" indent="0">
              <a:buFontTx/>
              <a:buNone/>
              <a:defRPr/>
            </a:lvl4pPr>
            <a:lvl5pPr marL="559594" indent="0">
              <a:buFontTx/>
              <a:buNone/>
              <a:defRPr/>
            </a:lvl5pPr>
          </a:lstStyle>
          <a:p>
            <a:pPr lvl="0"/>
            <a:r>
              <a:rPr lang="en-US" dirty="0" smtClean="0"/>
              <a:t>Click to edit Master text styles</a:t>
            </a:r>
          </a:p>
        </p:txBody>
      </p:sp>
      <p:pic>
        <p:nvPicPr>
          <p:cNvPr id="12" name="Picture 1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183975" y="6307865"/>
            <a:ext cx="4645785" cy="353544"/>
          </a:xfrm>
          <a:prstGeom prst="rect">
            <a:avLst/>
          </a:prstGeom>
        </p:spPr>
      </p:pic>
    </p:spTree>
    <p:extLst>
      <p:ext uri="{BB962C8B-B14F-4D97-AF65-F5344CB8AC3E}">
        <p14:creationId xmlns="" xmlns:p14="http://schemas.microsoft.com/office/powerpoint/2010/main" val="3436846549"/>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1_ Agenda Slide">
    <p:spTree>
      <p:nvGrpSpPr>
        <p:cNvPr id="1" name=""/>
        <p:cNvGrpSpPr/>
        <p:nvPr/>
      </p:nvGrpSpPr>
      <p:grpSpPr>
        <a:xfrm>
          <a:off x="0" y="0"/>
          <a:ext cx="0" cy="0"/>
          <a:chOff x="0" y="0"/>
          <a:chExt cx="0" cy="0"/>
        </a:xfrm>
      </p:grpSpPr>
      <p:sp>
        <p:nvSpPr>
          <p:cNvPr id="44" name="Rectangle 226"/>
          <p:cNvSpPr>
            <a:spLocks noGrp="1" noChangeArrowheads="1"/>
          </p:cNvSpPr>
          <p:nvPr>
            <p:ph type="title" hasCustomPrompt="1"/>
          </p:nvPr>
        </p:nvSpPr>
        <p:spPr bwMode="auto">
          <a:xfrm>
            <a:off x="224644" y="531565"/>
            <a:ext cx="1483848"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900" spc="-90" dirty="0" smtClean="0"/>
            </a:lvl1pPr>
          </a:lstStyle>
          <a:p>
            <a:pPr lvl="0"/>
            <a:r>
              <a:rPr lang="en-US" dirty="0" smtClean="0"/>
              <a:t>Agenda</a:t>
            </a:r>
          </a:p>
        </p:txBody>
      </p:sp>
      <p:sp>
        <p:nvSpPr>
          <p:cNvPr id="46" name="Text Placeholder 45"/>
          <p:cNvSpPr>
            <a:spLocks noGrp="1"/>
          </p:cNvSpPr>
          <p:nvPr>
            <p:ph type="body" sz="quarter" idx="10"/>
          </p:nvPr>
        </p:nvSpPr>
        <p:spPr>
          <a:xfrm>
            <a:off x="1637240" y="1290578"/>
            <a:ext cx="7120911"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2" name="Group 4"/>
          <p:cNvGrpSpPr/>
          <p:nvPr userDrawn="1"/>
        </p:nvGrpSpPr>
        <p:grpSpPr>
          <a:xfrm>
            <a:off x="1708492" y="730840"/>
            <a:ext cx="7049660" cy="279252"/>
            <a:chOff x="2456121" y="730840"/>
            <a:chExt cx="9399547" cy="279252"/>
          </a:xfrm>
        </p:grpSpPr>
        <p:sp>
          <p:nvSpPr>
            <p:cNvPr id="6" name="Round Diagonal Corner Rectangle 5"/>
            <p:cNvSpPr/>
            <p:nvPr/>
          </p:nvSpPr>
          <p:spPr>
            <a:xfrm flipH="1">
              <a:off x="2456121" y="730841"/>
              <a:ext cx="2687442" cy="279251"/>
            </a:xfrm>
            <a:prstGeom prst="round2DiagRect">
              <a:avLst>
                <a:gd name="adj1" fmla="val 24069"/>
                <a:gd name="adj2" fmla="val 0"/>
              </a:avLst>
            </a:prstGeom>
            <a:gradFill flip="none" rotWithShape="1">
              <a:gsLst>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 Diagonal Corner Rectangle 6"/>
            <p:cNvSpPr/>
            <p:nvPr/>
          </p:nvSpPr>
          <p:spPr>
            <a:xfrm flipV="1">
              <a:off x="5203853" y="730840"/>
              <a:ext cx="6651815" cy="279251"/>
            </a:xfrm>
            <a:prstGeom prst="round2DiagRect">
              <a:avLst>
                <a:gd name="adj1" fmla="val 20262"/>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404451731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9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224642" y="1074189"/>
            <a:ext cx="8747266"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2891333327"/>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7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Title Goes Here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2"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 xmlns:p14="http://schemas.microsoft.com/office/powerpoint/2010/main" val="394543594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6_ Agenda Slide">
    <p:spTree>
      <p:nvGrpSpPr>
        <p:cNvPr id="1" name=""/>
        <p:cNvGrpSpPr/>
        <p:nvPr/>
      </p:nvGrpSpPr>
      <p:grpSpPr>
        <a:xfrm>
          <a:off x="0" y="0"/>
          <a:ext cx="0" cy="0"/>
          <a:chOff x="0" y="0"/>
          <a:chExt cx="0" cy="0"/>
        </a:xfrm>
      </p:grpSpPr>
      <p:sp>
        <p:nvSpPr>
          <p:cNvPr id="44" name="Rectangle 226"/>
          <p:cNvSpPr>
            <a:spLocks noGrp="1" noChangeArrowheads="1"/>
          </p:cNvSpPr>
          <p:nvPr>
            <p:ph type="title" hasCustomPrompt="1"/>
          </p:nvPr>
        </p:nvSpPr>
        <p:spPr bwMode="auto">
          <a:xfrm>
            <a:off x="224644" y="531565"/>
            <a:ext cx="1483848"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900" spc="-90" dirty="0" smtClean="0"/>
            </a:lvl1pPr>
          </a:lstStyle>
          <a:p>
            <a:pPr lvl="0"/>
            <a:r>
              <a:rPr lang="en-US" dirty="0" smtClean="0"/>
              <a:t>Agenda</a:t>
            </a:r>
          </a:p>
        </p:txBody>
      </p:sp>
      <p:sp>
        <p:nvSpPr>
          <p:cNvPr id="46" name="Text Placeholder 45"/>
          <p:cNvSpPr>
            <a:spLocks noGrp="1"/>
          </p:cNvSpPr>
          <p:nvPr>
            <p:ph type="body" sz="quarter" idx="10"/>
          </p:nvPr>
        </p:nvSpPr>
        <p:spPr>
          <a:xfrm>
            <a:off x="1637240" y="1290578"/>
            <a:ext cx="7120911"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5" name="Group 4"/>
          <p:cNvGrpSpPr/>
          <p:nvPr userDrawn="1"/>
        </p:nvGrpSpPr>
        <p:grpSpPr>
          <a:xfrm>
            <a:off x="1708492" y="730840"/>
            <a:ext cx="7049660" cy="279252"/>
            <a:chOff x="2456121" y="730840"/>
            <a:chExt cx="9399547" cy="279252"/>
          </a:xfrm>
        </p:grpSpPr>
        <p:sp>
          <p:nvSpPr>
            <p:cNvPr id="6" name="Round Diagonal Corner Rectangle 5"/>
            <p:cNvSpPr/>
            <p:nvPr/>
          </p:nvSpPr>
          <p:spPr>
            <a:xfrm flipH="1">
              <a:off x="2456121" y="730841"/>
              <a:ext cx="2687442" cy="279251"/>
            </a:xfrm>
            <a:prstGeom prst="round2DiagRect">
              <a:avLst>
                <a:gd name="adj1" fmla="val 24069"/>
                <a:gd name="adj2" fmla="val 0"/>
              </a:avLst>
            </a:prstGeom>
            <a:gradFill flip="none" rotWithShape="1">
              <a:gsLst>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 Diagonal Corner Rectangle 6"/>
            <p:cNvSpPr/>
            <p:nvPr/>
          </p:nvSpPr>
          <p:spPr>
            <a:xfrm flipV="1">
              <a:off x="5203853" y="730840"/>
              <a:ext cx="6651815" cy="279251"/>
            </a:xfrm>
            <a:prstGeom prst="round2DiagRect">
              <a:avLst>
                <a:gd name="adj1" fmla="val 20262"/>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4044517314"/>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8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69000">
                <a:schemeClr val="accent4">
                  <a:lumMod val="50000"/>
                </a:schemeClr>
              </a:gs>
              <a:gs pos="9000">
                <a:schemeClr val="accent4"/>
              </a:gs>
              <a:gs pos="0">
                <a:schemeClr val="accent4"/>
              </a:gs>
              <a:gs pos="94690">
                <a:srgbClr val="2A2E32"/>
              </a:gs>
              <a:gs pos="31000">
                <a:schemeClr val="accent4">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Title Goes Here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2"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 xmlns:p14="http://schemas.microsoft.com/office/powerpoint/2010/main" val="2150672258"/>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1_ Transition Title and Subtitle">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5810250"/>
          </a:xfrm>
          <a:prstGeom prst="rect">
            <a:avLst/>
          </a:prstGeom>
        </p:spPr>
      </p:pic>
      <p:sp>
        <p:nvSpPr>
          <p:cNvPr id="16" name="Round Diagonal Corner Rectangle 15"/>
          <p:cNvSpPr/>
          <p:nvPr userDrawn="1"/>
        </p:nvSpPr>
        <p:spPr>
          <a:xfrm>
            <a:off x="1334297" y="4585648"/>
            <a:ext cx="6582179" cy="1224602"/>
          </a:xfrm>
          <a:prstGeom prst="round2DiagRect">
            <a:avLst>
              <a:gd name="adj1" fmla="val 12647"/>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ound Diagonal Corner Rectangle 16"/>
          <p:cNvSpPr/>
          <p:nvPr userDrawn="1"/>
        </p:nvSpPr>
        <p:spPr>
          <a:xfrm flipH="1">
            <a:off x="-2" y="4585648"/>
            <a:ext cx="1302509" cy="1224602"/>
          </a:xfrm>
          <a:prstGeom prst="round2DiagRect">
            <a:avLst>
              <a:gd name="adj1" fmla="val 12647"/>
              <a:gd name="adj2" fmla="val 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4" name="Rectangle 226"/>
          <p:cNvSpPr>
            <a:spLocks noGrp="1" noChangeArrowheads="1"/>
          </p:cNvSpPr>
          <p:nvPr>
            <p:ph type="title" hasCustomPrompt="1"/>
          </p:nvPr>
        </p:nvSpPr>
        <p:spPr bwMode="auto">
          <a:xfrm>
            <a:off x="1450514" y="4632388"/>
            <a:ext cx="6252751" cy="1131123"/>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600" b="0" kern="1200" spc="-90" baseline="0" dirty="0" smtClean="0">
                <a:solidFill>
                  <a:schemeClr val="bg1"/>
                </a:solidFill>
                <a:effectLst/>
                <a:latin typeface="Arial" charset="0"/>
                <a:ea typeface="+mn-ea"/>
                <a:cs typeface="+mn-cs"/>
              </a:defRPr>
            </a:lvl1pPr>
          </a:lstStyle>
          <a:p>
            <a:pPr lvl="0"/>
            <a:r>
              <a:rPr lang="en-US" dirty="0" smtClean="0"/>
              <a:t>Transition Titles Should be Short/Powerful</a:t>
            </a:r>
            <a:br>
              <a:rPr lang="en-US" dirty="0" smtClean="0"/>
            </a:br>
            <a:r>
              <a:rPr lang="en-US" dirty="0" smtClean="0"/>
              <a:t>Second Line Subtitle Optional</a:t>
            </a:r>
          </a:p>
        </p:txBody>
      </p:sp>
      <p:grpSp>
        <p:nvGrpSpPr>
          <p:cNvPr id="2" name="Group 8"/>
          <p:cNvGrpSpPr/>
          <p:nvPr userDrawn="1"/>
        </p:nvGrpSpPr>
        <p:grpSpPr>
          <a:xfrm>
            <a:off x="276147" y="4843623"/>
            <a:ext cx="708652" cy="708652"/>
            <a:chOff x="527308" y="4062509"/>
            <a:chExt cx="777923" cy="777923"/>
          </a:xfrm>
          <a:solidFill>
            <a:schemeClr val="accent2">
              <a:lumMod val="60000"/>
              <a:lumOff val="40000"/>
            </a:schemeClr>
          </a:solidFill>
        </p:grpSpPr>
        <p:sp>
          <p:nvSpPr>
            <p:cNvPr id="10" name="Donut 9"/>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13"/>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2409351354"/>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8_Master Title Slide">
    <p:spTree>
      <p:nvGrpSpPr>
        <p:cNvPr id="1" name=""/>
        <p:cNvGrpSpPr/>
        <p:nvPr/>
      </p:nvGrpSpPr>
      <p:grpSpPr>
        <a:xfrm>
          <a:off x="0" y="0"/>
          <a:ext cx="0" cy="0"/>
          <a:chOff x="0" y="0"/>
          <a:chExt cx="0" cy="0"/>
        </a:xfrm>
      </p:grpSpPr>
      <p:sp>
        <p:nvSpPr>
          <p:cNvPr id="87" name="Round Diagonal Corner Rectangle 86"/>
          <p:cNvSpPr/>
          <p:nvPr userDrawn="1"/>
        </p:nvSpPr>
        <p:spPr>
          <a:xfrm>
            <a:off x="518615" y="-1"/>
            <a:ext cx="2326017" cy="5225401"/>
          </a:xfrm>
          <a:prstGeom prst="round2DiagRect">
            <a:avLst>
              <a:gd name="adj1" fmla="val 12757"/>
              <a:gd name="adj2" fmla="val 0"/>
            </a:avLst>
          </a:prstGeom>
          <a:gradFill flip="none" rotWithShape="1">
            <a:gsLst>
              <a:gs pos="100000">
                <a:srgbClr val="FFC000"/>
              </a:gs>
              <a:gs pos="79000">
                <a:srgbClr val="F97400"/>
              </a:gs>
              <a:gs pos="3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8" name="Freeform 87"/>
          <p:cNvSpPr/>
          <p:nvPr userDrawn="1"/>
        </p:nvSpPr>
        <p:spPr>
          <a:xfrm flipV="1">
            <a:off x="520929" y="4954880"/>
            <a:ext cx="2323704" cy="270520"/>
          </a:xfrm>
          <a:custGeom>
            <a:avLst/>
            <a:gdLst>
              <a:gd name="connsiteX0" fmla="*/ 0 w 2295943"/>
              <a:gd name="connsiteY0" fmla="*/ 270520 h 270520"/>
              <a:gd name="connsiteX1" fmla="*/ 2295943 w 2295943"/>
              <a:gd name="connsiteY1" fmla="*/ 270520 h 270520"/>
              <a:gd name="connsiteX2" fmla="*/ 2292272 w 2295943"/>
              <a:gd name="connsiteY2" fmla="*/ 234098 h 270520"/>
              <a:gd name="connsiteX3" fmla="*/ 2005043 w 2295943"/>
              <a:gd name="connsiteY3" fmla="*/ 0 h 270520"/>
              <a:gd name="connsiteX4" fmla="*/ 0 w 2295943"/>
              <a:gd name="connsiteY4" fmla="*/ 0 h 270520"/>
              <a:gd name="connsiteX5" fmla="*/ 0 w 2295943"/>
              <a:gd name="connsiteY5" fmla="*/ 270520 h 27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5943" h="270520">
                <a:moveTo>
                  <a:pt x="0" y="270520"/>
                </a:moveTo>
                <a:lnTo>
                  <a:pt x="2295943" y="270520"/>
                </a:lnTo>
                <a:lnTo>
                  <a:pt x="2292272" y="234098"/>
                </a:lnTo>
                <a:cubicBezTo>
                  <a:pt x="2264933" y="100498"/>
                  <a:pt x="2146725" y="0"/>
                  <a:pt x="2005043" y="0"/>
                </a:cubicBezTo>
                <a:lnTo>
                  <a:pt x="0" y="0"/>
                </a:lnTo>
                <a:lnTo>
                  <a:pt x="0" y="270520"/>
                </a:lnTo>
                <a:close/>
              </a:path>
            </a:pathLst>
          </a:custGeom>
          <a:gradFill flip="none" rotWithShape="1">
            <a:gsLst>
              <a:gs pos="100000">
                <a:srgbClr val="FE7900"/>
              </a:gs>
              <a:gs pos="0">
                <a:srgbClr val="F649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p:cNvSpPr txBox="1"/>
          <p:nvPr userDrawn="1"/>
        </p:nvSpPr>
        <p:spPr>
          <a:xfrm>
            <a:off x="3105352" y="6027143"/>
            <a:ext cx="1502334" cy="219291"/>
          </a:xfrm>
          <a:prstGeom prst="rect">
            <a:avLst/>
          </a:prstGeom>
          <a:noFill/>
        </p:spPr>
        <p:txBody>
          <a:bodyPr wrap="none" rtlCol="0">
            <a:spAutoFit/>
          </a:bodyPr>
          <a:lstStyle/>
          <a:p>
            <a:r>
              <a:rPr lang="en-US" sz="825" dirty="0" smtClean="0">
                <a:solidFill>
                  <a:schemeClr val="tx1">
                    <a:lumMod val="65000"/>
                    <a:lumOff val="35000"/>
                  </a:schemeClr>
                </a:solidFill>
              </a:rPr>
              <a:t>Confidential and Proprietary</a:t>
            </a:r>
            <a:endParaRPr lang="en-US" sz="825" dirty="0">
              <a:solidFill>
                <a:schemeClr val="tx1">
                  <a:lumMod val="65000"/>
                  <a:lumOff val="35000"/>
                </a:schemeClr>
              </a:solidFill>
            </a:endParaRPr>
          </a:p>
        </p:txBody>
      </p:sp>
      <p:grpSp>
        <p:nvGrpSpPr>
          <p:cNvPr id="2" name="Group 58"/>
          <p:cNvGrpSpPr/>
          <p:nvPr userDrawn="1"/>
        </p:nvGrpSpPr>
        <p:grpSpPr>
          <a:xfrm>
            <a:off x="8025844" y="5924577"/>
            <a:ext cx="690644" cy="690644"/>
            <a:chOff x="527308" y="4062509"/>
            <a:chExt cx="777923" cy="777923"/>
          </a:xfrm>
          <a:solidFill>
            <a:schemeClr val="accent4">
              <a:lumMod val="20000"/>
              <a:lumOff val="80000"/>
            </a:schemeClr>
          </a:solidFill>
        </p:grpSpPr>
        <p:sp>
          <p:nvSpPr>
            <p:cNvPr id="60" name="Donut 59">
              <a:hlinkClick r:id="" action="ppaction://hlinkshowjump?jump=nextslide"/>
            </p:cNvPr>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60">
              <a:hlinkClick r:id="" action="ppaction://hlinkshowjump?jump=nextslide"/>
            </p:cNvPr>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61"/>
          <p:cNvGrpSpPr/>
          <p:nvPr userDrawn="1"/>
        </p:nvGrpSpPr>
        <p:grpSpPr>
          <a:xfrm>
            <a:off x="3198411" y="4548249"/>
            <a:ext cx="3317163" cy="682049"/>
            <a:chOff x="633159" y="6301141"/>
            <a:chExt cx="1771650" cy="381114"/>
          </a:xfrm>
        </p:grpSpPr>
        <p:sp>
          <p:nvSpPr>
            <p:cNvPr id="63"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64"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5"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6"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7"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8"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9"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0"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1"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73"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74"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75"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76"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7"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9"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0"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1"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 name="Group 45"/>
          <p:cNvGrpSpPr/>
          <p:nvPr userDrawn="1"/>
        </p:nvGrpSpPr>
        <p:grpSpPr>
          <a:xfrm>
            <a:off x="247243" y="759004"/>
            <a:ext cx="2009955" cy="1929709"/>
            <a:chOff x="934393" y="3452281"/>
            <a:chExt cx="668168" cy="641492"/>
          </a:xfrm>
          <a:solidFill>
            <a:schemeClr val="bg1"/>
          </a:solidFill>
        </p:grpSpPr>
        <p:sp>
          <p:nvSpPr>
            <p:cNvPr id="47"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48"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49"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2"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3"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4"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5"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6"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
        <p:nvSpPr>
          <p:cNvPr id="89" name="Rectangle 182"/>
          <p:cNvSpPr>
            <a:spLocks noGrp="1" noChangeArrowheads="1"/>
          </p:cNvSpPr>
          <p:nvPr>
            <p:ph type="ctrTitle" hasCustomPrompt="1"/>
          </p:nvPr>
        </p:nvSpPr>
        <p:spPr bwMode="blackWhite">
          <a:xfrm>
            <a:off x="3099152" y="1078174"/>
            <a:ext cx="5605462" cy="1052105"/>
          </a:xfrm>
          <a:ln w="25400"/>
          <a:effectLst/>
        </p:spPr>
        <p:txBody>
          <a:bodyPr tIns="91440" bIns="91440" anchor="b"/>
          <a:lstStyle>
            <a:lvl1pPr algn="l">
              <a:spcBef>
                <a:spcPct val="25000"/>
              </a:spcBef>
              <a:defRPr lang="en-US" sz="3000" b="0" kern="1200" spc="-100" baseline="0" dirty="0">
                <a:solidFill>
                  <a:schemeClr val="accent4">
                    <a:lumMod val="50000"/>
                  </a:schemeClr>
                </a:solidFill>
                <a:effectLst/>
                <a:latin typeface="Arial" charset="0"/>
                <a:ea typeface="+mn-ea"/>
                <a:cs typeface="+mn-cs"/>
              </a:defRPr>
            </a:lvl1pPr>
          </a:lstStyle>
          <a:p>
            <a:r>
              <a:rPr lang="en-US" dirty="0" smtClean="0"/>
              <a:t>Title Goes Here</a:t>
            </a:r>
            <a:br>
              <a:rPr lang="en-US" dirty="0" smtClean="0"/>
            </a:br>
            <a:r>
              <a:rPr lang="en-US" dirty="0" smtClean="0"/>
              <a:t>Second Line Optional</a:t>
            </a:r>
            <a:endParaRPr lang="en-US" dirty="0"/>
          </a:p>
        </p:txBody>
      </p:sp>
      <p:sp>
        <p:nvSpPr>
          <p:cNvPr id="91" name="Rectangle 183"/>
          <p:cNvSpPr>
            <a:spLocks noGrp="1" noChangeArrowheads="1"/>
          </p:cNvSpPr>
          <p:nvPr>
            <p:ph type="subTitle" idx="1" hasCustomPrompt="1"/>
          </p:nvPr>
        </p:nvSpPr>
        <p:spPr bwMode="blackWhite">
          <a:xfrm>
            <a:off x="3111027" y="2203218"/>
            <a:ext cx="5605462" cy="533400"/>
          </a:xfrm>
          <a:prstGeom prst="rect">
            <a:avLst/>
          </a:prstGeom>
          <a:ln w="25400" algn="ctr"/>
          <a:effectLst/>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400" b="0" kern="1200" spc="-70" baseline="0" dirty="0" smtClean="0">
                <a:solidFill>
                  <a:schemeClr val="accent4"/>
                </a:solidFill>
                <a:effectLst/>
                <a:latin typeface="Arial" charset="0"/>
                <a:ea typeface="+mn-ea"/>
                <a:cs typeface="+mn-cs"/>
              </a:defRPr>
            </a:lvl1pPr>
          </a:lstStyle>
          <a:p>
            <a:r>
              <a:rPr lang="en-US" dirty="0" smtClean="0"/>
              <a:t>Subhead here</a:t>
            </a:r>
          </a:p>
        </p:txBody>
      </p:sp>
      <p:sp>
        <p:nvSpPr>
          <p:cNvPr id="92" name="Text Placeholder 76"/>
          <p:cNvSpPr>
            <a:spLocks noGrp="1"/>
          </p:cNvSpPr>
          <p:nvPr>
            <p:ph type="body" sz="quarter" idx="11" hasCustomPrompt="1"/>
          </p:nvPr>
        </p:nvSpPr>
        <p:spPr>
          <a:xfrm>
            <a:off x="3111026" y="3378536"/>
            <a:ext cx="5605144" cy="323165"/>
          </a:xfrm>
          <a:noFill/>
        </p:spPr>
        <p:txBody>
          <a:bodyPr wrap="square" rtlCol="0">
            <a:spAutoFit/>
          </a:bodyPr>
          <a:lstStyle>
            <a:lvl1pPr marL="0" indent="0">
              <a:buNone/>
              <a:defRPr lang="en-US" sz="1500" kern="1200" spc="450" dirty="0" smtClean="0">
                <a:solidFill>
                  <a:schemeClr val="accent4"/>
                </a:solidFill>
                <a:latin typeface="Arial" charset="0"/>
              </a:defRPr>
            </a:lvl1pPr>
          </a:lstStyle>
          <a:p>
            <a:pPr lvl="0">
              <a:spcBef>
                <a:spcPct val="0"/>
              </a:spcBef>
              <a:spcAft>
                <a:spcPct val="0"/>
              </a:spcAft>
            </a:pPr>
            <a:r>
              <a:rPr lang="en-US" dirty="0" smtClean="0"/>
              <a:t>JAN.01.2014</a:t>
            </a:r>
          </a:p>
        </p:txBody>
      </p:sp>
      <p:sp>
        <p:nvSpPr>
          <p:cNvPr id="93" name="Text Placeholder 89"/>
          <p:cNvSpPr>
            <a:spLocks noGrp="1"/>
          </p:cNvSpPr>
          <p:nvPr>
            <p:ph type="body" sz="quarter" idx="12"/>
          </p:nvPr>
        </p:nvSpPr>
        <p:spPr>
          <a:xfrm>
            <a:off x="3111026" y="2936756"/>
            <a:ext cx="5605144" cy="425040"/>
          </a:xfrm>
        </p:spPr>
        <p:txBody>
          <a:bodyPr>
            <a:normAutofit/>
          </a:bodyPr>
          <a:lstStyle>
            <a:lvl1pPr marL="0" indent="0">
              <a:buFontTx/>
              <a:buNone/>
              <a:defRPr sz="1800" spc="-70" baseline="0">
                <a:solidFill>
                  <a:schemeClr val="accent4"/>
                </a:solidFill>
              </a:defRPr>
            </a:lvl1pPr>
            <a:lvl2pPr marL="175022" indent="0">
              <a:buFontTx/>
              <a:buNone/>
              <a:defRPr/>
            </a:lvl2pPr>
            <a:lvl3pPr marL="301229" indent="0">
              <a:buFontTx/>
              <a:buNone/>
              <a:defRPr/>
            </a:lvl3pPr>
            <a:lvl4pPr marL="427434" indent="0">
              <a:buFontTx/>
              <a:buNone/>
              <a:defRPr/>
            </a:lvl4pPr>
            <a:lvl5pPr marL="559594" indent="0">
              <a:buFontTx/>
              <a:buNone/>
              <a:defRPr/>
            </a:lvl5pPr>
          </a:lstStyle>
          <a:p>
            <a:pPr lvl="0"/>
            <a:r>
              <a:rPr lang="en-US" dirty="0" smtClean="0"/>
              <a:t>Click to edit Master text styles</a:t>
            </a:r>
          </a:p>
        </p:txBody>
      </p:sp>
      <p:pic>
        <p:nvPicPr>
          <p:cNvPr id="12" name="Picture 1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183975" y="6307865"/>
            <a:ext cx="4645785" cy="353544"/>
          </a:xfrm>
          <a:prstGeom prst="rect">
            <a:avLst/>
          </a:prstGeom>
        </p:spPr>
      </p:pic>
    </p:spTree>
    <p:extLst>
      <p:ext uri="{BB962C8B-B14F-4D97-AF65-F5344CB8AC3E}">
        <p14:creationId xmlns="" xmlns:p14="http://schemas.microsoft.com/office/powerpoint/2010/main" val="343684654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2_ Agenda Slide">
    <p:spTree>
      <p:nvGrpSpPr>
        <p:cNvPr id="1" name=""/>
        <p:cNvGrpSpPr/>
        <p:nvPr/>
      </p:nvGrpSpPr>
      <p:grpSpPr>
        <a:xfrm>
          <a:off x="0" y="0"/>
          <a:ext cx="0" cy="0"/>
          <a:chOff x="0" y="0"/>
          <a:chExt cx="0" cy="0"/>
        </a:xfrm>
      </p:grpSpPr>
      <p:sp>
        <p:nvSpPr>
          <p:cNvPr id="44" name="Rectangle 226"/>
          <p:cNvSpPr>
            <a:spLocks noGrp="1" noChangeArrowheads="1"/>
          </p:cNvSpPr>
          <p:nvPr>
            <p:ph type="title" hasCustomPrompt="1"/>
          </p:nvPr>
        </p:nvSpPr>
        <p:spPr bwMode="auto">
          <a:xfrm>
            <a:off x="224644" y="531565"/>
            <a:ext cx="1483848"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900" spc="-90" dirty="0" smtClean="0"/>
            </a:lvl1pPr>
          </a:lstStyle>
          <a:p>
            <a:pPr lvl="0"/>
            <a:r>
              <a:rPr lang="en-US" dirty="0" smtClean="0"/>
              <a:t>Agenda</a:t>
            </a:r>
          </a:p>
        </p:txBody>
      </p:sp>
      <p:sp>
        <p:nvSpPr>
          <p:cNvPr id="46" name="Text Placeholder 45"/>
          <p:cNvSpPr>
            <a:spLocks noGrp="1"/>
          </p:cNvSpPr>
          <p:nvPr>
            <p:ph type="body" sz="quarter" idx="10"/>
          </p:nvPr>
        </p:nvSpPr>
        <p:spPr>
          <a:xfrm>
            <a:off x="1637240" y="1290578"/>
            <a:ext cx="7120911"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2" name="Group 4"/>
          <p:cNvGrpSpPr/>
          <p:nvPr userDrawn="1"/>
        </p:nvGrpSpPr>
        <p:grpSpPr>
          <a:xfrm>
            <a:off x="1708492" y="730840"/>
            <a:ext cx="7049660" cy="279252"/>
            <a:chOff x="2456121" y="730840"/>
            <a:chExt cx="9399547" cy="279252"/>
          </a:xfrm>
        </p:grpSpPr>
        <p:sp>
          <p:nvSpPr>
            <p:cNvPr id="6" name="Round Diagonal Corner Rectangle 5"/>
            <p:cNvSpPr/>
            <p:nvPr/>
          </p:nvSpPr>
          <p:spPr>
            <a:xfrm flipH="1">
              <a:off x="2456121" y="730841"/>
              <a:ext cx="2687442" cy="279251"/>
            </a:xfrm>
            <a:prstGeom prst="round2DiagRect">
              <a:avLst>
                <a:gd name="adj1" fmla="val 24069"/>
                <a:gd name="adj2" fmla="val 0"/>
              </a:avLst>
            </a:prstGeom>
            <a:gradFill flip="none" rotWithShape="1">
              <a:gsLst>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 Diagonal Corner Rectangle 6"/>
            <p:cNvSpPr/>
            <p:nvPr/>
          </p:nvSpPr>
          <p:spPr>
            <a:xfrm flipV="1">
              <a:off x="5203853" y="730840"/>
              <a:ext cx="6651815" cy="279251"/>
            </a:xfrm>
            <a:prstGeom prst="round2DiagRect">
              <a:avLst>
                <a:gd name="adj1" fmla="val 20262"/>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4044517314"/>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0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224642" y="1074189"/>
            <a:ext cx="8747266"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2891333327"/>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9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Title Goes Here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2"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 xmlns:p14="http://schemas.microsoft.com/office/powerpoint/2010/main" val="3945435947"/>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0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69000">
                <a:schemeClr val="accent4">
                  <a:lumMod val="50000"/>
                </a:schemeClr>
              </a:gs>
              <a:gs pos="9000">
                <a:schemeClr val="accent4"/>
              </a:gs>
              <a:gs pos="0">
                <a:schemeClr val="accent4"/>
              </a:gs>
              <a:gs pos="94690">
                <a:srgbClr val="2A2E32"/>
              </a:gs>
              <a:gs pos="31000">
                <a:schemeClr val="accent4">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Title Goes Here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2"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 xmlns:p14="http://schemas.microsoft.com/office/powerpoint/2010/main" val="215067225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2_ Transition Title and Subtitle">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5810250"/>
          </a:xfrm>
          <a:prstGeom prst="rect">
            <a:avLst/>
          </a:prstGeom>
        </p:spPr>
      </p:pic>
      <p:sp>
        <p:nvSpPr>
          <p:cNvPr id="16" name="Round Diagonal Corner Rectangle 15"/>
          <p:cNvSpPr/>
          <p:nvPr userDrawn="1"/>
        </p:nvSpPr>
        <p:spPr>
          <a:xfrm>
            <a:off x="1334297" y="4585648"/>
            <a:ext cx="6582179" cy="1224602"/>
          </a:xfrm>
          <a:prstGeom prst="round2DiagRect">
            <a:avLst>
              <a:gd name="adj1" fmla="val 12647"/>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ound Diagonal Corner Rectangle 16"/>
          <p:cNvSpPr/>
          <p:nvPr userDrawn="1"/>
        </p:nvSpPr>
        <p:spPr>
          <a:xfrm flipH="1">
            <a:off x="-2" y="4585648"/>
            <a:ext cx="1302509" cy="1224602"/>
          </a:xfrm>
          <a:prstGeom prst="round2DiagRect">
            <a:avLst>
              <a:gd name="adj1" fmla="val 12647"/>
              <a:gd name="adj2" fmla="val 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4" name="Rectangle 226"/>
          <p:cNvSpPr>
            <a:spLocks noGrp="1" noChangeArrowheads="1"/>
          </p:cNvSpPr>
          <p:nvPr>
            <p:ph type="title" hasCustomPrompt="1"/>
          </p:nvPr>
        </p:nvSpPr>
        <p:spPr bwMode="auto">
          <a:xfrm>
            <a:off x="1450514" y="4632388"/>
            <a:ext cx="6252751" cy="1131123"/>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600" b="0" kern="1200" spc="-90" baseline="0" dirty="0" smtClean="0">
                <a:solidFill>
                  <a:schemeClr val="bg1"/>
                </a:solidFill>
                <a:effectLst/>
                <a:latin typeface="Arial" charset="0"/>
                <a:ea typeface="+mn-ea"/>
                <a:cs typeface="+mn-cs"/>
              </a:defRPr>
            </a:lvl1pPr>
          </a:lstStyle>
          <a:p>
            <a:pPr lvl="0"/>
            <a:r>
              <a:rPr lang="en-US" dirty="0" smtClean="0"/>
              <a:t>Transition Titles Should be Short/Powerful</a:t>
            </a:r>
            <a:br>
              <a:rPr lang="en-US" dirty="0" smtClean="0"/>
            </a:br>
            <a:r>
              <a:rPr lang="en-US" dirty="0" smtClean="0"/>
              <a:t>Second Line Subtitle Optional</a:t>
            </a:r>
          </a:p>
        </p:txBody>
      </p:sp>
      <p:grpSp>
        <p:nvGrpSpPr>
          <p:cNvPr id="2" name="Group 8"/>
          <p:cNvGrpSpPr/>
          <p:nvPr userDrawn="1"/>
        </p:nvGrpSpPr>
        <p:grpSpPr>
          <a:xfrm>
            <a:off x="276147" y="4843623"/>
            <a:ext cx="708652" cy="708652"/>
            <a:chOff x="527308" y="4062509"/>
            <a:chExt cx="777923" cy="777923"/>
          </a:xfrm>
          <a:solidFill>
            <a:schemeClr val="accent2">
              <a:lumMod val="60000"/>
              <a:lumOff val="40000"/>
            </a:schemeClr>
          </a:solidFill>
        </p:grpSpPr>
        <p:sp>
          <p:nvSpPr>
            <p:cNvPr id="10" name="Donut 9"/>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13"/>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2409351354"/>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9_Master Title Slide">
    <p:spTree>
      <p:nvGrpSpPr>
        <p:cNvPr id="1" name=""/>
        <p:cNvGrpSpPr/>
        <p:nvPr/>
      </p:nvGrpSpPr>
      <p:grpSpPr>
        <a:xfrm>
          <a:off x="0" y="0"/>
          <a:ext cx="0" cy="0"/>
          <a:chOff x="0" y="0"/>
          <a:chExt cx="0" cy="0"/>
        </a:xfrm>
      </p:grpSpPr>
      <p:sp>
        <p:nvSpPr>
          <p:cNvPr id="87" name="Round Diagonal Corner Rectangle 86"/>
          <p:cNvSpPr/>
          <p:nvPr userDrawn="1"/>
        </p:nvSpPr>
        <p:spPr>
          <a:xfrm>
            <a:off x="518615" y="-1"/>
            <a:ext cx="2326017" cy="5225401"/>
          </a:xfrm>
          <a:prstGeom prst="round2DiagRect">
            <a:avLst>
              <a:gd name="adj1" fmla="val 12757"/>
              <a:gd name="adj2" fmla="val 0"/>
            </a:avLst>
          </a:prstGeom>
          <a:gradFill flip="none" rotWithShape="1">
            <a:gsLst>
              <a:gs pos="100000">
                <a:srgbClr val="FFC000"/>
              </a:gs>
              <a:gs pos="79000">
                <a:srgbClr val="F97400"/>
              </a:gs>
              <a:gs pos="3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8" name="Freeform 87"/>
          <p:cNvSpPr/>
          <p:nvPr userDrawn="1"/>
        </p:nvSpPr>
        <p:spPr>
          <a:xfrm flipV="1">
            <a:off x="520929" y="4954880"/>
            <a:ext cx="2323704" cy="270520"/>
          </a:xfrm>
          <a:custGeom>
            <a:avLst/>
            <a:gdLst>
              <a:gd name="connsiteX0" fmla="*/ 0 w 2295943"/>
              <a:gd name="connsiteY0" fmla="*/ 270520 h 270520"/>
              <a:gd name="connsiteX1" fmla="*/ 2295943 w 2295943"/>
              <a:gd name="connsiteY1" fmla="*/ 270520 h 270520"/>
              <a:gd name="connsiteX2" fmla="*/ 2292272 w 2295943"/>
              <a:gd name="connsiteY2" fmla="*/ 234098 h 270520"/>
              <a:gd name="connsiteX3" fmla="*/ 2005043 w 2295943"/>
              <a:gd name="connsiteY3" fmla="*/ 0 h 270520"/>
              <a:gd name="connsiteX4" fmla="*/ 0 w 2295943"/>
              <a:gd name="connsiteY4" fmla="*/ 0 h 270520"/>
              <a:gd name="connsiteX5" fmla="*/ 0 w 2295943"/>
              <a:gd name="connsiteY5" fmla="*/ 270520 h 27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5943" h="270520">
                <a:moveTo>
                  <a:pt x="0" y="270520"/>
                </a:moveTo>
                <a:lnTo>
                  <a:pt x="2295943" y="270520"/>
                </a:lnTo>
                <a:lnTo>
                  <a:pt x="2292272" y="234098"/>
                </a:lnTo>
                <a:cubicBezTo>
                  <a:pt x="2264933" y="100498"/>
                  <a:pt x="2146725" y="0"/>
                  <a:pt x="2005043" y="0"/>
                </a:cubicBezTo>
                <a:lnTo>
                  <a:pt x="0" y="0"/>
                </a:lnTo>
                <a:lnTo>
                  <a:pt x="0" y="270520"/>
                </a:lnTo>
                <a:close/>
              </a:path>
            </a:pathLst>
          </a:custGeom>
          <a:gradFill flip="none" rotWithShape="1">
            <a:gsLst>
              <a:gs pos="100000">
                <a:srgbClr val="FE7900"/>
              </a:gs>
              <a:gs pos="0">
                <a:srgbClr val="F649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p:cNvSpPr txBox="1"/>
          <p:nvPr userDrawn="1"/>
        </p:nvSpPr>
        <p:spPr>
          <a:xfrm>
            <a:off x="3105352" y="6027143"/>
            <a:ext cx="1502334" cy="219291"/>
          </a:xfrm>
          <a:prstGeom prst="rect">
            <a:avLst/>
          </a:prstGeom>
          <a:noFill/>
        </p:spPr>
        <p:txBody>
          <a:bodyPr wrap="none" rtlCol="0">
            <a:spAutoFit/>
          </a:bodyPr>
          <a:lstStyle/>
          <a:p>
            <a:r>
              <a:rPr lang="en-US" sz="825" dirty="0" smtClean="0">
                <a:solidFill>
                  <a:schemeClr val="tx1">
                    <a:lumMod val="65000"/>
                    <a:lumOff val="35000"/>
                  </a:schemeClr>
                </a:solidFill>
              </a:rPr>
              <a:t>Confidential and Proprietary</a:t>
            </a:r>
            <a:endParaRPr lang="en-US" sz="825" dirty="0">
              <a:solidFill>
                <a:schemeClr val="tx1">
                  <a:lumMod val="65000"/>
                  <a:lumOff val="35000"/>
                </a:schemeClr>
              </a:solidFill>
            </a:endParaRPr>
          </a:p>
        </p:txBody>
      </p:sp>
      <p:grpSp>
        <p:nvGrpSpPr>
          <p:cNvPr id="2" name="Group 58"/>
          <p:cNvGrpSpPr/>
          <p:nvPr userDrawn="1"/>
        </p:nvGrpSpPr>
        <p:grpSpPr>
          <a:xfrm>
            <a:off x="8025844" y="5924577"/>
            <a:ext cx="690644" cy="690644"/>
            <a:chOff x="527308" y="4062509"/>
            <a:chExt cx="777923" cy="777923"/>
          </a:xfrm>
          <a:solidFill>
            <a:schemeClr val="accent4">
              <a:lumMod val="20000"/>
              <a:lumOff val="80000"/>
            </a:schemeClr>
          </a:solidFill>
        </p:grpSpPr>
        <p:sp>
          <p:nvSpPr>
            <p:cNvPr id="60" name="Donut 59">
              <a:hlinkClick r:id="" action="ppaction://hlinkshowjump?jump=nextslide"/>
            </p:cNvPr>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60">
              <a:hlinkClick r:id="" action="ppaction://hlinkshowjump?jump=nextslide"/>
            </p:cNvPr>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61"/>
          <p:cNvGrpSpPr/>
          <p:nvPr userDrawn="1"/>
        </p:nvGrpSpPr>
        <p:grpSpPr>
          <a:xfrm>
            <a:off x="3198411" y="4548249"/>
            <a:ext cx="3317163" cy="682049"/>
            <a:chOff x="633159" y="6301141"/>
            <a:chExt cx="1771650" cy="381114"/>
          </a:xfrm>
        </p:grpSpPr>
        <p:sp>
          <p:nvSpPr>
            <p:cNvPr id="63"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64"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5"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6"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7"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8"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9"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0"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1"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73"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74"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75"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76"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7"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9"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0"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1"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 name="Group 45"/>
          <p:cNvGrpSpPr/>
          <p:nvPr userDrawn="1"/>
        </p:nvGrpSpPr>
        <p:grpSpPr>
          <a:xfrm>
            <a:off x="247243" y="759004"/>
            <a:ext cx="2009955" cy="1929709"/>
            <a:chOff x="934393" y="3452281"/>
            <a:chExt cx="668168" cy="641492"/>
          </a:xfrm>
          <a:solidFill>
            <a:schemeClr val="bg1"/>
          </a:solidFill>
        </p:grpSpPr>
        <p:sp>
          <p:nvSpPr>
            <p:cNvPr id="47"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48"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49"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2"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3"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4"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5"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6"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
        <p:nvSpPr>
          <p:cNvPr id="89" name="Rectangle 182"/>
          <p:cNvSpPr>
            <a:spLocks noGrp="1" noChangeArrowheads="1"/>
          </p:cNvSpPr>
          <p:nvPr>
            <p:ph type="ctrTitle" hasCustomPrompt="1"/>
          </p:nvPr>
        </p:nvSpPr>
        <p:spPr bwMode="blackWhite">
          <a:xfrm>
            <a:off x="3099152" y="1078174"/>
            <a:ext cx="5605462" cy="1052105"/>
          </a:xfrm>
          <a:ln w="25400"/>
          <a:effectLst/>
        </p:spPr>
        <p:txBody>
          <a:bodyPr tIns="91440" bIns="91440" anchor="b"/>
          <a:lstStyle>
            <a:lvl1pPr algn="l">
              <a:spcBef>
                <a:spcPct val="25000"/>
              </a:spcBef>
              <a:defRPr lang="en-US" sz="3000" b="0" kern="1200" spc="-100" baseline="0" dirty="0">
                <a:solidFill>
                  <a:schemeClr val="accent4">
                    <a:lumMod val="50000"/>
                  </a:schemeClr>
                </a:solidFill>
                <a:effectLst/>
                <a:latin typeface="Arial" charset="0"/>
                <a:ea typeface="+mn-ea"/>
                <a:cs typeface="+mn-cs"/>
              </a:defRPr>
            </a:lvl1pPr>
          </a:lstStyle>
          <a:p>
            <a:r>
              <a:rPr lang="en-US" dirty="0" smtClean="0"/>
              <a:t>Title Goes Here</a:t>
            </a:r>
            <a:br>
              <a:rPr lang="en-US" dirty="0" smtClean="0"/>
            </a:br>
            <a:r>
              <a:rPr lang="en-US" dirty="0" smtClean="0"/>
              <a:t>Second Line Optional</a:t>
            </a:r>
            <a:endParaRPr lang="en-US" dirty="0"/>
          </a:p>
        </p:txBody>
      </p:sp>
      <p:sp>
        <p:nvSpPr>
          <p:cNvPr id="91" name="Rectangle 183"/>
          <p:cNvSpPr>
            <a:spLocks noGrp="1" noChangeArrowheads="1"/>
          </p:cNvSpPr>
          <p:nvPr>
            <p:ph type="subTitle" idx="1" hasCustomPrompt="1"/>
          </p:nvPr>
        </p:nvSpPr>
        <p:spPr bwMode="blackWhite">
          <a:xfrm>
            <a:off x="3111027" y="2203218"/>
            <a:ext cx="5605462" cy="533400"/>
          </a:xfrm>
          <a:prstGeom prst="rect">
            <a:avLst/>
          </a:prstGeom>
          <a:ln w="25400" algn="ctr"/>
          <a:effectLst/>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400" b="0" kern="1200" spc="-70" baseline="0" dirty="0" smtClean="0">
                <a:solidFill>
                  <a:schemeClr val="accent4"/>
                </a:solidFill>
                <a:effectLst/>
                <a:latin typeface="Arial" charset="0"/>
                <a:ea typeface="+mn-ea"/>
                <a:cs typeface="+mn-cs"/>
              </a:defRPr>
            </a:lvl1pPr>
          </a:lstStyle>
          <a:p>
            <a:r>
              <a:rPr lang="en-US" dirty="0" smtClean="0"/>
              <a:t>Subhead here</a:t>
            </a:r>
          </a:p>
        </p:txBody>
      </p:sp>
      <p:sp>
        <p:nvSpPr>
          <p:cNvPr id="92" name="Text Placeholder 76"/>
          <p:cNvSpPr>
            <a:spLocks noGrp="1"/>
          </p:cNvSpPr>
          <p:nvPr>
            <p:ph type="body" sz="quarter" idx="11" hasCustomPrompt="1"/>
          </p:nvPr>
        </p:nvSpPr>
        <p:spPr>
          <a:xfrm>
            <a:off x="3111026" y="3378536"/>
            <a:ext cx="5605144" cy="323165"/>
          </a:xfrm>
          <a:noFill/>
        </p:spPr>
        <p:txBody>
          <a:bodyPr wrap="square" rtlCol="0">
            <a:spAutoFit/>
          </a:bodyPr>
          <a:lstStyle>
            <a:lvl1pPr marL="0" indent="0">
              <a:buNone/>
              <a:defRPr lang="en-US" sz="1500" kern="1200" spc="450" dirty="0" smtClean="0">
                <a:solidFill>
                  <a:schemeClr val="accent4"/>
                </a:solidFill>
                <a:latin typeface="Arial" charset="0"/>
              </a:defRPr>
            </a:lvl1pPr>
          </a:lstStyle>
          <a:p>
            <a:pPr lvl="0">
              <a:spcBef>
                <a:spcPct val="0"/>
              </a:spcBef>
              <a:spcAft>
                <a:spcPct val="0"/>
              </a:spcAft>
            </a:pPr>
            <a:r>
              <a:rPr lang="en-US" dirty="0" smtClean="0"/>
              <a:t>JAN.01.2014</a:t>
            </a:r>
          </a:p>
        </p:txBody>
      </p:sp>
      <p:sp>
        <p:nvSpPr>
          <p:cNvPr id="93" name="Text Placeholder 89"/>
          <p:cNvSpPr>
            <a:spLocks noGrp="1"/>
          </p:cNvSpPr>
          <p:nvPr>
            <p:ph type="body" sz="quarter" idx="12"/>
          </p:nvPr>
        </p:nvSpPr>
        <p:spPr>
          <a:xfrm>
            <a:off x="3111026" y="2936756"/>
            <a:ext cx="5605144" cy="425040"/>
          </a:xfrm>
        </p:spPr>
        <p:txBody>
          <a:bodyPr>
            <a:normAutofit/>
          </a:bodyPr>
          <a:lstStyle>
            <a:lvl1pPr marL="0" indent="0">
              <a:buFontTx/>
              <a:buNone/>
              <a:defRPr sz="1800" spc="-70" baseline="0">
                <a:solidFill>
                  <a:schemeClr val="accent4"/>
                </a:solidFill>
              </a:defRPr>
            </a:lvl1pPr>
            <a:lvl2pPr marL="175022" indent="0">
              <a:buFontTx/>
              <a:buNone/>
              <a:defRPr/>
            </a:lvl2pPr>
            <a:lvl3pPr marL="301229" indent="0">
              <a:buFontTx/>
              <a:buNone/>
              <a:defRPr/>
            </a:lvl3pPr>
            <a:lvl4pPr marL="427434" indent="0">
              <a:buFontTx/>
              <a:buNone/>
              <a:defRPr/>
            </a:lvl4pPr>
            <a:lvl5pPr marL="559594" indent="0">
              <a:buFontTx/>
              <a:buNone/>
              <a:defRPr/>
            </a:lvl5pPr>
          </a:lstStyle>
          <a:p>
            <a:pPr lvl="0"/>
            <a:r>
              <a:rPr lang="en-US" dirty="0" smtClean="0"/>
              <a:t>Click to edit Master text styles</a:t>
            </a:r>
          </a:p>
        </p:txBody>
      </p:sp>
      <p:pic>
        <p:nvPicPr>
          <p:cNvPr id="12" name="Picture 1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183975" y="6307865"/>
            <a:ext cx="4645785" cy="353544"/>
          </a:xfrm>
          <a:prstGeom prst="rect">
            <a:avLst/>
          </a:prstGeom>
        </p:spPr>
      </p:pic>
    </p:spTree>
    <p:extLst>
      <p:ext uri="{BB962C8B-B14F-4D97-AF65-F5344CB8AC3E}">
        <p14:creationId xmlns="" xmlns:p14="http://schemas.microsoft.com/office/powerpoint/2010/main" val="3436846549"/>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3_ Agenda Slide">
    <p:spTree>
      <p:nvGrpSpPr>
        <p:cNvPr id="1" name=""/>
        <p:cNvGrpSpPr/>
        <p:nvPr/>
      </p:nvGrpSpPr>
      <p:grpSpPr>
        <a:xfrm>
          <a:off x="0" y="0"/>
          <a:ext cx="0" cy="0"/>
          <a:chOff x="0" y="0"/>
          <a:chExt cx="0" cy="0"/>
        </a:xfrm>
      </p:grpSpPr>
      <p:sp>
        <p:nvSpPr>
          <p:cNvPr id="44" name="Rectangle 226"/>
          <p:cNvSpPr>
            <a:spLocks noGrp="1" noChangeArrowheads="1"/>
          </p:cNvSpPr>
          <p:nvPr>
            <p:ph type="title" hasCustomPrompt="1"/>
          </p:nvPr>
        </p:nvSpPr>
        <p:spPr bwMode="auto">
          <a:xfrm>
            <a:off x="224644" y="531565"/>
            <a:ext cx="1483848"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900" spc="-90" dirty="0" smtClean="0"/>
            </a:lvl1pPr>
          </a:lstStyle>
          <a:p>
            <a:pPr lvl="0"/>
            <a:r>
              <a:rPr lang="en-US" dirty="0" smtClean="0"/>
              <a:t>Agenda</a:t>
            </a:r>
          </a:p>
        </p:txBody>
      </p:sp>
      <p:sp>
        <p:nvSpPr>
          <p:cNvPr id="46" name="Text Placeholder 45"/>
          <p:cNvSpPr>
            <a:spLocks noGrp="1"/>
          </p:cNvSpPr>
          <p:nvPr>
            <p:ph type="body" sz="quarter" idx="10"/>
          </p:nvPr>
        </p:nvSpPr>
        <p:spPr>
          <a:xfrm>
            <a:off x="1637240" y="1290578"/>
            <a:ext cx="7120911"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2" name="Group 4"/>
          <p:cNvGrpSpPr/>
          <p:nvPr userDrawn="1"/>
        </p:nvGrpSpPr>
        <p:grpSpPr>
          <a:xfrm>
            <a:off x="1708492" y="730840"/>
            <a:ext cx="7049660" cy="279252"/>
            <a:chOff x="2456121" y="730840"/>
            <a:chExt cx="9399547" cy="279252"/>
          </a:xfrm>
        </p:grpSpPr>
        <p:sp>
          <p:nvSpPr>
            <p:cNvPr id="6" name="Round Diagonal Corner Rectangle 5"/>
            <p:cNvSpPr/>
            <p:nvPr/>
          </p:nvSpPr>
          <p:spPr>
            <a:xfrm flipH="1">
              <a:off x="2456121" y="730841"/>
              <a:ext cx="2687442" cy="279251"/>
            </a:xfrm>
            <a:prstGeom prst="round2DiagRect">
              <a:avLst>
                <a:gd name="adj1" fmla="val 24069"/>
                <a:gd name="adj2" fmla="val 0"/>
              </a:avLst>
            </a:prstGeom>
            <a:gradFill flip="none" rotWithShape="1">
              <a:gsLst>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 Diagonal Corner Rectangle 6"/>
            <p:cNvSpPr/>
            <p:nvPr/>
          </p:nvSpPr>
          <p:spPr>
            <a:xfrm flipV="1">
              <a:off x="5203853" y="730840"/>
              <a:ext cx="6651815" cy="279251"/>
            </a:xfrm>
            <a:prstGeom prst="round2DiagRect">
              <a:avLst>
                <a:gd name="adj1" fmla="val 20262"/>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40445173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7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Title Goes Here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14"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 xmlns:p14="http://schemas.microsoft.com/office/powerpoint/2010/main" val="3945435947"/>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1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224642" y="1074189"/>
            <a:ext cx="8747266"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2891333327"/>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2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224642" y="1074189"/>
            <a:ext cx="8747266"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289133332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5"/>
          <p:cNvSpPr>
            <a:spLocks noGrp="1" noChangeArrowheads="1"/>
          </p:cNvSpPr>
          <p:nvPr>
            <p:ph type="sldNum" sz="quarter" idx="10"/>
          </p:nvPr>
        </p:nvSpPr>
        <p:spPr>
          <a:xfrm>
            <a:off x="5872163" y="6505575"/>
            <a:ext cx="685800" cy="314325"/>
          </a:xfrm>
          <a:prstGeom prst="rect">
            <a:avLst/>
          </a:prstGeom>
          <a:ln/>
        </p:spPr>
        <p:txBody>
          <a:bodyPr/>
          <a:lstStyle>
            <a:lvl1pPr>
              <a:defRPr/>
            </a:lvl1pPr>
          </a:lstStyle>
          <a:p>
            <a:pPr>
              <a:defRPr/>
            </a:pPr>
            <a:fld id="{A11E5266-90B4-47BD-B375-B27E64C4001B}" type="slidenum">
              <a:rPr lang="en-US"/>
              <a:pPr>
                <a:defRPr/>
              </a:pPr>
              <a:t>‹#›</a:t>
            </a:fld>
            <a:endParaRPr lang="en-US"/>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1_FSL Logo Slid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69000">
                <a:schemeClr val="accent4">
                  <a:lumMod val="50000"/>
                </a:schemeClr>
              </a:gs>
              <a:gs pos="9000">
                <a:schemeClr val="accent4"/>
              </a:gs>
              <a:gs pos="0">
                <a:schemeClr val="accent4"/>
              </a:gs>
              <a:gs pos="94690">
                <a:srgbClr val="2A2E32"/>
              </a:gs>
              <a:gs pos="31000">
                <a:schemeClr val="accent4">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Title Goes Here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14"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 xmlns:p14="http://schemas.microsoft.com/office/powerpoint/2010/main" val="215067225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6_ Transition Title and Subtitle">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5810250"/>
          </a:xfrm>
          <a:prstGeom prst="rect">
            <a:avLst/>
          </a:prstGeom>
        </p:spPr>
      </p:pic>
      <p:sp>
        <p:nvSpPr>
          <p:cNvPr id="16" name="Round Diagonal Corner Rectangle 15"/>
          <p:cNvSpPr/>
          <p:nvPr userDrawn="1"/>
        </p:nvSpPr>
        <p:spPr>
          <a:xfrm>
            <a:off x="1334297" y="4585648"/>
            <a:ext cx="6582179" cy="1224602"/>
          </a:xfrm>
          <a:prstGeom prst="round2DiagRect">
            <a:avLst>
              <a:gd name="adj1" fmla="val 12647"/>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ound Diagonal Corner Rectangle 16"/>
          <p:cNvSpPr/>
          <p:nvPr userDrawn="1"/>
        </p:nvSpPr>
        <p:spPr>
          <a:xfrm flipH="1">
            <a:off x="-2" y="4585648"/>
            <a:ext cx="1302509" cy="1224602"/>
          </a:xfrm>
          <a:prstGeom prst="round2DiagRect">
            <a:avLst>
              <a:gd name="adj1" fmla="val 12647"/>
              <a:gd name="adj2" fmla="val 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4" name="Rectangle 226"/>
          <p:cNvSpPr>
            <a:spLocks noGrp="1" noChangeArrowheads="1"/>
          </p:cNvSpPr>
          <p:nvPr>
            <p:ph type="title" hasCustomPrompt="1"/>
          </p:nvPr>
        </p:nvSpPr>
        <p:spPr bwMode="auto">
          <a:xfrm>
            <a:off x="1450514" y="4632388"/>
            <a:ext cx="6252751" cy="1131123"/>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600" b="0" kern="1200" spc="-90" baseline="0" dirty="0" smtClean="0">
                <a:solidFill>
                  <a:schemeClr val="bg1"/>
                </a:solidFill>
                <a:effectLst/>
                <a:latin typeface="Arial" charset="0"/>
                <a:ea typeface="+mn-ea"/>
                <a:cs typeface="+mn-cs"/>
              </a:defRPr>
            </a:lvl1pPr>
          </a:lstStyle>
          <a:p>
            <a:pPr lvl="0"/>
            <a:r>
              <a:rPr lang="en-US" dirty="0" smtClean="0"/>
              <a:t>Transition Titles Should be Short/Powerful</a:t>
            </a:r>
            <a:br>
              <a:rPr lang="en-US" dirty="0" smtClean="0"/>
            </a:br>
            <a:r>
              <a:rPr lang="en-US" dirty="0" smtClean="0"/>
              <a:t>Second Line Subtitle Optional</a:t>
            </a:r>
          </a:p>
        </p:txBody>
      </p:sp>
      <p:grpSp>
        <p:nvGrpSpPr>
          <p:cNvPr id="9" name="Group 8"/>
          <p:cNvGrpSpPr/>
          <p:nvPr userDrawn="1"/>
        </p:nvGrpSpPr>
        <p:grpSpPr>
          <a:xfrm>
            <a:off x="276147" y="4843623"/>
            <a:ext cx="708652" cy="708652"/>
            <a:chOff x="527308" y="4062509"/>
            <a:chExt cx="777923" cy="777923"/>
          </a:xfrm>
          <a:solidFill>
            <a:schemeClr val="accent2">
              <a:lumMod val="60000"/>
              <a:lumOff val="40000"/>
            </a:schemeClr>
          </a:solidFill>
        </p:grpSpPr>
        <p:sp>
          <p:nvSpPr>
            <p:cNvPr id="10" name="Donut 9"/>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13"/>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2409351354"/>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3_Master Title Slide">
    <p:spTree>
      <p:nvGrpSpPr>
        <p:cNvPr id="1" name=""/>
        <p:cNvGrpSpPr/>
        <p:nvPr/>
      </p:nvGrpSpPr>
      <p:grpSpPr>
        <a:xfrm>
          <a:off x="0" y="0"/>
          <a:ext cx="0" cy="0"/>
          <a:chOff x="0" y="0"/>
          <a:chExt cx="0" cy="0"/>
        </a:xfrm>
      </p:grpSpPr>
      <p:sp>
        <p:nvSpPr>
          <p:cNvPr id="87" name="Round Diagonal Corner Rectangle 86"/>
          <p:cNvSpPr/>
          <p:nvPr userDrawn="1"/>
        </p:nvSpPr>
        <p:spPr>
          <a:xfrm>
            <a:off x="518615" y="-1"/>
            <a:ext cx="2326017" cy="5225401"/>
          </a:xfrm>
          <a:prstGeom prst="round2DiagRect">
            <a:avLst>
              <a:gd name="adj1" fmla="val 12757"/>
              <a:gd name="adj2" fmla="val 0"/>
            </a:avLst>
          </a:prstGeom>
          <a:gradFill flip="none" rotWithShape="1">
            <a:gsLst>
              <a:gs pos="100000">
                <a:srgbClr val="FFC000"/>
              </a:gs>
              <a:gs pos="79000">
                <a:srgbClr val="F97400"/>
              </a:gs>
              <a:gs pos="3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8" name="Freeform 87"/>
          <p:cNvSpPr/>
          <p:nvPr userDrawn="1"/>
        </p:nvSpPr>
        <p:spPr>
          <a:xfrm flipV="1">
            <a:off x="520929" y="4954880"/>
            <a:ext cx="2323704" cy="270520"/>
          </a:xfrm>
          <a:custGeom>
            <a:avLst/>
            <a:gdLst>
              <a:gd name="connsiteX0" fmla="*/ 0 w 2295943"/>
              <a:gd name="connsiteY0" fmla="*/ 270520 h 270520"/>
              <a:gd name="connsiteX1" fmla="*/ 2295943 w 2295943"/>
              <a:gd name="connsiteY1" fmla="*/ 270520 h 270520"/>
              <a:gd name="connsiteX2" fmla="*/ 2292272 w 2295943"/>
              <a:gd name="connsiteY2" fmla="*/ 234098 h 270520"/>
              <a:gd name="connsiteX3" fmla="*/ 2005043 w 2295943"/>
              <a:gd name="connsiteY3" fmla="*/ 0 h 270520"/>
              <a:gd name="connsiteX4" fmla="*/ 0 w 2295943"/>
              <a:gd name="connsiteY4" fmla="*/ 0 h 270520"/>
              <a:gd name="connsiteX5" fmla="*/ 0 w 2295943"/>
              <a:gd name="connsiteY5" fmla="*/ 270520 h 27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5943" h="270520">
                <a:moveTo>
                  <a:pt x="0" y="270520"/>
                </a:moveTo>
                <a:lnTo>
                  <a:pt x="2295943" y="270520"/>
                </a:lnTo>
                <a:lnTo>
                  <a:pt x="2292272" y="234098"/>
                </a:lnTo>
                <a:cubicBezTo>
                  <a:pt x="2264933" y="100498"/>
                  <a:pt x="2146725" y="0"/>
                  <a:pt x="2005043" y="0"/>
                </a:cubicBezTo>
                <a:lnTo>
                  <a:pt x="0" y="0"/>
                </a:lnTo>
                <a:lnTo>
                  <a:pt x="0" y="270520"/>
                </a:lnTo>
                <a:close/>
              </a:path>
            </a:pathLst>
          </a:custGeom>
          <a:gradFill flip="none" rotWithShape="1">
            <a:gsLst>
              <a:gs pos="100000">
                <a:srgbClr val="FE7900"/>
              </a:gs>
              <a:gs pos="0">
                <a:srgbClr val="F649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p:cNvSpPr txBox="1"/>
          <p:nvPr userDrawn="1"/>
        </p:nvSpPr>
        <p:spPr>
          <a:xfrm>
            <a:off x="3105352" y="6027143"/>
            <a:ext cx="1502334" cy="219291"/>
          </a:xfrm>
          <a:prstGeom prst="rect">
            <a:avLst/>
          </a:prstGeom>
          <a:noFill/>
        </p:spPr>
        <p:txBody>
          <a:bodyPr wrap="none" rtlCol="0">
            <a:spAutoFit/>
          </a:bodyPr>
          <a:lstStyle/>
          <a:p>
            <a:r>
              <a:rPr lang="en-US" sz="825" dirty="0" smtClean="0">
                <a:solidFill>
                  <a:schemeClr val="tx1">
                    <a:lumMod val="65000"/>
                    <a:lumOff val="35000"/>
                  </a:schemeClr>
                </a:solidFill>
              </a:rPr>
              <a:t>Confidential and Proprietary</a:t>
            </a:r>
            <a:endParaRPr lang="en-US" sz="825" dirty="0">
              <a:solidFill>
                <a:schemeClr val="tx1">
                  <a:lumMod val="65000"/>
                  <a:lumOff val="35000"/>
                </a:schemeClr>
              </a:solidFill>
            </a:endParaRPr>
          </a:p>
        </p:txBody>
      </p:sp>
      <p:grpSp>
        <p:nvGrpSpPr>
          <p:cNvPr id="2" name="Group 58"/>
          <p:cNvGrpSpPr/>
          <p:nvPr userDrawn="1"/>
        </p:nvGrpSpPr>
        <p:grpSpPr>
          <a:xfrm>
            <a:off x="8025844" y="5924577"/>
            <a:ext cx="690644" cy="690644"/>
            <a:chOff x="527308" y="4062509"/>
            <a:chExt cx="777923" cy="777923"/>
          </a:xfrm>
          <a:solidFill>
            <a:schemeClr val="accent4">
              <a:lumMod val="20000"/>
              <a:lumOff val="80000"/>
            </a:schemeClr>
          </a:solidFill>
        </p:grpSpPr>
        <p:sp>
          <p:nvSpPr>
            <p:cNvPr id="60" name="Donut 59">
              <a:hlinkClick r:id="" action="ppaction://hlinkshowjump?jump=nextslide"/>
            </p:cNvPr>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60">
              <a:hlinkClick r:id="" action="ppaction://hlinkshowjump?jump=nextslide"/>
            </p:cNvPr>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61"/>
          <p:cNvGrpSpPr/>
          <p:nvPr userDrawn="1"/>
        </p:nvGrpSpPr>
        <p:grpSpPr>
          <a:xfrm>
            <a:off x="3198411" y="4548249"/>
            <a:ext cx="3317163" cy="682049"/>
            <a:chOff x="633159" y="6301141"/>
            <a:chExt cx="1771650" cy="381114"/>
          </a:xfrm>
        </p:grpSpPr>
        <p:sp>
          <p:nvSpPr>
            <p:cNvPr id="63"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64"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5"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6"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7"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8"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9"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0"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1"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73"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74"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75"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76"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7"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9"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0"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1"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 name="Group 45"/>
          <p:cNvGrpSpPr/>
          <p:nvPr userDrawn="1"/>
        </p:nvGrpSpPr>
        <p:grpSpPr>
          <a:xfrm>
            <a:off x="247243" y="759004"/>
            <a:ext cx="2009955" cy="1929709"/>
            <a:chOff x="934393" y="3452281"/>
            <a:chExt cx="668168" cy="641492"/>
          </a:xfrm>
          <a:solidFill>
            <a:schemeClr val="bg1"/>
          </a:solidFill>
        </p:grpSpPr>
        <p:sp>
          <p:nvSpPr>
            <p:cNvPr id="47"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48"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49"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2"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3"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4"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5"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6"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
        <p:nvSpPr>
          <p:cNvPr id="89" name="Rectangle 182"/>
          <p:cNvSpPr>
            <a:spLocks noGrp="1" noChangeArrowheads="1"/>
          </p:cNvSpPr>
          <p:nvPr>
            <p:ph type="ctrTitle" hasCustomPrompt="1"/>
          </p:nvPr>
        </p:nvSpPr>
        <p:spPr bwMode="blackWhite">
          <a:xfrm>
            <a:off x="3099152" y="1078174"/>
            <a:ext cx="5605462" cy="1052105"/>
          </a:xfrm>
          <a:ln w="25400"/>
          <a:effectLst/>
        </p:spPr>
        <p:txBody>
          <a:bodyPr tIns="91440" bIns="91440" anchor="b"/>
          <a:lstStyle>
            <a:lvl1pPr algn="l">
              <a:spcBef>
                <a:spcPct val="25000"/>
              </a:spcBef>
              <a:defRPr lang="en-US" sz="3000" b="0" kern="1200" spc="-100" baseline="0" dirty="0">
                <a:solidFill>
                  <a:schemeClr val="accent4">
                    <a:lumMod val="50000"/>
                  </a:schemeClr>
                </a:solidFill>
                <a:effectLst/>
                <a:latin typeface="Arial" charset="0"/>
                <a:ea typeface="+mn-ea"/>
                <a:cs typeface="+mn-cs"/>
              </a:defRPr>
            </a:lvl1pPr>
          </a:lstStyle>
          <a:p>
            <a:r>
              <a:rPr lang="en-US" dirty="0" smtClean="0"/>
              <a:t>Title Goes Here</a:t>
            </a:r>
            <a:br>
              <a:rPr lang="en-US" dirty="0" smtClean="0"/>
            </a:br>
            <a:r>
              <a:rPr lang="en-US" dirty="0" smtClean="0"/>
              <a:t>Second Line Optional</a:t>
            </a:r>
            <a:endParaRPr lang="en-US" dirty="0"/>
          </a:p>
        </p:txBody>
      </p:sp>
      <p:sp>
        <p:nvSpPr>
          <p:cNvPr id="91" name="Rectangle 183"/>
          <p:cNvSpPr>
            <a:spLocks noGrp="1" noChangeArrowheads="1"/>
          </p:cNvSpPr>
          <p:nvPr>
            <p:ph type="subTitle" idx="1" hasCustomPrompt="1"/>
          </p:nvPr>
        </p:nvSpPr>
        <p:spPr bwMode="blackWhite">
          <a:xfrm>
            <a:off x="3111027" y="2203218"/>
            <a:ext cx="5605462" cy="533400"/>
          </a:xfrm>
          <a:prstGeom prst="rect">
            <a:avLst/>
          </a:prstGeom>
          <a:ln w="25400" algn="ctr"/>
          <a:effectLst/>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400" b="0" kern="1200" spc="-70" baseline="0" dirty="0" smtClean="0">
                <a:solidFill>
                  <a:schemeClr val="accent4"/>
                </a:solidFill>
                <a:effectLst/>
                <a:latin typeface="Arial" charset="0"/>
                <a:ea typeface="+mn-ea"/>
                <a:cs typeface="+mn-cs"/>
              </a:defRPr>
            </a:lvl1pPr>
          </a:lstStyle>
          <a:p>
            <a:r>
              <a:rPr lang="en-US" dirty="0" smtClean="0"/>
              <a:t>Subhead here</a:t>
            </a:r>
          </a:p>
        </p:txBody>
      </p:sp>
      <p:sp>
        <p:nvSpPr>
          <p:cNvPr id="92" name="Text Placeholder 76"/>
          <p:cNvSpPr>
            <a:spLocks noGrp="1"/>
          </p:cNvSpPr>
          <p:nvPr>
            <p:ph type="body" sz="quarter" idx="11" hasCustomPrompt="1"/>
          </p:nvPr>
        </p:nvSpPr>
        <p:spPr>
          <a:xfrm>
            <a:off x="3111026" y="3378536"/>
            <a:ext cx="5605144" cy="323165"/>
          </a:xfrm>
          <a:noFill/>
        </p:spPr>
        <p:txBody>
          <a:bodyPr wrap="square" rtlCol="0">
            <a:spAutoFit/>
          </a:bodyPr>
          <a:lstStyle>
            <a:lvl1pPr marL="0" indent="0">
              <a:buNone/>
              <a:defRPr lang="en-US" sz="1500" kern="1200" spc="450" dirty="0" smtClean="0">
                <a:solidFill>
                  <a:schemeClr val="accent4"/>
                </a:solidFill>
                <a:latin typeface="Arial" charset="0"/>
              </a:defRPr>
            </a:lvl1pPr>
          </a:lstStyle>
          <a:p>
            <a:pPr lvl="0">
              <a:spcBef>
                <a:spcPct val="0"/>
              </a:spcBef>
              <a:spcAft>
                <a:spcPct val="0"/>
              </a:spcAft>
            </a:pPr>
            <a:r>
              <a:rPr lang="en-US" dirty="0" smtClean="0"/>
              <a:t>JAN.01.2014</a:t>
            </a:r>
          </a:p>
        </p:txBody>
      </p:sp>
      <p:sp>
        <p:nvSpPr>
          <p:cNvPr id="93" name="Text Placeholder 89"/>
          <p:cNvSpPr>
            <a:spLocks noGrp="1"/>
          </p:cNvSpPr>
          <p:nvPr>
            <p:ph type="body" sz="quarter" idx="12"/>
          </p:nvPr>
        </p:nvSpPr>
        <p:spPr>
          <a:xfrm>
            <a:off x="3111026" y="2936756"/>
            <a:ext cx="5605144" cy="425040"/>
          </a:xfrm>
        </p:spPr>
        <p:txBody>
          <a:bodyPr>
            <a:normAutofit/>
          </a:bodyPr>
          <a:lstStyle>
            <a:lvl1pPr marL="0" indent="0">
              <a:buFontTx/>
              <a:buNone/>
              <a:defRPr sz="1800" spc="-70" baseline="0">
                <a:solidFill>
                  <a:schemeClr val="accent4"/>
                </a:solidFill>
              </a:defRPr>
            </a:lvl1pPr>
            <a:lvl2pPr marL="175022" indent="0">
              <a:buFontTx/>
              <a:buNone/>
              <a:defRPr/>
            </a:lvl2pPr>
            <a:lvl3pPr marL="301229" indent="0">
              <a:buFontTx/>
              <a:buNone/>
              <a:defRPr/>
            </a:lvl3pPr>
            <a:lvl4pPr marL="427434" indent="0">
              <a:buFontTx/>
              <a:buNone/>
              <a:defRPr/>
            </a:lvl4pPr>
            <a:lvl5pPr marL="559594" indent="0">
              <a:buFontTx/>
              <a:buNone/>
              <a:defRPr/>
            </a:lvl5pPr>
          </a:lstStyle>
          <a:p>
            <a:pPr lvl="0"/>
            <a:r>
              <a:rPr lang="en-US" dirty="0" smtClean="0"/>
              <a:t>Click to edit Master text styles</a:t>
            </a:r>
          </a:p>
        </p:txBody>
      </p:sp>
      <p:pic>
        <p:nvPicPr>
          <p:cNvPr id="12" name="Picture 1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183975" y="6307865"/>
            <a:ext cx="4645785" cy="353544"/>
          </a:xfrm>
          <a:prstGeom prst="rect">
            <a:avLst/>
          </a:prstGeom>
        </p:spPr>
      </p:pic>
    </p:spTree>
    <p:extLst>
      <p:ext uri="{BB962C8B-B14F-4D97-AF65-F5344CB8AC3E}">
        <p14:creationId xmlns="" xmlns:p14="http://schemas.microsoft.com/office/powerpoint/2010/main" val="343684654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 Agenda Slide">
    <p:spTree>
      <p:nvGrpSpPr>
        <p:cNvPr id="1" name=""/>
        <p:cNvGrpSpPr/>
        <p:nvPr/>
      </p:nvGrpSpPr>
      <p:grpSpPr>
        <a:xfrm>
          <a:off x="0" y="0"/>
          <a:ext cx="0" cy="0"/>
          <a:chOff x="0" y="0"/>
          <a:chExt cx="0" cy="0"/>
        </a:xfrm>
      </p:grpSpPr>
      <p:sp>
        <p:nvSpPr>
          <p:cNvPr id="44" name="Rectangle 226"/>
          <p:cNvSpPr>
            <a:spLocks noGrp="1" noChangeArrowheads="1"/>
          </p:cNvSpPr>
          <p:nvPr>
            <p:ph type="title" hasCustomPrompt="1"/>
          </p:nvPr>
        </p:nvSpPr>
        <p:spPr bwMode="auto">
          <a:xfrm>
            <a:off x="224644" y="531565"/>
            <a:ext cx="1483848"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900" spc="-90" dirty="0" smtClean="0"/>
            </a:lvl1pPr>
          </a:lstStyle>
          <a:p>
            <a:pPr lvl="0"/>
            <a:r>
              <a:rPr lang="en-US" dirty="0" smtClean="0"/>
              <a:t>Agenda</a:t>
            </a:r>
          </a:p>
        </p:txBody>
      </p:sp>
      <p:sp>
        <p:nvSpPr>
          <p:cNvPr id="46" name="Text Placeholder 45"/>
          <p:cNvSpPr>
            <a:spLocks noGrp="1"/>
          </p:cNvSpPr>
          <p:nvPr>
            <p:ph type="body" sz="quarter" idx="10"/>
          </p:nvPr>
        </p:nvSpPr>
        <p:spPr>
          <a:xfrm>
            <a:off x="1637240" y="1290578"/>
            <a:ext cx="7120911"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2" name="Group 4"/>
          <p:cNvGrpSpPr/>
          <p:nvPr userDrawn="1"/>
        </p:nvGrpSpPr>
        <p:grpSpPr>
          <a:xfrm>
            <a:off x="1708492" y="730840"/>
            <a:ext cx="7049660" cy="279252"/>
            <a:chOff x="2456121" y="730840"/>
            <a:chExt cx="9399547" cy="279252"/>
          </a:xfrm>
        </p:grpSpPr>
        <p:sp>
          <p:nvSpPr>
            <p:cNvPr id="6" name="Round Diagonal Corner Rectangle 5"/>
            <p:cNvSpPr/>
            <p:nvPr/>
          </p:nvSpPr>
          <p:spPr>
            <a:xfrm flipH="1">
              <a:off x="2456121" y="730841"/>
              <a:ext cx="2687442" cy="279251"/>
            </a:xfrm>
            <a:prstGeom prst="round2DiagRect">
              <a:avLst>
                <a:gd name="adj1" fmla="val 24069"/>
                <a:gd name="adj2" fmla="val 0"/>
              </a:avLst>
            </a:prstGeom>
            <a:gradFill flip="none" rotWithShape="1">
              <a:gsLst>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 Diagonal Corner Rectangle 6"/>
            <p:cNvSpPr/>
            <p:nvPr/>
          </p:nvSpPr>
          <p:spPr>
            <a:xfrm flipV="1">
              <a:off x="5203853" y="730840"/>
              <a:ext cx="6651815" cy="279251"/>
            </a:xfrm>
            <a:prstGeom prst="round2DiagRect">
              <a:avLst>
                <a:gd name="adj1" fmla="val 20262"/>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404451731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www.freescale.com/" TargetMode="External"/><Relationship Id="rId2" Type="http://schemas.openxmlformats.org/officeDocument/2006/relationships/theme" Target="../theme/theme2.xml"/><Relationship Id="rId1" Type="http://schemas.openxmlformats.org/officeDocument/2006/relationships/slideLayout" Target="../slideLayouts/slideLayout53.xml"/><Relationship Id="rId5" Type="http://schemas.openxmlformats.org/officeDocument/2006/relationships/hyperlink" Target="https://www.facebook.com/freescale" TargetMode="External"/><Relationship Id="rId4" Type="http://schemas.openxmlformats.org/officeDocument/2006/relationships/hyperlink" Target="https://twitter.com/Freescal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6066" name="Rectangle 226"/>
          <p:cNvSpPr>
            <a:spLocks noGrp="1" noChangeArrowheads="1"/>
          </p:cNvSpPr>
          <p:nvPr>
            <p:ph type="title"/>
          </p:nvPr>
        </p:nvSpPr>
        <p:spPr bwMode="auto">
          <a:xfrm>
            <a:off x="225511" y="280713"/>
            <a:ext cx="8725789"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17" name="Text Placeholder 16"/>
          <p:cNvSpPr>
            <a:spLocks noGrp="1"/>
          </p:cNvSpPr>
          <p:nvPr>
            <p:ph type="body" idx="1"/>
          </p:nvPr>
        </p:nvSpPr>
        <p:spPr>
          <a:xfrm>
            <a:off x="224642" y="1068042"/>
            <a:ext cx="8735291" cy="466600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32" name="Group 31"/>
          <p:cNvGrpSpPr/>
          <p:nvPr userDrawn="1"/>
        </p:nvGrpSpPr>
        <p:grpSpPr>
          <a:xfrm>
            <a:off x="379911" y="6258336"/>
            <a:ext cx="1847279" cy="379823"/>
            <a:chOff x="633159" y="6301141"/>
            <a:chExt cx="1771650" cy="381114"/>
          </a:xfrm>
        </p:grpSpPr>
        <p:sp>
          <p:nvSpPr>
            <p:cNvPr id="33" name="Text Box 129"/>
            <p:cNvSpPr txBox="1">
              <a:spLocks noChangeAspect="1" noChangeArrowheads="1"/>
            </p:cNvSpPr>
            <p:nvPr/>
          </p:nvSpPr>
          <p:spPr bwMode="black">
            <a:xfrm>
              <a:off x="2094626" y="6435763"/>
              <a:ext cx="310183" cy="151580"/>
            </a:xfrm>
            <a:prstGeom prst="rect">
              <a:avLst/>
            </a:prstGeom>
            <a:noFill/>
            <a:ln w="9525">
              <a:noFill/>
              <a:miter lim="800000"/>
              <a:headEnd/>
              <a:tailEnd/>
            </a:ln>
            <a:effectLst/>
          </p:spPr>
          <p:txBody>
            <a:bodyPr>
              <a:spAutoFit/>
            </a:bodyPr>
            <a:lstStyle/>
            <a:p>
              <a:r>
                <a:rPr lang="en-US" sz="300" b="1" dirty="0"/>
                <a:t>TM</a:t>
              </a:r>
            </a:p>
          </p:txBody>
        </p:sp>
        <p:sp>
          <p:nvSpPr>
            <p:cNvPr id="34"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5"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6"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7"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8"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9"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0"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41"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2"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43"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44"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45"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46"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47"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48"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49"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50"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sp>
        <p:nvSpPr>
          <p:cNvPr id="52" name="Oval 51">
            <a:hlinkClick r:id="" action="ppaction://hlinkshowjump?jump=nextslide"/>
          </p:cNvPr>
          <p:cNvSpPr/>
          <p:nvPr/>
        </p:nvSpPr>
        <p:spPr>
          <a:xfrm>
            <a:off x="8495759" y="6258336"/>
            <a:ext cx="396374" cy="396374"/>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hlinkClick r:id="" action="ppaction://hlinkshowjump?jump=nextslide"/>
          </p:cNvPr>
          <p:cNvPicPr>
            <a:picLocks noChangeAspect="1"/>
          </p:cNvPicPr>
          <p:nvPr/>
        </p:nvPicPr>
        <p:blipFill>
          <a:blip r:embed="rId54" cstate="email">
            <a:extLst>
              <a:ext uri="{28A0092B-C50C-407E-A947-70E740481C1C}">
                <a14:useLocalDpi xmlns="" xmlns:a14="http://schemas.microsoft.com/office/drawing/2010/main"/>
              </a:ext>
            </a:extLst>
          </a:blip>
          <a:stretch>
            <a:fillRect/>
          </a:stretch>
        </p:blipFill>
        <p:spPr>
          <a:xfrm>
            <a:off x="8537734" y="6295743"/>
            <a:ext cx="355877" cy="332149"/>
          </a:xfrm>
          <a:prstGeom prst="rect">
            <a:avLst/>
          </a:prstGeom>
        </p:spPr>
      </p:pic>
      <p:sp>
        <p:nvSpPr>
          <p:cNvPr id="55" name="Oval 54">
            <a:hlinkClick r:id="" action="ppaction://hlinkshowjump?jump=previousslide"/>
          </p:cNvPr>
          <p:cNvSpPr/>
          <p:nvPr userDrawn="1"/>
        </p:nvSpPr>
        <p:spPr>
          <a:xfrm>
            <a:off x="8003969" y="6258336"/>
            <a:ext cx="396374" cy="396374"/>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hlinkClick r:id="" action="ppaction://hlinkshowjump?jump=previousslide"/>
          </p:cNvPr>
          <p:cNvPicPr>
            <a:picLocks noChangeAspect="1"/>
          </p:cNvPicPr>
          <p:nvPr userDrawn="1"/>
        </p:nvPicPr>
        <p:blipFill>
          <a:blip r:embed="rId54" cstate="email">
            <a:extLst>
              <a:ext uri="{28A0092B-C50C-407E-A947-70E740481C1C}">
                <a14:useLocalDpi xmlns="" xmlns:a14="http://schemas.microsoft.com/office/drawing/2010/main"/>
              </a:ext>
            </a:extLst>
          </a:blip>
          <a:stretch>
            <a:fillRect/>
          </a:stretch>
        </p:blipFill>
        <p:spPr>
          <a:xfrm flipH="1">
            <a:off x="8026224" y="6295743"/>
            <a:ext cx="355877" cy="332149"/>
          </a:xfrm>
          <a:prstGeom prst="rect">
            <a:avLst/>
          </a:prstGeom>
        </p:spPr>
      </p:pic>
      <p:sp>
        <p:nvSpPr>
          <p:cNvPr id="29" name="TextBox 28"/>
          <p:cNvSpPr txBox="1"/>
          <p:nvPr userDrawn="1"/>
        </p:nvSpPr>
        <p:spPr>
          <a:xfrm>
            <a:off x="2343483" y="6496493"/>
            <a:ext cx="4019075" cy="215444"/>
          </a:xfrm>
          <a:prstGeom prst="rect">
            <a:avLst/>
          </a:prstGeom>
          <a:noFill/>
        </p:spPr>
        <p:txBody>
          <a:bodyPr wrap="square" rtlCol="0">
            <a:spAutoFit/>
          </a:bodyPr>
          <a:lstStyle/>
          <a:p>
            <a:pPr algn="l"/>
            <a:r>
              <a:rPr lang="en-US" sz="800" b="0" i="0" dirty="0" smtClean="0">
                <a:solidFill>
                  <a:schemeClr val="tx1">
                    <a:lumMod val="50000"/>
                    <a:lumOff val="50000"/>
                  </a:schemeClr>
                </a:solidFill>
              </a:rPr>
              <a:t>Confidential and Proprietary</a:t>
            </a:r>
          </a:p>
        </p:txBody>
      </p:sp>
      <p:sp>
        <p:nvSpPr>
          <p:cNvPr id="30" name="Slide Number Placeholder 1"/>
          <p:cNvSpPr txBox="1">
            <a:spLocks/>
          </p:cNvSpPr>
          <p:nvPr userDrawn="1"/>
        </p:nvSpPr>
        <p:spPr>
          <a:xfrm>
            <a:off x="3872222" y="6411262"/>
            <a:ext cx="298580" cy="365125"/>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fld id="{9899D5D8-9A89-49C6-87E2-D5B81659BB09}"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cxnSp>
        <p:nvCxnSpPr>
          <p:cNvPr id="31" name="Straight Connector 30"/>
          <p:cNvCxnSpPr/>
          <p:nvPr userDrawn="1"/>
        </p:nvCxnSpPr>
        <p:spPr>
          <a:xfrm>
            <a:off x="3830658" y="6535885"/>
            <a:ext cx="0" cy="1173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8954599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07" r:id="rId3"/>
    <p:sldLayoutId id="2147483776" r:id="rId4"/>
    <p:sldLayoutId id="2147483777" r:id="rId5"/>
    <p:sldLayoutId id="2147483780" r:id="rId6"/>
    <p:sldLayoutId id="2147483796" r:id="rId7"/>
    <p:sldLayoutId id="2147483835" r:id="rId8"/>
    <p:sldLayoutId id="2147483836" r:id="rId9"/>
    <p:sldLayoutId id="2147483837" r:id="rId10"/>
    <p:sldLayoutId id="2147483838" r:id="rId11"/>
    <p:sldLayoutId id="2147483839" r:id="rId12"/>
    <p:sldLayoutId id="2147483840" r:id="rId13"/>
    <p:sldLayoutId id="2147483841" r:id="rId14"/>
    <p:sldLayoutId id="2147483854" r:id="rId15"/>
    <p:sldLayoutId id="2147483855" r:id="rId16"/>
    <p:sldLayoutId id="2147483856" r:id="rId17"/>
    <p:sldLayoutId id="2147483857" r:id="rId18"/>
    <p:sldLayoutId id="2147483858" r:id="rId19"/>
    <p:sldLayoutId id="2147483859" r:id="rId20"/>
    <p:sldLayoutId id="2147483860" r:id="rId21"/>
    <p:sldLayoutId id="2147483873" r:id="rId22"/>
    <p:sldLayoutId id="2147483874" r:id="rId23"/>
    <p:sldLayoutId id="2147483875" r:id="rId24"/>
    <p:sldLayoutId id="2147483876" r:id="rId25"/>
    <p:sldLayoutId id="2147483877" r:id="rId26"/>
    <p:sldLayoutId id="2147483878" r:id="rId27"/>
    <p:sldLayoutId id="2147483879" r:id="rId28"/>
    <p:sldLayoutId id="2147483892" r:id="rId29"/>
    <p:sldLayoutId id="2147483893" r:id="rId30"/>
    <p:sldLayoutId id="2147483894" r:id="rId31"/>
    <p:sldLayoutId id="2147483895" r:id="rId32"/>
    <p:sldLayoutId id="2147483896" r:id="rId33"/>
    <p:sldLayoutId id="2147483897" r:id="rId34"/>
    <p:sldLayoutId id="2147483898" r:id="rId35"/>
    <p:sldLayoutId id="2147483911" r:id="rId36"/>
    <p:sldLayoutId id="2147483912" r:id="rId37"/>
    <p:sldLayoutId id="2147483913" r:id="rId38"/>
    <p:sldLayoutId id="2147483914" r:id="rId39"/>
    <p:sldLayoutId id="2147483915" r:id="rId40"/>
    <p:sldLayoutId id="2147483916" r:id="rId41"/>
    <p:sldLayoutId id="2147483965" r:id="rId42"/>
    <p:sldLayoutId id="2147483966" r:id="rId43"/>
    <p:sldLayoutId id="2147483967" r:id="rId44"/>
    <p:sldLayoutId id="2147483968" r:id="rId45"/>
    <p:sldLayoutId id="2147483969" r:id="rId46"/>
    <p:sldLayoutId id="2147483970" r:id="rId47"/>
    <p:sldLayoutId id="2147483998" r:id="rId48"/>
    <p:sldLayoutId id="2147483999" r:id="rId49"/>
    <p:sldLayoutId id="2147484000" r:id="rId50"/>
    <p:sldLayoutId id="2147483822" r:id="rId51"/>
    <p:sldLayoutId id="2147484001" r:id="rId52"/>
  </p:sldLayoutIdLst>
  <p:transition>
    <p:fade/>
  </p:transition>
  <p:timing>
    <p:tnLst>
      <p:par>
        <p:cTn id="1" dur="indefinite" restart="never" nodeType="tmRoot"/>
      </p:par>
    </p:tnLst>
  </p:timing>
  <p:hf hdr="0" ftr="0" dt="0"/>
  <p:txStyles>
    <p:titleStyle>
      <a:lvl1pPr algn="l" rtl="0" fontAlgn="base">
        <a:lnSpc>
          <a:spcPct val="100000"/>
        </a:lnSpc>
        <a:spcBef>
          <a:spcPct val="0"/>
        </a:spcBef>
        <a:spcAft>
          <a:spcPct val="0"/>
        </a:spcAft>
        <a:defRPr lang="en-US" sz="2400" b="1" kern="1200" dirty="0" smtClean="0">
          <a:solidFill>
            <a:schemeClr val="accent4">
              <a:lumMod val="50000"/>
            </a:schemeClr>
          </a:solidFill>
          <a:effectLst/>
          <a:latin typeface="Arial" charset="0"/>
          <a:ea typeface="+mn-ea"/>
          <a:cs typeface="+mn-cs"/>
        </a:defRPr>
      </a:lvl1pPr>
      <a:lvl2pPr algn="r" rtl="0" fontAlgn="base">
        <a:lnSpc>
          <a:spcPct val="85000"/>
        </a:lnSpc>
        <a:spcBef>
          <a:spcPct val="0"/>
        </a:spcBef>
        <a:spcAft>
          <a:spcPct val="0"/>
        </a:spcAft>
        <a:defRPr sz="1650" b="1">
          <a:solidFill>
            <a:schemeClr val="tx1"/>
          </a:solidFill>
          <a:latin typeface="Arial" charset="0"/>
        </a:defRPr>
      </a:lvl2pPr>
      <a:lvl3pPr algn="r" rtl="0" fontAlgn="base">
        <a:lnSpc>
          <a:spcPct val="85000"/>
        </a:lnSpc>
        <a:spcBef>
          <a:spcPct val="0"/>
        </a:spcBef>
        <a:spcAft>
          <a:spcPct val="0"/>
        </a:spcAft>
        <a:defRPr sz="1650" b="1">
          <a:solidFill>
            <a:schemeClr val="tx1"/>
          </a:solidFill>
          <a:latin typeface="Arial" charset="0"/>
        </a:defRPr>
      </a:lvl3pPr>
      <a:lvl4pPr algn="r" rtl="0" fontAlgn="base">
        <a:lnSpc>
          <a:spcPct val="85000"/>
        </a:lnSpc>
        <a:spcBef>
          <a:spcPct val="0"/>
        </a:spcBef>
        <a:spcAft>
          <a:spcPct val="0"/>
        </a:spcAft>
        <a:defRPr sz="1650" b="1">
          <a:solidFill>
            <a:schemeClr val="tx1"/>
          </a:solidFill>
          <a:latin typeface="Arial" charset="0"/>
        </a:defRPr>
      </a:lvl4pPr>
      <a:lvl5pPr algn="r" rtl="0" fontAlgn="base">
        <a:lnSpc>
          <a:spcPct val="85000"/>
        </a:lnSpc>
        <a:spcBef>
          <a:spcPct val="0"/>
        </a:spcBef>
        <a:spcAft>
          <a:spcPct val="0"/>
        </a:spcAft>
        <a:defRPr sz="1650" b="1">
          <a:solidFill>
            <a:schemeClr val="tx1"/>
          </a:solidFill>
          <a:latin typeface="Arial" charset="0"/>
        </a:defRPr>
      </a:lvl5pPr>
      <a:lvl6pPr marL="342900" algn="r" rtl="0" fontAlgn="base">
        <a:lnSpc>
          <a:spcPct val="85000"/>
        </a:lnSpc>
        <a:spcBef>
          <a:spcPct val="0"/>
        </a:spcBef>
        <a:spcAft>
          <a:spcPct val="0"/>
        </a:spcAft>
        <a:defRPr sz="1650" b="1">
          <a:solidFill>
            <a:schemeClr val="tx1"/>
          </a:solidFill>
          <a:latin typeface="Arial" charset="0"/>
        </a:defRPr>
      </a:lvl6pPr>
      <a:lvl7pPr marL="685800" algn="r" rtl="0" fontAlgn="base">
        <a:lnSpc>
          <a:spcPct val="85000"/>
        </a:lnSpc>
        <a:spcBef>
          <a:spcPct val="0"/>
        </a:spcBef>
        <a:spcAft>
          <a:spcPct val="0"/>
        </a:spcAft>
        <a:defRPr sz="1650" b="1">
          <a:solidFill>
            <a:schemeClr val="tx1"/>
          </a:solidFill>
          <a:latin typeface="Arial" charset="0"/>
        </a:defRPr>
      </a:lvl7pPr>
      <a:lvl8pPr marL="1028700" algn="r" rtl="0" fontAlgn="base">
        <a:lnSpc>
          <a:spcPct val="85000"/>
        </a:lnSpc>
        <a:spcBef>
          <a:spcPct val="0"/>
        </a:spcBef>
        <a:spcAft>
          <a:spcPct val="0"/>
        </a:spcAft>
        <a:defRPr sz="1650" b="1">
          <a:solidFill>
            <a:schemeClr val="tx1"/>
          </a:solidFill>
          <a:latin typeface="Arial" charset="0"/>
        </a:defRPr>
      </a:lvl8pPr>
      <a:lvl9pPr marL="1371600" algn="r" rtl="0" fontAlgn="base">
        <a:lnSpc>
          <a:spcPct val="85000"/>
        </a:lnSpc>
        <a:spcBef>
          <a:spcPct val="0"/>
        </a:spcBef>
        <a:spcAft>
          <a:spcPct val="0"/>
        </a:spcAft>
        <a:defRPr sz="1650" b="1">
          <a:solidFill>
            <a:schemeClr val="tx1"/>
          </a:solidFill>
          <a:latin typeface="Arial" charset="0"/>
        </a:defRPr>
      </a:lvl9pPr>
    </p:titleStyle>
    <p:bodyStyle>
      <a:lvl1pPr marL="175022" indent="-175022" algn="l" rtl="0" fontAlgn="base">
        <a:lnSpc>
          <a:spcPct val="100000"/>
        </a:lnSpc>
        <a:spcBef>
          <a:spcPts val="431"/>
        </a:spcBef>
        <a:spcAft>
          <a:spcPts val="56"/>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344488" indent="-169863" algn="l" rtl="0" fontAlgn="base">
        <a:lnSpc>
          <a:spcPct val="100000"/>
        </a:lnSpc>
        <a:spcBef>
          <a:spcPts val="431"/>
        </a:spcBef>
        <a:spcAft>
          <a:spcPts val="56"/>
        </a:spcAft>
        <a:buClr>
          <a:schemeClr val="tx1"/>
        </a:buClr>
        <a:buSzPct val="80000"/>
        <a:buFont typeface="Arial" pitchFamily="34" charset="0"/>
        <a:buChar char="−"/>
        <a:defRPr sz="2000">
          <a:solidFill>
            <a:srgbClr val="000000"/>
          </a:solidFill>
          <a:latin typeface="+mn-lt"/>
        </a:defRPr>
      </a:lvl2pPr>
      <a:lvl3pPr marL="427435" indent="-126206" algn="l" rtl="0" fontAlgn="base">
        <a:lnSpc>
          <a:spcPct val="100000"/>
        </a:lnSpc>
        <a:spcBef>
          <a:spcPts val="431"/>
        </a:spcBef>
        <a:spcAft>
          <a:spcPts val="56"/>
        </a:spcAft>
        <a:buClr>
          <a:schemeClr val="tx1"/>
        </a:buClr>
        <a:buSzPct val="80000"/>
        <a:buFont typeface="Wingdings" pitchFamily="2" charset="2"/>
        <a:buChar char="§"/>
        <a:defRPr sz="1800">
          <a:solidFill>
            <a:srgbClr val="000000"/>
          </a:solidFill>
          <a:latin typeface="+mn-lt"/>
        </a:defRPr>
      </a:lvl3pPr>
      <a:lvl4pPr marL="559594" indent="-132160" algn="l" rtl="0" fontAlgn="base">
        <a:lnSpc>
          <a:spcPct val="100000"/>
        </a:lnSpc>
        <a:spcBef>
          <a:spcPts val="431"/>
        </a:spcBef>
        <a:spcAft>
          <a:spcPts val="56"/>
        </a:spcAft>
        <a:buClr>
          <a:schemeClr val="tx1"/>
        </a:buClr>
        <a:buSzPct val="80000"/>
        <a:buFont typeface="Arial" pitchFamily="34" charset="0"/>
        <a:buChar char="•"/>
        <a:defRPr sz="1600">
          <a:solidFill>
            <a:srgbClr val="000000"/>
          </a:solidFill>
          <a:latin typeface="+mn-lt"/>
        </a:defRPr>
      </a:lvl4pPr>
      <a:lvl5pPr marL="727472" indent="-167879" algn="l" rtl="0" fontAlgn="base">
        <a:lnSpc>
          <a:spcPct val="100000"/>
        </a:lnSpc>
        <a:spcBef>
          <a:spcPts val="431"/>
        </a:spcBef>
        <a:spcAft>
          <a:spcPts val="56"/>
        </a:spcAft>
        <a:buClr>
          <a:schemeClr val="tx1"/>
        </a:buClr>
        <a:buSzPct val="70000"/>
        <a:buFont typeface="Arial" pitchFamily="34" charset="0"/>
        <a:buChar char="−"/>
        <a:defRPr sz="1400">
          <a:solidFill>
            <a:srgbClr val="000000"/>
          </a:solidFill>
          <a:latin typeface="+mn-lt"/>
        </a:defRPr>
      </a:lvl5pPr>
      <a:lvl6pPr marL="16728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6pPr>
      <a:lvl7pPr marL="20157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7pPr>
      <a:lvl8pPr marL="23586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8pPr>
      <a:lvl9pPr marL="27015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1" name="Group 30"/>
          <p:cNvGrpSpPr/>
          <p:nvPr userDrawn="1"/>
        </p:nvGrpSpPr>
        <p:grpSpPr>
          <a:xfrm>
            <a:off x="2042908" y="1710992"/>
            <a:ext cx="5224434" cy="1048590"/>
            <a:chOff x="633159" y="6301141"/>
            <a:chExt cx="1814931" cy="381114"/>
          </a:xfrm>
        </p:grpSpPr>
        <p:sp>
          <p:nvSpPr>
            <p:cNvPr id="33" name="Text Box 129"/>
            <p:cNvSpPr txBox="1">
              <a:spLocks noChangeAspect="1" noChangeArrowheads="1"/>
            </p:cNvSpPr>
            <p:nvPr/>
          </p:nvSpPr>
          <p:spPr bwMode="black">
            <a:xfrm>
              <a:off x="2137907" y="6465788"/>
              <a:ext cx="310183" cy="72711"/>
            </a:xfrm>
            <a:prstGeom prst="rect">
              <a:avLst/>
            </a:prstGeom>
            <a:noFill/>
            <a:ln w="9525">
              <a:noFill/>
              <a:miter lim="800000"/>
              <a:headEnd/>
              <a:tailEnd/>
            </a:ln>
            <a:effectLst/>
          </p:spPr>
          <p:txBody>
            <a:bodyPr>
              <a:spAutoFit/>
            </a:bodyPr>
            <a:lstStyle/>
            <a:p>
              <a:r>
                <a:rPr lang="en-US" sz="700" b="1" dirty="0"/>
                <a:t>TM</a:t>
              </a:r>
            </a:p>
          </p:txBody>
        </p:sp>
        <p:sp>
          <p:nvSpPr>
            <p:cNvPr id="37"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8"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9"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0"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41"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2"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3"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44"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5"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46"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47"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48"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49"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50"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51"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52"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53"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sp>
        <p:nvSpPr>
          <p:cNvPr id="54" name="TextBox 53"/>
          <p:cNvSpPr txBox="1"/>
          <p:nvPr userDrawn="1"/>
        </p:nvSpPr>
        <p:spPr>
          <a:xfrm>
            <a:off x="1892617" y="6192972"/>
            <a:ext cx="5358766" cy="230832"/>
          </a:xfrm>
          <a:prstGeom prst="rect">
            <a:avLst/>
          </a:prstGeom>
          <a:noFill/>
        </p:spPr>
        <p:txBody>
          <a:bodyPr wrap="square" rtlCol="0">
            <a:spAutoFit/>
          </a:bodyPr>
          <a:lstStyle/>
          <a:p>
            <a:pPr algn="ctr"/>
            <a:r>
              <a:rPr lang="en-US" sz="900" dirty="0" smtClean="0">
                <a:solidFill>
                  <a:schemeClr val="tx1">
                    <a:lumMod val="50000"/>
                    <a:lumOff val="50000"/>
                  </a:schemeClr>
                </a:solidFill>
              </a:rPr>
              <a:t>© 2014 Freescale Semiconductor, Inc.  |  </a:t>
            </a:r>
            <a:r>
              <a:rPr lang="en-US" sz="900" b="1" i="1" dirty="0" smtClean="0">
                <a:solidFill>
                  <a:schemeClr val="tx1">
                    <a:lumMod val="50000"/>
                    <a:lumOff val="50000"/>
                  </a:schemeClr>
                </a:solidFill>
              </a:rPr>
              <a:t>Confidential and Proprietary</a:t>
            </a:r>
          </a:p>
        </p:txBody>
      </p:sp>
      <p:sp>
        <p:nvSpPr>
          <p:cNvPr id="55" name="TextBox 54"/>
          <p:cNvSpPr txBox="1"/>
          <p:nvPr userDrawn="1"/>
        </p:nvSpPr>
        <p:spPr>
          <a:xfrm>
            <a:off x="1935061" y="5265907"/>
            <a:ext cx="5358766" cy="307777"/>
          </a:xfrm>
          <a:prstGeom prst="rect">
            <a:avLst/>
          </a:prstGeom>
          <a:noFill/>
        </p:spPr>
        <p:txBody>
          <a:bodyPr wrap="square" rtlCol="0">
            <a:spAutoFit/>
          </a:bodyPr>
          <a:lstStyle/>
          <a:p>
            <a:pPr algn="ctr"/>
            <a:r>
              <a:rPr lang="en-US" sz="1400" dirty="0" smtClean="0">
                <a:solidFill>
                  <a:schemeClr val="tx1">
                    <a:lumMod val="50000"/>
                    <a:lumOff val="50000"/>
                  </a:schemeClr>
                </a:solidFill>
              </a:rPr>
              <a:t>www.Freescale.com</a:t>
            </a:r>
            <a:endParaRPr lang="en-US" sz="1400" b="1" i="1" dirty="0" smtClean="0">
              <a:solidFill>
                <a:schemeClr val="tx1">
                  <a:lumMod val="50000"/>
                  <a:lumOff val="50000"/>
                </a:schemeClr>
              </a:solidFill>
            </a:endParaRPr>
          </a:p>
        </p:txBody>
      </p:sp>
      <p:sp>
        <p:nvSpPr>
          <p:cNvPr id="56" name="Rectangle 55">
            <a:hlinkClick r:id="rId3"/>
          </p:cNvPr>
          <p:cNvSpPr/>
          <p:nvPr userDrawn="1"/>
        </p:nvSpPr>
        <p:spPr>
          <a:xfrm>
            <a:off x="3626303" y="5230983"/>
            <a:ext cx="1891394" cy="4335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57" name="Group 56"/>
          <p:cNvGrpSpPr/>
          <p:nvPr userDrawn="1"/>
        </p:nvGrpSpPr>
        <p:grpSpPr>
          <a:xfrm>
            <a:off x="4136152" y="4733925"/>
            <a:ext cx="381000" cy="381000"/>
            <a:chOff x="5617708" y="4733925"/>
            <a:chExt cx="381000" cy="381000"/>
          </a:xfrm>
        </p:grpSpPr>
        <p:sp>
          <p:nvSpPr>
            <p:cNvPr id="58" name="Oval 57">
              <a:hlinkClick r:id="rId4"/>
            </p:cNvPr>
            <p:cNvSpPr/>
            <p:nvPr userDrawn="1"/>
          </p:nvSpPr>
          <p:spPr>
            <a:xfrm>
              <a:off x="5617708" y="4733925"/>
              <a:ext cx="381000" cy="381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a:hlinkClick r:id="rId4"/>
            </p:cNvPr>
            <p:cNvSpPr/>
            <p:nvPr userDrawn="1"/>
          </p:nvSpPr>
          <p:spPr>
            <a:xfrm rot="5400000">
              <a:off x="5720352" y="4858972"/>
              <a:ext cx="175712" cy="130907"/>
            </a:xfrm>
            <a:custGeom>
              <a:avLst/>
              <a:gdLst>
                <a:gd name="connsiteX0" fmla="*/ 0 w 3100390"/>
                <a:gd name="connsiteY0" fmla="*/ 1938335 h 2309814"/>
                <a:gd name="connsiteX1" fmla="*/ 0 w 3100390"/>
                <a:gd name="connsiteY1" fmla="*/ 1881191 h 2309814"/>
                <a:gd name="connsiteX2" fmla="*/ 371478 w 3100390"/>
                <a:gd name="connsiteY2" fmla="*/ 1509713 h 2309814"/>
                <a:gd name="connsiteX3" fmla="*/ 804863 w 3100390"/>
                <a:gd name="connsiteY3" fmla="*/ 1509713 h 2309814"/>
                <a:gd name="connsiteX4" fmla="*/ 804863 w 3100390"/>
                <a:gd name="connsiteY4" fmla="*/ 371479 h 2309814"/>
                <a:gd name="connsiteX5" fmla="*/ 1176341 w 3100390"/>
                <a:gd name="connsiteY5" fmla="*/ 1 h 2309814"/>
                <a:gd name="connsiteX6" fmla="*/ 1233485 w 3100390"/>
                <a:gd name="connsiteY6" fmla="*/ 1 h 2309814"/>
                <a:gd name="connsiteX7" fmla="*/ 1604963 w 3100390"/>
                <a:gd name="connsiteY7" fmla="*/ 371479 h 2309814"/>
                <a:gd name="connsiteX8" fmla="*/ 1604963 w 3100390"/>
                <a:gd name="connsiteY8" fmla="*/ 1509713 h 2309814"/>
                <a:gd name="connsiteX9" fmla="*/ 2038347 w 3100390"/>
                <a:gd name="connsiteY9" fmla="*/ 1509713 h 2309814"/>
                <a:gd name="connsiteX10" fmla="*/ 2047594 w 3100390"/>
                <a:gd name="connsiteY10" fmla="*/ 1510645 h 2309814"/>
                <a:gd name="connsiteX11" fmla="*/ 2064178 w 3100390"/>
                <a:gd name="connsiteY11" fmla="*/ 1509615 h 2309814"/>
                <a:gd name="connsiteX12" fmla="*/ 2231455 w 3100390"/>
                <a:gd name="connsiteY12" fmla="*/ 1437930 h 2309814"/>
                <a:gd name="connsiteX13" fmla="*/ 2299945 w 3100390"/>
                <a:gd name="connsiteY13" fmla="*/ 1197202 h 2309814"/>
                <a:gd name="connsiteX14" fmla="*/ 2300290 w 3100390"/>
                <a:gd name="connsiteY14" fmla="*/ 1195482 h 2309814"/>
                <a:gd name="connsiteX15" fmla="*/ 2300290 w 3100390"/>
                <a:gd name="connsiteY15" fmla="*/ 371478 h 2309814"/>
                <a:gd name="connsiteX16" fmla="*/ 2671768 w 3100390"/>
                <a:gd name="connsiteY16" fmla="*/ 0 h 2309814"/>
                <a:gd name="connsiteX17" fmla="*/ 2728912 w 3100390"/>
                <a:gd name="connsiteY17" fmla="*/ 0 h 2309814"/>
                <a:gd name="connsiteX18" fmla="*/ 3100390 w 3100390"/>
                <a:gd name="connsiteY18" fmla="*/ 371478 h 2309814"/>
                <a:gd name="connsiteX19" fmla="*/ 3100390 w 3100390"/>
                <a:gd name="connsiteY19" fmla="*/ 1223960 h 2309814"/>
                <a:gd name="connsiteX20" fmla="*/ 3096815 w 3100390"/>
                <a:gd name="connsiteY20" fmla="*/ 1259424 h 2309814"/>
                <a:gd name="connsiteX21" fmla="*/ 3094122 w 3100390"/>
                <a:gd name="connsiteY21" fmla="*/ 1358809 h 2309814"/>
                <a:gd name="connsiteX22" fmla="*/ 2804461 w 3100390"/>
                <a:gd name="connsiteY22" fmla="*/ 2038795 h 2309814"/>
                <a:gd name="connsiteX23" fmla="*/ 2074120 w 3100390"/>
                <a:gd name="connsiteY23" fmla="*/ 2306933 h 2309814"/>
                <a:gd name="connsiteX24" fmla="*/ 2070794 w 3100390"/>
                <a:gd name="connsiteY24" fmla="*/ 2306542 h 2309814"/>
                <a:gd name="connsiteX25" fmla="*/ 2038347 w 3100390"/>
                <a:gd name="connsiteY25" fmla="*/ 2309813 h 2309814"/>
                <a:gd name="connsiteX26" fmla="*/ 1233491 w 3100390"/>
                <a:gd name="connsiteY26" fmla="*/ 2309813 h 2309814"/>
                <a:gd name="connsiteX27" fmla="*/ 1233485 w 3100390"/>
                <a:gd name="connsiteY27" fmla="*/ 2309814 h 2309814"/>
                <a:gd name="connsiteX28" fmla="*/ 1176341 w 3100390"/>
                <a:gd name="connsiteY28" fmla="*/ 2309814 h 2309814"/>
                <a:gd name="connsiteX29" fmla="*/ 1176336 w 3100390"/>
                <a:gd name="connsiteY29" fmla="*/ 2309813 h 2309814"/>
                <a:gd name="connsiteX30" fmla="*/ 371478 w 3100390"/>
                <a:gd name="connsiteY30" fmla="*/ 2309813 h 2309814"/>
                <a:gd name="connsiteX31" fmla="*/ 0 w 3100390"/>
                <a:gd name="connsiteY31" fmla="*/ 1938335 h 230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100390" h="2309814">
                  <a:moveTo>
                    <a:pt x="0" y="1938335"/>
                  </a:moveTo>
                  <a:lnTo>
                    <a:pt x="0" y="1881191"/>
                  </a:lnTo>
                  <a:cubicBezTo>
                    <a:pt x="0" y="1676029"/>
                    <a:pt x="166316" y="1509713"/>
                    <a:pt x="371478" y="1509713"/>
                  </a:cubicBezTo>
                  <a:lnTo>
                    <a:pt x="804863" y="1509713"/>
                  </a:lnTo>
                  <a:lnTo>
                    <a:pt x="804863" y="371479"/>
                  </a:lnTo>
                  <a:cubicBezTo>
                    <a:pt x="804863" y="166317"/>
                    <a:pt x="971179" y="1"/>
                    <a:pt x="1176341" y="1"/>
                  </a:cubicBezTo>
                  <a:lnTo>
                    <a:pt x="1233485" y="1"/>
                  </a:lnTo>
                  <a:cubicBezTo>
                    <a:pt x="1438647" y="1"/>
                    <a:pt x="1604963" y="166317"/>
                    <a:pt x="1604963" y="371479"/>
                  </a:cubicBezTo>
                  <a:lnTo>
                    <a:pt x="1604963" y="1509713"/>
                  </a:lnTo>
                  <a:lnTo>
                    <a:pt x="2038347" y="1509713"/>
                  </a:lnTo>
                  <a:lnTo>
                    <a:pt x="2047594" y="1510645"/>
                  </a:lnTo>
                  <a:lnTo>
                    <a:pt x="2064178" y="1509615"/>
                  </a:lnTo>
                  <a:cubicBezTo>
                    <a:pt x="2136696" y="1500369"/>
                    <a:pt x="2192207" y="1477589"/>
                    <a:pt x="2231455" y="1437930"/>
                  </a:cubicBezTo>
                  <a:cubicBezTo>
                    <a:pt x="2283785" y="1385052"/>
                    <a:pt x="2303685" y="1321820"/>
                    <a:pt x="2299945" y="1197202"/>
                  </a:cubicBezTo>
                  <a:lnTo>
                    <a:pt x="2300290" y="1195482"/>
                  </a:lnTo>
                  <a:lnTo>
                    <a:pt x="2300290" y="371478"/>
                  </a:lnTo>
                  <a:cubicBezTo>
                    <a:pt x="2300290" y="166316"/>
                    <a:pt x="2466606" y="0"/>
                    <a:pt x="2671768" y="0"/>
                  </a:cubicBezTo>
                  <a:lnTo>
                    <a:pt x="2728912" y="0"/>
                  </a:lnTo>
                  <a:cubicBezTo>
                    <a:pt x="2934074" y="0"/>
                    <a:pt x="3100390" y="166316"/>
                    <a:pt x="3100390" y="371478"/>
                  </a:cubicBezTo>
                  <a:lnTo>
                    <a:pt x="3100390" y="1223960"/>
                  </a:lnTo>
                  <a:lnTo>
                    <a:pt x="3096815" y="1259424"/>
                  </a:lnTo>
                  <a:lnTo>
                    <a:pt x="3094122" y="1358809"/>
                  </a:lnTo>
                  <a:cubicBezTo>
                    <a:pt x="3077077" y="1601947"/>
                    <a:pt x="2985276" y="1871228"/>
                    <a:pt x="2804461" y="2038795"/>
                  </a:cubicBezTo>
                  <a:cubicBezTo>
                    <a:pt x="2752410" y="2108599"/>
                    <a:pt x="2501368" y="2302427"/>
                    <a:pt x="2074120" y="2306933"/>
                  </a:cubicBezTo>
                  <a:lnTo>
                    <a:pt x="2070794" y="2306542"/>
                  </a:lnTo>
                  <a:lnTo>
                    <a:pt x="2038347" y="2309813"/>
                  </a:lnTo>
                  <a:lnTo>
                    <a:pt x="1233491" y="2309813"/>
                  </a:lnTo>
                  <a:lnTo>
                    <a:pt x="1233485" y="2309814"/>
                  </a:lnTo>
                  <a:lnTo>
                    <a:pt x="1176341" y="2309814"/>
                  </a:lnTo>
                  <a:lnTo>
                    <a:pt x="1176336" y="2309813"/>
                  </a:lnTo>
                  <a:lnTo>
                    <a:pt x="371478" y="2309813"/>
                  </a:lnTo>
                  <a:cubicBezTo>
                    <a:pt x="166316" y="2309813"/>
                    <a:pt x="0" y="2143497"/>
                    <a:pt x="0" y="193833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userDrawn="1"/>
        </p:nvGrpSpPr>
        <p:grpSpPr>
          <a:xfrm>
            <a:off x="4736227" y="4733925"/>
            <a:ext cx="381000" cy="381000"/>
            <a:chOff x="6217783" y="4733925"/>
            <a:chExt cx="381000" cy="381000"/>
          </a:xfrm>
        </p:grpSpPr>
        <p:sp>
          <p:nvSpPr>
            <p:cNvPr id="61" name="Oval 60">
              <a:hlinkClick r:id="rId5"/>
            </p:cNvPr>
            <p:cNvSpPr/>
            <p:nvPr userDrawn="1"/>
          </p:nvSpPr>
          <p:spPr>
            <a:xfrm>
              <a:off x="6217783" y="4733925"/>
              <a:ext cx="381000" cy="381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a:hlinkClick r:id="rId5"/>
            </p:cNvPr>
            <p:cNvSpPr/>
            <p:nvPr userDrawn="1"/>
          </p:nvSpPr>
          <p:spPr>
            <a:xfrm>
              <a:off x="6349815" y="4804488"/>
              <a:ext cx="116937" cy="239875"/>
            </a:xfrm>
            <a:custGeom>
              <a:avLst/>
              <a:gdLst>
                <a:gd name="connsiteX0" fmla="*/ 1513789 w 1588641"/>
                <a:gd name="connsiteY0" fmla="*/ 0 h 3258812"/>
                <a:gd name="connsiteX1" fmla="*/ 1506905 w 1588641"/>
                <a:gd name="connsiteY1" fmla="*/ 3600 h 3258812"/>
                <a:gd name="connsiteX2" fmla="*/ 1543470 w 1588641"/>
                <a:gd name="connsiteY2" fmla="*/ 3871 h 3258812"/>
                <a:gd name="connsiteX3" fmla="*/ 1542440 w 1588641"/>
                <a:gd name="connsiteY3" fmla="*/ 4816 h 3258812"/>
                <a:gd name="connsiteX4" fmla="*/ 1565438 w 1588641"/>
                <a:gd name="connsiteY4" fmla="*/ 3480 h 3258812"/>
                <a:gd name="connsiteX5" fmla="*/ 1580199 w 1588641"/>
                <a:gd name="connsiteY5" fmla="*/ 43945 h 3258812"/>
                <a:gd name="connsiteX6" fmla="*/ 1582207 w 1588641"/>
                <a:gd name="connsiteY6" fmla="*/ 556764 h 3258812"/>
                <a:gd name="connsiteX7" fmla="*/ 1561483 w 1588641"/>
                <a:gd name="connsiteY7" fmla="*/ 578251 h 3258812"/>
                <a:gd name="connsiteX8" fmla="*/ 1171103 w 1588641"/>
                <a:gd name="connsiteY8" fmla="*/ 578251 h 3258812"/>
                <a:gd name="connsiteX9" fmla="*/ 1170112 w 1588641"/>
                <a:gd name="connsiteY9" fmla="*/ 578326 h 3258812"/>
                <a:gd name="connsiteX10" fmla="*/ 1076435 w 1588641"/>
                <a:gd name="connsiteY10" fmla="*/ 611712 h 3258812"/>
                <a:gd name="connsiteX11" fmla="*/ 1003924 w 1588641"/>
                <a:gd name="connsiteY11" fmla="*/ 756738 h 3258812"/>
                <a:gd name="connsiteX12" fmla="*/ 1002586 w 1588641"/>
                <a:gd name="connsiteY12" fmla="*/ 757066 h 3258812"/>
                <a:gd name="connsiteX13" fmla="*/ 1002586 w 1588641"/>
                <a:gd name="connsiteY13" fmla="*/ 1176024 h 3258812"/>
                <a:gd name="connsiteX14" fmla="*/ 1567602 w 1588641"/>
                <a:gd name="connsiteY14" fmla="*/ 1176024 h 3258812"/>
                <a:gd name="connsiteX15" fmla="*/ 1588641 w 1588641"/>
                <a:gd name="connsiteY15" fmla="*/ 1194958 h 3258812"/>
                <a:gd name="connsiteX16" fmla="*/ 1571797 w 1588641"/>
                <a:gd name="connsiteY16" fmla="*/ 1732767 h 3258812"/>
                <a:gd name="connsiteX17" fmla="*/ 1552863 w 1588641"/>
                <a:gd name="connsiteY17" fmla="*/ 1751701 h 3258812"/>
                <a:gd name="connsiteX18" fmla="*/ 1002586 w 1588641"/>
                <a:gd name="connsiteY18" fmla="*/ 1751701 h 3258812"/>
                <a:gd name="connsiteX19" fmla="*/ 1002586 w 1588641"/>
                <a:gd name="connsiteY19" fmla="*/ 3235670 h 3258812"/>
                <a:gd name="connsiteX20" fmla="*/ 979444 w 1588641"/>
                <a:gd name="connsiteY20" fmla="*/ 3258812 h 3258812"/>
                <a:gd name="connsiteX21" fmla="*/ 450051 w 1588641"/>
                <a:gd name="connsiteY21" fmla="*/ 3258812 h 3258812"/>
                <a:gd name="connsiteX22" fmla="*/ 426909 w 1588641"/>
                <a:gd name="connsiteY22" fmla="*/ 3235670 h 3258812"/>
                <a:gd name="connsiteX23" fmla="*/ 426909 w 1588641"/>
                <a:gd name="connsiteY23" fmla="*/ 1751701 h 3258812"/>
                <a:gd name="connsiteX24" fmla="*/ 18934 w 1588641"/>
                <a:gd name="connsiteY24" fmla="*/ 1751701 h 3258812"/>
                <a:gd name="connsiteX25" fmla="*/ 0 w 1588641"/>
                <a:gd name="connsiteY25" fmla="*/ 1732767 h 3258812"/>
                <a:gd name="connsiteX26" fmla="*/ 0 w 1588641"/>
                <a:gd name="connsiteY26" fmla="*/ 1194958 h 3258812"/>
                <a:gd name="connsiteX27" fmla="*/ 18934 w 1588641"/>
                <a:gd name="connsiteY27" fmla="*/ 1176024 h 3258812"/>
                <a:gd name="connsiteX28" fmla="*/ 426909 w 1588641"/>
                <a:gd name="connsiteY28" fmla="*/ 1176024 h 3258812"/>
                <a:gd name="connsiteX29" fmla="*/ 426909 w 1588641"/>
                <a:gd name="connsiteY29" fmla="*/ 571741 h 3258812"/>
                <a:gd name="connsiteX30" fmla="*/ 428723 w 1588641"/>
                <a:gd name="connsiteY30" fmla="*/ 567361 h 3258812"/>
                <a:gd name="connsiteX31" fmla="*/ 426488 w 1588641"/>
                <a:gd name="connsiteY31" fmla="*/ 568530 h 3258812"/>
                <a:gd name="connsiteX32" fmla="*/ 1513789 w 1588641"/>
                <a:gd name="connsiteY32" fmla="*/ 0 h 325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88641" h="3258812">
                  <a:moveTo>
                    <a:pt x="1513789" y="0"/>
                  </a:moveTo>
                  <a:lnTo>
                    <a:pt x="1506905" y="3600"/>
                  </a:lnTo>
                  <a:lnTo>
                    <a:pt x="1543470" y="3871"/>
                  </a:lnTo>
                  <a:lnTo>
                    <a:pt x="1542440" y="4816"/>
                  </a:lnTo>
                  <a:lnTo>
                    <a:pt x="1565438" y="3480"/>
                  </a:lnTo>
                  <a:cubicBezTo>
                    <a:pt x="1576883" y="3480"/>
                    <a:pt x="1580199" y="32078"/>
                    <a:pt x="1580199" y="43945"/>
                  </a:cubicBezTo>
                  <a:lnTo>
                    <a:pt x="1582207" y="556764"/>
                  </a:lnTo>
                  <a:cubicBezTo>
                    <a:pt x="1582207" y="568631"/>
                    <a:pt x="1572929" y="578251"/>
                    <a:pt x="1561483" y="578251"/>
                  </a:cubicBezTo>
                  <a:lnTo>
                    <a:pt x="1171103" y="578251"/>
                  </a:lnTo>
                  <a:lnTo>
                    <a:pt x="1170112" y="578326"/>
                  </a:lnTo>
                  <a:cubicBezTo>
                    <a:pt x="1120839" y="585702"/>
                    <a:pt x="1087954" y="601401"/>
                    <a:pt x="1076435" y="611712"/>
                  </a:cubicBezTo>
                  <a:cubicBezTo>
                    <a:pt x="1061075" y="625460"/>
                    <a:pt x="1004856" y="654478"/>
                    <a:pt x="1003924" y="756738"/>
                  </a:cubicBezTo>
                  <a:lnTo>
                    <a:pt x="1002586" y="757066"/>
                  </a:lnTo>
                  <a:lnTo>
                    <a:pt x="1002586" y="1176024"/>
                  </a:lnTo>
                  <a:lnTo>
                    <a:pt x="1567602" y="1176024"/>
                  </a:lnTo>
                  <a:cubicBezTo>
                    <a:pt x="1578059" y="1176024"/>
                    <a:pt x="1588641" y="1184501"/>
                    <a:pt x="1588641" y="1194958"/>
                  </a:cubicBezTo>
                  <a:cubicBezTo>
                    <a:pt x="1588641" y="1374227"/>
                    <a:pt x="1571797" y="1553498"/>
                    <a:pt x="1571797" y="1732767"/>
                  </a:cubicBezTo>
                  <a:cubicBezTo>
                    <a:pt x="1571797" y="1743224"/>
                    <a:pt x="1563319" y="1751701"/>
                    <a:pt x="1552863" y="1751701"/>
                  </a:cubicBezTo>
                  <a:lnTo>
                    <a:pt x="1002586" y="1751701"/>
                  </a:lnTo>
                  <a:lnTo>
                    <a:pt x="1002586" y="3235670"/>
                  </a:lnTo>
                  <a:cubicBezTo>
                    <a:pt x="1002586" y="3248451"/>
                    <a:pt x="992225" y="3258812"/>
                    <a:pt x="979444" y="3258812"/>
                  </a:cubicBezTo>
                  <a:lnTo>
                    <a:pt x="450051" y="3258812"/>
                  </a:lnTo>
                  <a:cubicBezTo>
                    <a:pt x="437270" y="3258812"/>
                    <a:pt x="426909" y="3248451"/>
                    <a:pt x="426909" y="3235670"/>
                  </a:cubicBezTo>
                  <a:lnTo>
                    <a:pt x="426909" y="1751701"/>
                  </a:lnTo>
                  <a:lnTo>
                    <a:pt x="18934" y="1751701"/>
                  </a:lnTo>
                  <a:cubicBezTo>
                    <a:pt x="8477" y="1751701"/>
                    <a:pt x="0" y="1743224"/>
                    <a:pt x="0" y="1732767"/>
                  </a:cubicBezTo>
                  <a:lnTo>
                    <a:pt x="0" y="1194958"/>
                  </a:lnTo>
                  <a:cubicBezTo>
                    <a:pt x="0" y="1184501"/>
                    <a:pt x="8477" y="1176024"/>
                    <a:pt x="18934" y="1176024"/>
                  </a:cubicBezTo>
                  <a:lnTo>
                    <a:pt x="426909" y="1176024"/>
                  </a:lnTo>
                  <a:lnTo>
                    <a:pt x="426909" y="571741"/>
                  </a:lnTo>
                  <a:lnTo>
                    <a:pt x="428723" y="567361"/>
                  </a:lnTo>
                  <a:lnTo>
                    <a:pt x="426488" y="568530"/>
                  </a:lnTo>
                  <a:cubicBezTo>
                    <a:pt x="386393" y="-8193"/>
                    <a:pt x="1280066" y="4397"/>
                    <a:pt x="1513789"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84" r:id="rId1"/>
  </p:sldLayoutIdLst>
  <p:transition>
    <p:fade/>
  </p:transition>
  <p:timing>
    <p:tnLst>
      <p:par>
        <p:cTn id="1" dur="indefinite" restart="never" nodeType="tmRoot"/>
      </p:par>
    </p:tnLst>
  </p:timing>
  <p:hf hdr="0" ftr="0" dt="0"/>
  <p:txStyles>
    <p:titleStyle>
      <a:lvl1pPr algn="ctr" rtl="0" fontAlgn="base">
        <a:spcBef>
          <a:spcPct val="0"/>
        </a:spcBef>
        <a:spcAft>
          <a:spcPct val="0"/>
        </a:spcAft>
        <a:defRPr sz="3300">
          <a:solidFill>
            <a:schemeClr val="tx2"/>
          </a:solidFill>
          <a:latin typeface="+mj-lt"/>
          <a:ea typeface="+mj-ea"/>
          <a:cs typeface="+mj-cs"/>
        </a:defRPr>
      </a:lvl1pPr>
      <a:lvl2pPr algn="ctr" rtl="0" fontAlgn="base">
        <a:spcBef>
          <a:spcPct val="0"/>
        </a:spcBef>
        <a:spcAft>
          <a:spcPct val="0"/>
        </a:spcAft>
        <a:defRPr sz="3300">
          <a:solidFill>
            <a:schemeClr val="tx2"/>
          </a:solidFill>
          <a:latin typeface="Arial" charset="0"/>
        </a:defRPr>
      </a:lvl2pPr>
      <a:lvl3pPr algn="ctr" rtl="0" fontAlgn="base">
        <a:spcBef>
          <a:spcPct val="0"/>
        </a:spcBef>
        <a:spcAft>
          <a:spcPct val="0"/>
        </a:spcAft>
        <a:defRPr sz="3300">
          <a:solidFill>
            <a:schemeClr val="tx2"/>
          </a:solidFill>
          <a:latin typeface="Arial" charset="0"/>
        </a:defRPr>
      </a:lvl3pPr>
      <a:lvl4pPr algn="ctr" rtl="0" fontAlgn="base">
        <a:spcBef>
          <a:spcPct val="0"/>
        </a:spcBef>
        <a:spcAft>
          <a:spcPct val="0"/>
        </a:spcAft>
        <a:defRPr sz="3300">
          <a:solidFill>
            <a:schemeClr val="tx2"/>
          </a:solidFill>
          <a:latin typeface="Arial" charset="0"/>
        </a:defRPr>
      </a:lvl4pPr>
      <a:lvl5pPr algn="ctr" rtl="0" fontAlgn="base">
        <a:spcBef>
          <a:spcPct val="0"/>
        </a:spcBef>
        <a:spcAft>
          <a:spcPct val="0"/>
        </a:spcAft>
        <a:defRPr sz="3300">
          <a:solidFill>
            <a:schemeClr val="tx2"/>
          </a:solidFill>
          <a:latin typeface="Arial" charset="0"/>
        </a:defRPr>
      </a:lvl5pPr>
      <a:lvl6pPr marL="342900" algn="ctr" rtl="0" fontAlgn="base">
        <a:spcBef>
          <a:spcPct val="0"/>
        </a:spcBef>
        <a:spcAft>
          <a:spcPct val="0"/>
        </a:spcAft>
        <a:defRPr sz="3300">
          <a:solidFill>
            <a:schemeClr val="tx2"/>
          </a:solidFill>
          <a:latin typeface="Arial" charset="0"/>
        </a:defRPr>
      </a:lvl6pPr>
      <a:lvl7pPr marL="685800" algn="ctr" rtl="0" fontAlgn="base">
        <a:spcBef>
          <a:spcPct val="0"/>
        </a:spcBef>
        <a:spcAft>
          <a:spcPct val="0"/>
        </a:spcAft>
        <a:defRPr sz="3300">
          <a:solidFill>
            <a:schemeClr val="tx2"/>
          </a:solidFill>
          <a:latin typeface="Arial" charset="0"/>
        </a:defRPr>
      </a:lvl7pPr>
      <a:lvl8pPr marL="1028700" algn="ctr" rtl="0" fontAlgn="base">
        <a:spcBef>
          <a:spcPct val="0"/>
        </a:spcBef>
        <a:spcAft>
          <a:spcPct val="0"/>
        </a:spcAft>
        <a:defRPr sz="3300">
          <a:solidFill>
            <a:schemeClr val="tx2"/>
          </a:solidFill>
          <a:latin typeface="Arial" charset="0"/>
        </a:defRPr>
      </a:lvl8pPr>
      <a:lvl9pPr marL="1371600" algn="ctr" rtl="0" fontAlgn="base">
        <a:spcBef>
          <a:spcPct val="0"/>
        </a:spcBef>
        <a:spcAft>
          <a:spcPct val="0"/>
        </a:spcAft>
        <a:defRPr sz="3300">
          <a:solidFill>
            <a:schemeClr val="tx2"/>
          </a:solidFill>
          <a:latin typeface="Arial" charset="0"/>
        </a:defRPr>
      </a:lvl9pPr>
    </p:titleStyle>
    <p:bodyStyle>
      <a:lvl1pPr marL="257175" indent="-257175" algn="l" rtl="0" fontAlgn="base">
        <a:spcBef>
          <a:spcPct val="20000"/>
        </a:spcBef>
        <a:spcAft>
          <a:spcPct val="0"/>
        </a:spcAft>
        <a:buChar char="•"/>
        <a:defRPr sz="2400">
          <a:solidFill>
            <a:schemeClr val="tx1"/>
          </a:solidFill>
          <a:latin typeface="+mn-lt"/>
          <a:ea typeface="+mn-ea"/>
          <a:cs typeface="+mn-cs"/>
        </a:defRPr>
      </a:lvl1pPr>
      <a:lvl2pPr marL="557213" indent="-214313" algn="l" rtl="0" fontAlgn="base">
        <a:spcBef>
          <a:spcPct val="20000"/>
        </a:spcBef>
        <a:spcAft>
          <a:spcPct val="0"/>
        </a:spcAft>
        <a:buChar char="–"/>
        <a:defRPr sz="2100">
          <a:solidFill>
            <a:schemeClr val="tx1"/>
          </a:solidFill>
          <a:latin typeface="+mn-lt"/>
        </a:defRPr>
      </a:lvl2pPr>
      <a:lvl3pPr marL="857250" indent="-171450" algn="l" rtl="0" fontAlgn="base">
        <a:spcBef>
          <a:spcPct val="20000"/>
        </a:spcBef>
        <a:spcAft>
          <a:spcPct val="0"/>
        </a:spcAft>
        <a:buChar char="•"/>
        <a:defRPr sz="1800">
          <a:solidFill>
            <a:schemeClr val="tx1"/>
          </a:solidFill>
          <a:latin typeface="+mn-lt"/>
        </a:defRPr>
      </a:lvl3pPr>
      <a:lvl4pPr marL="1200150" indent="-171450" algn="l" rtl="0" fontAlgn="base">
        <a:spcBef>
          <a:spcPct val="20000"/>
        </a:spcBef>
        <a:spcAft>
          <a:spcPct val="0"/>
        </a:spcAft>
        <a:buChar char="–"/>
        <a:defRPr sz="1500">
          <a:solidFill>
            <a:schemeClr val="tx1"/>
          </a:solidFill>
          <a:latin typeface="+mn-lt"/>
        </a:defRPr>
      </a:lvl4pPr>
      <a:lvl5pPr marL="1543050" indent="-171450" algn="l" rtl="0" fontAlgn="base">
        <a:spcBef>
          <a:spcPct val="20000"/>
        </a:spcBef>
        <a:spcAft>
          <a:spcPct val="0"/>
        </a:spcAft>
        <a:buChar char="»"/>
        <a:defRPr sz="1500">
          <a:solidFill>
            <a:schemeClr val="tx1"/>
          </a:solidFill>
          <a:latin typeface="+mn-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jira.freescale.ne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sw-jira.freescale.net/"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w-jira.freescale.ne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2.xml.rels><?xml version="1.0" encoding="UTF-8" standalone="yes"?>
<Relationships xmlns="http://schemas.openxmlformats.org/package/2006/relationships"><Relationship Id="rId3" Type="http://schemas.openxmlformats.org/officeDocument/2006/relationships/hyperlink" Target="http://sw-jira.freescale.net/" TargetMode="External"/><Relationship Id="rId2" Type="http://schemas.openxmlformats.org/officeDocument/2006/relationships/image" Target="../media/image32.png"/><Relationship Id="rId1" Type="http://schemas.openxmlformats.org/officeDocument/2006/relationships/slideLayout" Target="../slideLayouts/slideLayout5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3" Type="http://schemas.openxmlformats.org/officeDocument/2006/relationships/hyperlink" Target="http://sw-jira.freescale.ne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291840" y="875216"/>
            <a:ext cx="4049486" cy="1345472"/>
          </a:xfrm>
        </p:spPr>
        <p:txBody>
          <a:bodyPr/>
          <a:lstStyle/>
          <a:p>
            <a:r>
              <a:rPr lang="en-US" b="1" dirty="0" smtClean="0">
                <a:solidFill>
                  <a:schemeClr val="tx1"/>
                </a:solidFill>
                <a:latin typeface="Times New Roman" pitchFamily="18" charset="0"/>
                <a:cs typeface="Times New Roman" pitchFamily="18" charset="0"/>
              </a:rPr>
              <a:t>JIRA</a:t>
            </a:r>
            <a:r>
              <a:rPr lang="en-US" dirty="0" smtClean="0">
                <a:solidFill>
                  <a:schemeClr val="tx1"/>
                </a:solidFill>
                <a:latin typeface="Times New Roman" pitchFamily="18" charset="0"/>
                <a:cs typeface="Times New Roman" pitchFamily="18" charset="0"/>
              </a:rPr>
              <a:t>  </a:t>
            </a:r>
            <a:r>
              <a:rPr lang="en-US" altLang="zh-CN" dirty="0" smtClean="0">
                <a:solidFill>
                  <a:schemeClr val="tx1"/>
                </a:solidFill>
                <a:latin typeface="Times New Roman" pitchFamily="18" charset="0"/>
                <a:cs typeface="Times New Roman" pitchFamily="18" charset="0"/>
              </a:rPr>
              <a:t>—</a:t>
            </a:r>
            <a:r>
              <a:rPr lang="en-US" dirty="0" smtClean="0"/>
              <a:t/>
            </a:r>
            <a:br>
              <a:rPr lang="en-US" dirty="0" smtClean="0"/>
            </a:br>
            <a:endParaRPr lang="en-US" dirty="0"/>
          </a:p>
        </p:txBody>
      </p:sp>
      <p:sp>
        <p:nvSpPr>
          <p:cNvPr id="7" name="Subtitle 6"/>
          <p:cNvSpPr>
            <a:spLocks noGrp="1"/>
          </p:cNvSpPr>
          <p:nvPr>
            <p:ph type="subTitle" idx="1"/>
          </p:nvPr>
        </p:nvSpPr>
        <p:spPr>
          <a:xfrm>
            <a:off x="3219161" y="2059525"/>
            <a:ext cx="5605462" cy="533400"/>
          </a:xfrm>
        </p:spPr>
        <p:txBody>
          <a:bodyPr/>
          <a:lstStyle/>
          <a:p>
            <a:r>
              <a:rPr lang="en-US" b="1" dirty="0" smtClean="0">
                <a:solidFill>
                  <a:schemeClr val="tx1"/>
                </a:solidFill>
                <a:latin typeface="Times New Roman" pitchFamily="18" charset="0"/>
                <a:cs typeface="Times New Roman" pitchFamily="18" charset="0"/>
              </a:rPr>
              <a:t>A tool for tracking software defects</a:t>
            </a:r>
            <a:endParaRPr lang="en-US" b="1" dirty="0">
              <a:solidFill>
                <a:schemeClr val="tx1"/>
              </a:solidFill>
              <a:latin typeface="Times New Roman" pitchFamily="18" charset="0"/>
              <a:cs typeface="Times New Roman" pitchFamily="18" charset="0"/>
            </a:endParaRPr>
          </a:p>
        </p:txBody>
      </p:sp>
      <p:sp>
        <p:nvSpPr>
          <p:cNvPr id="8" name="Text Placeholder 7"/>
          <p:cNvSpPr>
            <a:spLocks noGrp="1"/>
          </p:cNvSpPr>
          <p:nvPr>
            <p:ph type="body" sz="quarter" idx="11"/>
          </p:nvPr>
        </p:nvSpPr>
        <p:spPr>
          <a:xfrm>
            <a:off x="4521830" y="3835741"/>
            <a:ext cx="2270870" cy="323165"/>
          </a:xfrm>
        </p:spPr>
        <p:txBody>
          <a:bodyPr/>
          <a:lstStyle/>
          <a:p>
            <a:pPr algn="just"/>
            <a:r>
              <a:rPr lang="en-US" dirty="0" smtClean="0">
                <a:solidFill>
                  <a:schemeClr val="tx1"/>
                </a:solidFill>
                <a:latin typeface="Times New Roman" pitchFamily="18" charset="0"/>
                <a:cs typeface="Times New Roman" pitchFamily="18" charset="0"/>
              </a:rPr>
              <a:t>JUL.18, 2014</a:t>
            </a:r>
            <a:endParaRPr lang="en-US" dirty="0">
              <a:solidFill>
                <a:schemeClr val="tx1"/>
              </a:solidFill>
              <a:latin typeface="Times New Roman" pitchFamily="18" charset="0"/>
              <a:cs typeface="Times New Roman" pitchFamily="18" charset="0"/>
            </a:endParaRPr>
          </a:p>
        </p:txBody>
      </p:sp>
      <p:sp>
        <p:nvSpPr>
          <p:cNvPr id="10" name="Text Placeholder 9"/>
          <p:cNvSpPr>
            <a:spLocks noGrp="1"/>
          </p:cNvSpPr>
          <p:nvPr>
            <p:ph type="body" sz="quarter" idx="12"/>
          </p:nvPr>
        </p:nvSpPr>
        <p:spPr>
          <a:xfrm>
            <a:off x="4743901" y="3041260"/>
            <a:ext cx="1447893" cy="425040"/>
          </a:xfrm>
        </p:spPr>
        <p:txBody>
          <a:bodyPr/>
          <a:lstStyle/>
          <a:p>
            <a:r>
              <a:rPr lang="en-US" dirty="0" smtClean="0">
                <a:solidFill>
                  <a:schemeClr val="tx1"/>
                </a:solidFill>
                <a:latin typeface="Times New Roman" pitchFamily="18" charset="0"/>
                <a:cs typeface="Times New Roman" pitchFamily="18" charset="0"/>
              </a:rPr>
              <a:t>Kris Wang</a:t>
            </a:r>
            <a:endParaRPr lang="en-US" dirty="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 xmlns:p14="http://schemas.microsoft.com/office/powerpoint/2010/main" val="370125531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900"/>
              </a:spcBef>
            </a:pPr>
            <a:r>
              <a:rPr lang="en-US" sz="3600" dirty="0">
                <a:latin typeface="Times New Roman" pitchFamily="18" charset="0"/>
                <a:cs typeface="Times New Roman" pitchFamily="18" charset="0"/>
              </a:rPr>
              <a:t>How to create a </a:t>
            </a:r>
            <a:r>
              <a:rPr lang="en-US" sz="3600" dirty="0" smtClean="0">
                <a:latin typeface="Times New Roman" pitchFamily="18" charset="0"/>
                <a:cs typeface="Times New Roman" pitchFamily="18" charset="0"/>
              </a:rPr>
              <a:t>bug </a:t>
            </a:r>
            <a:r>
              <a:rPr lang="en-US" sz="3600" dirty="0">
                <a:latin typeface="Times New Roman" pitchFamily="18" charset="0"/>
                <a:cs typeface="Times New Roman" pitchFamily="18" charset="0"/>
              </a:rPr>
              <a:t>in JIRA </a:t>
            </a:r>
          </a:p>
        </p:txBody>
      </p:sp>
      <p:sp>
        <p:nvSpPr>
          <p:cNvPr id="7" name="Text Placeholder 2"/>
          <p:cNvSpPr txBox="1">
            <a:spLocks/>
          </p:cNvSpPr>
          <p:nvPr/>
        </p:nvSpPr>
        <p:spPr>
          <a:xfrm>
            <a:off x="233349" y="965330"/>
            <a:ext cx="8747266" cy="368170"/>
          </a:xfrm>
          <a:prstGeom prst="rect">
            <a:avLst/>
          </a:prstGeom>
        </p:spPr>
        <p:txBody>
          <a:bodyPr vert="horz" lIns="91440" tIns="45720" rIns="91440" bIns="45720" rtlCol="0">
            <a:normAutofit lnSpcReduction="10000"/>
          </a:bodyPr>
          <a:lstStyle/>
          <a:p>
            <a:pPr marL="427435" marR="0" lvl="2" indent="-126206" algn="l" defTabSz="914400" rtl="0" eaLnBrk="1" fontAlgn="base" latinLnBrk="0" hangingPunct="1">
              <a:lnSpc>
                <a:spcPct val="100000"/>
              </a:lnSpc>
              <a:spcBef>
                <a:spcPts val="431"/>
              </a:spcBef>
              <a:spcAft>
                <a:spcPts val="56"/>
              </a:spcAft>
              <a:buClr>
                <a:schemeClr val="tx1"/>
              </a:buClr>
              <a:buSzPct val="80000"/>
              <a:buFont typeface="Wingdings" pitchFamily="2" charset="2"/>
              <a:buChar char="§"/>
              <a:tabLst/>
              <a:defRPr/>
            </a:pPr>
            <a:r>
              <a:rPr kumimoji="0" lang="en-US" sz="20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Step7</a:t>
            </a:r>
            <a:r>
              <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a:t>
            </a:r>
            <a:r>
              <a:rPr kumimoji="0" lang="en-US" sz="20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 Set the priority</a:t>
            </a:r>
            <a:r>
              <a:rPr lang="en-US" sz="2000" kern="0" dirty="0" smtClean="0">
                <a:solidFill>
                  <a:srgbClr val="000000"/>
                </a:solidFill>
                <a:latin typeface="Times New Roman" pitchFamily="18" charset="0"/>
                <a:cs typeface="Times New Roman" pitchFamily="18" charset="0"/>
              </a:rPr>
              <a:t> according to the bug.</a:t>
            </a:r>
            <a:r>
              <a:rPr kumimoji="0" lang="en-US" sz="20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 </a:t>
            </a:r>
            <a:endPar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30721" name="AutoShape 1"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2" name="AutoShape 2"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3" name="AutoShape 3"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4" name="AutoShape 4"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5" name="AutoShape 5"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6" name="AutoShape 6"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8913" name="Picture 1" descr="C:\Users\b50122\AppData\Roaming\Tencent\Users\695872908\QQ\WinTemp\RichOle\ZIXDJX1KBF~}XVS(}3`8PEL.jpg"/>
          <p:cNvPicPr>
            <a:picLocks noChangeAspect="1" noChangeArrowheads="1"/>
          </p:cNvPicPr>
          <p:nvPr/>
        </p:nvPicPr>
        <p:blipFill>
          <a:blip r:embed="rId3" cstate="print"/>
          <a:srcRect/>
          <a:stretch>
            <a:fillRect/>
          </a:stretch>
        </p:blipFill>
        <p:spPr bwMode="auto">
          <a:xfrm>
            <a:off x="812800" y="1473329"/>
            <a:ext cx="6642100" cy="4831388"/>
          </a:xfrm>
          <a:prstGeom prst="rect">
            <a:avLst/>
          </a:prstGeom>
          <a:noFill/>
        </p:spPr>
      </p:pic>
      <p:sp>
        <p:nvSpPr>
          <p:cNvPr id="13" name="Rectangle 12"/>
          <p:cNvSpPr/>
          <p:nvPr/>
        </p:nvSpPr>
        <p:spPr>
          <a:xfrm>
            <a:off x="4854863" y="2757439"/>
            <a:ext cx="4009737" cy="3077766"/>
          </a:xfrm>
          <a:prstGeom prst="rect">
            <a:avLst/>
          </a:prstGeom>
          <a:ln>
            <a:solidFill>
              <a:srgbClr val="C00000"/>
            </a:solidFill>
          </a:ln>
        </p:spPr>
        <p:txBody>
          <a:bodyPr wrap="square">
            <a:spAutoFit/>
          </a:bodyPr>
          <a:lstStyle/>
          <a:p>
            <a:r>
              <a:rPr lang="en-US" b="1" dirty="0" smtClean="0">
                <a:solidFill>
                  <a:srgbClr val="C00000"/>
                </a:solidFill>
                <a:latin typeface="Times New Roman" pitchFamily="18" charset="0"/>
                <a:cs typeface="Times New Roman" pitchFamily="18" charset="0"/>
              </a:rPr>
              <a:t>Priority Options:</a:t>
            </a:r>
          </a:p>
          <a:p>
            <a:pPr>
              <a:buFont typeface="Wingdings" pitchFamily="2" charset="2"/>
              <a:buChar char="v"/>
            </a:pPr>
            <a:r>
              <a:rPr lang="en-US" sz="1600" dirty="0" smtClean="0">
                <a:latin typeface="Times New Roman" pitchFamily="18" charset="0"/>
                <a:cs typeface="Times New Roman" pitchFamily="18" charset="0"/>
              </a:rPr>
              <a:t>1 –Blocker (the main functionality is not working, the software is un-usable, no possible workaround, possible showstopper, HF to be prepared)</a:t>
            </a:r>
          </a:p>
          <a:p>
            <a:pPr>
              <a:buFont typeface="Wingdings" pitchFamily="2" charset="2"/>
              <a:buChar char="v"/>
            </a:pPr>
            <a:r>
              <a:rPr lang="en-US" sz="1600" dirty="0" smtClean="0">
                <a:latin typeface="Times New Roman" pitchFamily="18" charset="0"/>
                <a:cs typeface="Times New Roman" pitchFamily="18" charset="0"/>
              </a:rPr>
              <a:t>2 – Critical (essential functionality is impaired)</a:t>
            </a:r>
          </a:p>
          <a:p>
            <a:pPr>
              <a:buFont typeface="Wingdings" pitchFamily="2" charset="2"/>
              <a:buChar char="v"/>
            </a:pPr>
            <a:r>
              <a:rPr lang="en-US" sz="1600" dirty="0" smtClean="0">
                <a:latin typeface="Times New Roman" pitchFamily="18" charset="0"/>
                <a:cs typeface="Times New Roman" pitchFamily="18" charset="0"/>
              </a:rPr>
              <a:t>3 – Major (functional bug, but the essential functionalities are not impacted)</a:t>
            </a:r>
          </a:p>
          <a:p>
            <a:pPr>
              <a:buFont typeface="Wingdings" pitchFamily="2" charset="2"/>
              <a:buChar char="v"/>
            </a:pPr>
            <a:r>
              <a:rPr lang="en-US" sz="1600" dirty="0" smtClean="0">
                <a:latin typeface="Times New Roman" pitchFamily="18" charset="0"/>
                <a:cs typeface="Times New Roman" pitchFamily="18" charset="0"/>
              </a:rPr>
              <a:t>4 – Minor (non-functional, unapparent problem)</a:t>
            </a:r>
          </a:p>
          <a:p>
            <a:pPr>
              <a:buFont typeface="Wingdings" pitchFamily="2" charset="2"/>
              <a:buChar char="v"/>
            </a:pPr>
            <a:r>
              <a:rPr lang="en-US" sz="1600" dirty="0" smtClean="0">
                <a:latin typeface="Times New Roman" pitchFamily="18" charset="0"/>
                <a:cs typeface="Times New Roman" pitchFamily="18" charset="0"/>
              </a:rPr>
              <a:t>5 –Trivial (comments errors..)</a:t>
            </a:r>
          </a:p>
        </p:txBody>
      </p:sp>
      <p:sp>
        <p:nvSpPr>
          <p:cNvPr id="14" name="Oval 13"/>
          <p:cNvSpPr/>
          <p:nvPr/>
        </p:nvSpPr>
        <p:spPr>
          <a:xfrm>
            <a:off x="1447800" y="2908300"/>
            <a:ext cx="660400" cy="2667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2032000" y="2882900"/>
            <a:ext cx="2819400" cy="50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900"/>
              </a:spcBef>
            </a:pPr>
            <a:r>
              <a:rPr lang="en-US" dirty="0">
                <a:latin typeface="Times New Roman" pitchFamily="18" charset="0"/>
                <a:cs typeface="Times New Roman" pitchFamily="18" charset="0"/>
              </a:rPr>
              <a:t>How to create a </a:t>
            </a:r>
            <a:r>
              <a:rPr lang="en-US" dirty="0" smtClean="0">
                <a:latin typeface="Times New Roman" pitchFamily="18" charset="0"/>
                <a:cs typeface="Times New Roman" pitchFamily="18" charset="0"/>
              </a:rPr>
              <a:t>bug </a:t>
            </a:r>
            <a:r>
              <a:rPr lang="en-US" dirty="0">
                <a:latin typeface="Times New Roman" pitchFamily="18" charset="0"/>
                <a:cs typeface="Times New Roman" pitchFamily="18" charset="0"/>
              </a:rPr>
              <a:t>in JIRA </a:t>
            </a:r>
          </a:p>
        </p:txBody>
      </p:sp>
      <p:sp>
        <p:nvSpPr>
          <p:cNvPr id="7" name="Text Placeholder 2"/>
          <p:cNvSpPr txBox="1">
            <a:spLocks/>
          </p:cNvSpPr>
          <p:nvPr/>
        </p:nvSpPr>
        <p:spPr>
          <a:xfrm>
            <a:off x="233349" y="965330"/>
            <a:ext cx="8288351" cy="672970"/>
          </a:xfrm>
          <a:prstGeom prst="rect">
            <a:avLst/>
          </a:prstGeom>
        </p:spPr>
        <p:txBody>
          <a:bodyPr vert="horz" lIns="91440" tIns="45720" rIns="91440" bIns="45720" rtlCol="0">
            <a:normAutofit/>
          </a:bodyPr>
          <a:lstStyle/>
          <a:p>
            <a:pPr marL="427435" marR="0" lvl="2" indent="-126206" algn="l" defTabSz="914400" rtl="0" eaLnBrk="1" fontAlgn="base" latinLnBrk="0" hangingPunct="1">
              <a:lnSpc>
                <a:spcPct val="100000"/>
              </a:lnSpc>
              <a:spcBef>
                <a:spcPts val="431"/>
              </a:spcBef>
              <a:spcAft>
                <a:spcPts val="56"/>
              </a:spcAft>
              <a:buClr>
                <a:schemeClr val="tx1"/>
              </a:buClr>
              <a:buSzPct val="80000"/>
              <a:buFont typeface="Wingdings" pitchFamily="2" charset="2"/>
              <a:buChar char="§"/>
              <a:tabLst/>
              <a:defRPr/>
            </a:pPr>
            <a:r>
              <a:rPr kumimoji="0" lang="en-US" sz="20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Step8</a:t>
            </a:r>
            <a:r>
              <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a:t>
            </a:r>
            <a:r>
              <a:rPr kumimoji="0" lang="en-US" sz="20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 Select affected board(s) </a:t>
            </a:r>
            <a:r>
              <a:rPr lang="en-US" sz="2000" kern="0" dirty="0" smtClean="0">
                <a:solidFill>
                  <a:srgbClr val="000000"/>
                </a:solidFill>
                <a:latin typeface="Times New Roman" pitchFamily="18" charset="0"/>
                <a:cs typeface="Times New Roman" pitchFamily="18" charset="0"/>
              </a:rPr>
              <a:t>for the bug</a:t>
            </a:r>
            <a:r>
              <a:rPr kumimoji="0" lang="en-US" sz="20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 </a:t>
            </a:r>
            <a:endPar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30721" name="AutoShape 1"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2" name="AutoShape 2"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3" name="AutoShape 3"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4" name="AutoShape 4"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5" name="AutoShape 5"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6" name="AutoShape 6"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 name="Picture 3" descr="C:\Users\b50122\AppData\Roaming\Tencent\Users\695872908\QQ\WinTemp\RichOle\PA8D}R2)Y3$5051O83KSKFV.jpg"/>
          <p:cNvPicPr>
            <a:picLocks noChangeAspect="1" noChangeArrowheads="1"/>
          </p:cNvPicPr>
          <p:nvPr/>
        </p:nvPicPr>
        <p:blipFill>
          <a:blip r:embed="rId3" cstate="print"/>
          <a:srcRect/>
          <a:stretch>
            <a:fillRect/>
          </a:stretch>
        </p:blipFill>
        <p:spPr bwMode="auto">
          <a:xfrm>
            <a:off x="1485900" y="1578587"/>
            <a:ext cx="6553854" cy="4682513"/>
          </a:xfrm>
          <a:prstGeom prst="rect">
            <a:avLst/>
          </a:prstGeom>
          <a:noFill/>
        </p:spPr>
      </p:pic>
      <p:sp>
        <p:nvSpPr>
          <p:cNvPr id="15" name="Rectangle 14"/>
          <p:cNvSpPr/>
          <p:nvPr/>
        </p:nvSpPr>
        <p:spPr>
          <a:xfrm>
            <a:off x="1625600" y="1968500"/>
            <a:ext cx="4838700" cy="1041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6" name="Picture 6" descr="C:\Users\b50122\AppData\Roaming\Tencent\Users\695872908\QQ\WinTemp\RichOle\RA0{2KC{[]JVI8C%5OEZATX.jpg"/>
          <p:cNvPicPr>
            <a:picLocks noChangeAspect="1" noChangeArrowheads="1"/>
          </p:cNvPicPr>
          <p:nvPr/>
        </p:nvPicPr>
        <p:blipFill>
          <a:blip r:embed="rId3" cstate="print"/>
          <a:srcRect/>
          <a:stretch>
            <a:fillRect/>
          </a:stretch>
        </p:blipFill>
        <p:spPr bwMode="auto">
          <a:xfrm>
            <a:off x="1409700" y="1570426"/>
            <a:ext cx="6346825" cy="4623999"/>
          </a:xfrm>
          <a:prstGeom prst="rect">
            <a:avLst/>
          </a:prstGeom>
          <a:noFill/>
        </p:spPr>
      </p:pic>
      <p:sp>
        <p:nvSpPr>
          <p:cNvPr id="2" name="Title 1"/>
          <p:cNvSpPr>
            <a:spLocks noGrp="1"/>
          </p:cNvSpPr>
          <p:nvPr>
            <p:ph type="title"/>
          </p:nvPr>
        </p:nvSpPr>
        <p:spPr/>
        <p:txBody>
          <a:bodyPr>
            <a:normAutofit/>
          </a:bodyPr>
          <a:lstStyle/>
          <a:p>
            <a:pPr algn="ctr">
              <a:spcBef>
                <a:spcPts val="900"/>
              </a:spcBef>
            </a:pPr>
            <a:r>
              <a:rPr lang="en-US" sz="3600" dirty="0">
                <a:latin typeface="Times New Roman" pitchFamily="18" charset="0"/>
                <a:cs typeface="Times New Roman" pitchFamily="18" charset="0"/>
              </a:rPr>
              <a:t>How to create a </a:t>
            </a:r>
            <a:r>
              <a:rPr lang="en-US" sz="3600" dirty="0" smtClean="0">
                <a:latin typeface="Times New Roman" pitchFamily="18" charset="0"/>
                <a:cs typeface="Times New Roman" pitchFamily="18" charset="0"/>
              </a:rPr>
              <a:t>bug </a:t>
            </a:r>
            <a:r>
              <a:rPr lang="en-US" sz="3600" dirty="0">
                <a:latin typeface="Times New Roman" pitchFamily="18" charset="0"/>
                <a:cs typeface="Times New Roman" pitchFamily="18" charset="0"/>
              </a:rPr>
              <a:t>in JIRA </a:t>
            </a:r>
          </a:p>
        </p:txBody>
      </p:sp>
      <p:sp>
        <p:nvSpPr>
          <p:cNvPr id="7" name="Text Placeholder 2"/>
          <p:cNvSpPr txBox="1">
            <a:spLocks/>
          </p:cNvSpPr>
          <p:nvPr/>
        </p:nvSpPr>
        <p:spPr>
          <a:xfrm>
            <a:off x="233349" y="965330"/>
            <a:ext cx="8288351" cy="672970"/>
          </a:xfrm>
          <a:prstGeom prst="rect">
            <a:avLst/>
          </a:prstGeom>
        </p:spPr>
        <p:txBody>
          <a:bodyPr vert="horz" lIns="91440" tIns="45720" rIns="91440" bIns="45720" rtlCol="0">
            <a:normAutofit/>
          </a:bodyPr>
          <a:lstStyle/>
          <a:p>
            <a:pPr marL="427435" lvl="2" indent="-126206">
              <a:spcBef>
                <a:spcPts val="431"/>
              </a:spcBef>
              <a:spcAft>
                <a:spcPts val="56"/>
              </a:spcAft>
              <a:buClr>
                <a:schemeClr val="tx1"/>
              </a:buClr>
              <a:buSzPct val="80000"/>
              <a:buFont typeface="Wingdings" pitchFamily="2" charset="2"/>
              <a:buChar char="§"/>
            </a:pPr>
            <a:r>
              <a:rPr kumimoji="0" lang="en-US" sz="20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Step9</a:t>
            </a:r>
            <a:r>
              <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a:t>
            </a:r>
            <a:r>
              <a:rPr lang="en-US" sz="2000" kern="0" dirty="0" smtClean="0">
                <a:solidFill>
                  <a:srgbClr val="000000"/>
                </a:solidFill>
                <a:latin typeface="Times New Roman" pitchFamily="18" charset="0"/>
                <a:cs typeface="Times New Roman" pitchFamily="18" charset="0"/>
              </a:rPr>
              <a:t>Select affected tool chain(s) for the bug</a:t>
            </a:r>
            <a:r>
              <a:rPr kumimoji="0" lang="en-US" sz="20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a:t>
            </a:r>
            <a:endPar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30721" name="AutoShape 1"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2" name="AutoShape 2"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3" name="AutoShape 3"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4" name="AutoShape 4"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5" name="AutoShape 5"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6" name="AutoShape 6"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 name="Rectangle 14"/>
          <p:cNvSpPr/>
          <p:nvPr/>
        </p:nvSpPr>
        <p:spPr>
          <a:xfrm>
            <a:off x="1625600" y="3022600"/>
            <a:ext cx="4838700" cy="1041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61" name="AutoShape 1"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2" name="AutoShape 2"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3" name="AutoShape 3"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4" name="AutoShape 4"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5" name="AutoShape 5"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6" name="Picture 6" descr="C:\Users\b50122\AppData\Roaming\Tencent\Users\695872908\QQ\WinTemp\RichOle\RA0{2KC{[]JVI8C%5OEZATX.jpg"/>
          <p:cNvPicPr>
            <a:picLocks noChangeAspect="1" noChangeArrowheads="1"/>
          </p:cNvPicPr>
          <p:nvPr/>
        </p:nvPicPr>
        <p:blipFill>
          <a:blip r:embed="rId3" cstate="print"/>
          <a:srcRect/>
          <a:stretch>
            <a:fillRect/>
          </a:stretch>
        </p:blipFill>
        <p:spPr bwMode="auto">
          <a:xfrm>
            <a:off x="1409700" y="1570426"/>
            <a:ext cx="6346825" cy="4623999"/>
          </a:xfrm>
          <a:prstGeom prst="rect">
            <a:avLst/>
          </a:prstGeom>
          <a:noFill/>
        </p:spPr>
      </p:pic>
      <p:sp>
        <p:nvSpPr>
          <p:cNvPr id="2" name="Title 1"/>
          <p:cNvSpPr>
            <a:spLocks noGrp="1"/>
          </p:cNvSpPr>
          <p:nvPr>
            <p:ph type="title"/>
          </p:nvPr>
        </p:nvSpPr>
        <p:spPr/>
        <p:txBody>
          <a:bodyPr>
            <a:normAutofit/>
          </a:bodyPr>
          <a:lstStyle/>
          <a:p>
            <a:pPr algn="ctr">
              <a:spcBef>
                <a:spcPts val="900"/>
              </a:spcBef>
            </a:pPr>
            <a:r>
              <a:rPr lang="en-US" sz="3600" dirty="0">
                <a:latin typeface="Times New Roman" pitchFamily="18" charset="0"/>
                <a:cs typeface="Times New Roman" pitchFamily="18" charset="0"/>
              </a:rPr>
              <a:t>How to create a </a:t>
            </a:r>
            <a:r>
              <a:rPr lang="en-US" sz="3600" dirty="0" smtClean="0">
                <a:latin typeface="Times New Roman" pitchFamily="18" charset="0"/>
                <a:cs typeface="Times New Roman" pitchFamily="18" charset="0"/>
              </a:rPr>
              <a:t>bug </a:t>
            </a:r>
            <a:r>
              <a:rPr lang="en-US" sz="3600" dirty="0">
                <a:latin typeface="Times New Roman" pitchFamily="18" charset="0"/>
                <a:cs typeface="Times New Roman" pitchFamily="18" charset="0"/>
              </a:rPr>
              <a:t>in JIRA </a:t>
            </a:r>
          </a:p>
        </p:txBody>
      </p:sp>
      <p:sp>
        <p:nvSpPr>
          <p:cNvPr id="7" name="Text Placeholder 2"/>
          <p:cNvSpPr txBox="1">
            <a:spLocks/>
          </p:cNvSpPr>
          <p:nvPr/>
        </p:nvSpPr>
        <p:spPr>
          <a:xfrm>
            <a:off x="233349" y="965330"/>
            <a:ext cx="8288351" cy="672970"/>
          </a:xfrm>
          <a:prstGeom prst="rect">
            <a:avLst/>
          </a:prstGeom>
        </p:spPr>
        <p:txBody>
          <a:bodyPr vert="horz" lIns="91440" tIns="45720" rIns="91440" bIns="45720" rtlCol="0">
            <a:normAutofit/>
          </a:bodyPr>
          <a:lstStyle/>
          <a:p>
            <a:pPr marL="427435" lvl="2" indent="-126206">
              <a:spcBef>
                <a:spcPts val="431"/>
              </a:spcBef>
              <a:spcAft>
                <a:spcPts val="56"/>
              </a:spcAft>
              <a:buClr>
                <a:schemeClr val="tx1"/>
              </a:buClr>
              <a:buSzPct val="80000"/>
              <a:buFont typeface="Wingdings" pitchFamily="2" charset="2"/>
              <a:buChar char="§"/>
            </a:pPr>
            <a:r>
              <a:rPr kumimoji="0" lang="en-US" sz="20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Step10</a:t>
            </a:r>
            <a:r>
              <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a:t>
            </a:r>
            <a:r>
              <a:rPr lang="en-US" sz="2000" kern="0" dirty="0" smtClean="0">
                <a:solidFill>
                  <a:srgbClr val="000000"/>
                </a:solidFill>
                <a:latin typeface="Times New Roman" pitchFamily="18" charset="0"/>
                <a:cs typeface="Times New Roman" pitchFamily="18" charset="0"/>
              </a:rPr>
              <a:t>Select system component(s) for the bug</a:t>
            </a:r>
            <a:r>
              <a:rPr kumimoji="0" lang="en-US" sz="20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a:t>
            </a:r>
            <a:endPar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30721" name="AutoShape 1"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2" name="AutoShape 2"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3" name="AutoShape 3"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4" name="AutoShape 4"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5" name="AutoShape 5"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6" name="AutoShape 6"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 name="Rectangle 14"/>
          <p:cNvSpPr/>
          <p:nvPr/>
        </p:nvSpPr>
        <p:spPr>
          <a:xfrm>
            <a:off x="1676400" y="4064000"/>
            <a:ext cx="5029200" cy="355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61" name="AutoShape 1"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2" name="AutoShape 2"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3" name="AutoShape 3"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4" name="AutoShape 4"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5" name="AutoShape 5"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C:\Users\b50122\AppData\Roaming\Tencent\Users\695872908\QQ\WinTemp\RichOle\N3~N`F2MKIZ_IF@26N)G)%X.jpg"/>
          <p:cNvPicPr>
            <a:picLocks noChangeAspect="1" noChangeArrowheads="1"/>
          </p:cNvPicPr>
          <p:nvPr/>
        </p:nvPicPr>
        <p:blipFill>
          <a:blip r:embed="rId3" cstate="print"/>
          <a:srcRect/>
          <a:stretch>
            <a:fillRect/>
          </a:stretch>
        </p:blipFill>
        <p:spPr bwMode="auto">
          <a:xfrm>
            <a:off x="666907" y="1384301"/>
            <a:ext cx="6743542" cy="4889499"/>
          </a:xfrm>
          <a:prstGeom prst="rect">
            <a:avLst/>
          </a:prstGeom>
          <a:noFill/>
        </p:spPr>
      </p:pic>
      <p:sp>
        <p:nvSpPr>
          <p:cNvPr id="2" name="Title 1"/>
          <p:cNvSpPr>
            <a:spLocks noGrp="1"/>
          </p:cNvSpPr>
          <p:nvPr>
            <p:ph type="title"/>
          </p:nvPr>
        </p:nvSpPr>
        <p:spPr/>
        <p:txBody>
          <a:bodyPr>
            <a:normAutofit/>
          </a:bodyPr>
          <a:lstStyle/>
          <a:p>
            <a:pPr algn="ctr">
              <a:spcBef>
                <a:spcPts val="900"/>
              </a:spcBef>
            </a:pPr>
            <a:r>
              <a:rPr lang="en-US" sz="3600" dirty="0">
                <a:latin typeface="Times New Roman" pitchFamily="18" charset="0"/>
                <a:cs typeface="Times New Roman" pitchFamily="18" charset="0"/>
              </a:rPr>
              <a:t>How to create a </a:t>
            </a:r>
            <a:r>
              <a:rPr lang="en-US" sz="3600" dirty="0" smtClean="0">
                <a:latin typeface="Times New Roman" pitchFamily="18" charset="0"/>
                <a:cs typeface="Times New Roman" pitchFamily="18" charset="0"/>
              </a:rPr>
              <a:t>bug </a:t>
            </a:r>
            <a:r>
              <a:rPr lang="en-US" sz="3600" dirty="0">
                <a:latin typeface="Times New Roman" pitchFamily="18" charset="0"/>
                <a:cs typeface="Times New Roman" pitchFamily="18" charset="0"/>
              </a:rPr>
              <a:t>in JIRA </a:t>
            </a:r>
          </a:p>
        </p:txBody>
      </p:sp>
      <p:sp>
        <p:nvSpPr>
          <p:cNvPr id="7" name="Text Placeholder 2"/>
          <p:cNvSpPr txBox="1">
            <a:spLocks/>
          </p:cNvSpPr>
          <p:nvPr/>
        </p:nvSpPr>
        <p:spPr>
          <a:xfrm>
            <a:off x="233349" y="965330"/>
            <a:ext cx="8288351" cy="672970"/>
          </a:xfrm>
          <a:prstGeom prst="rect">
            <a:avLst/>
          </a:prstGeom>
        </p:spPr>
        <p:txBody>
          <a:bodyPr vert="horz" lIns="91440" tIns="45720" rIns="91440" bIns="45720" rtlCol="0">
            <a:normAutofit/>
          </a:bodyPr>
          <a:lstStyle/>
          <a:p>
            <a:pPr marL="427435" lvl="2" indent="-126206">
              <a:spcBef>
                <a:spcPts val="431"/>
              </a:spcBef>
              <a:spcAft>
                <a:spcPts val="56"/>
              </a:spcAft>
              <a:buClr>
                <a:schemeClr val="tx1"/>
              </a:buClr>
              <a:buSzPct val="80000"/>
              <a:buFont typeface="Wingdings" pitchFamily="2" charset="2"/>
              <a:buChar char="§"/>
            </a:pPr>
            <a:r>
              <a:rPr kumimoji="0" lang="en-US" sz="20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Step11</a:t>
            </a:r>
            <a:r>
              <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a:t>
            </a:r>
            <a:r>
              <a:rPr lang="en-US" sz="2000" kern="0" dirty="0" smtClean="0">
                <a:solidFill>
                  <a:srgbClr val="000000"/>
                </a:solidFill>
                <a:latin typeface="Times New Roman" pitchFamily="18" charset="0"/>
                <a:cs typeface="Times New Roman" pitchFamily="18" charset="0"/>
              </a:rPr>
              <a:t>Select what version(s) is (are) contaminated by the bug</a:t>
            </a:r>
            <a:r>
              <a:rPr kumimoji="0" lang="en-US" sz="20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a:t>
            </a:r>
            <a:endPar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30721" name="AutoShape 1"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2" name="AutoShape 2"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3" name="AutoShape 3"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4" name="AutoShape 4"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5" name="AutoShape 5"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6" name="AutoShape 6"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 name="Rectangle 14"/>
          <p:cNvSpPr/>
          <p:nvPr/>
        </p:nvSpPr>
        <p:spPr>
          <a:xfrm>
            <a:off x="876300" y="1943100"/>
            <a:ext cx="4356100" cy="355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61" name="AutoShape 1"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2" name="AutoShape 2"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3" name="AutoShape 3"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4" name="AutoShape 4"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5" name="AutoShape 5"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8" name="Picture 4" descr="C:\Users\b50122\AppData\Roaming\Tencent\Users\695872908\QQ\WinTemp\RichOle\1B}0Q(~9[}9JD{`%2_4}@_6.jpg"/>
          <p:cNvPicPr>
            <a:picLocks noChangeAspect="1" noChangeArrowheads="1"/>
          </p:cNvPicPr>
          <p:nvPr/>
        </p:nvPicPr>
        <p:blipFill>
          <a:blip r:embed="rId4" cstate="print"/>
          <a:srcRect/>
          <a:stretch>
            <a:fillRect/>
          </a:stretch>
        </p:blipFill>
        <p:spPr bwMode="auto">
          <a:xfrm>
            <a:off x="7397750" y="1955800"/>
            <a:ext cx="1581150" cy="3790950"/>
          </a:xfrm>
          <a:prstGeom prst="rect">
            <a:avLst/>
          </a:prstGeom>
          <a:noFill/>
        </p:spPr>
      </p:pic>
      <p:sp>
        <p:nvSpPr>
          <p:cNvPr id="20" name="Oval 19"/>
          <p:cNvSpPr/>
          <p:nvPr/>
        </p:nvSpPr>
        <p:spPr>
          <a:xfrm>
            <a:off x="5981700" y="1930400"/>
            <a:ext cx="406400" cy="3683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a:off x="6400800" y="2120900"/>
            <a:ext cx="9906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965200" y="5105400"/>
            <a:ext cx="10033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1" descr="C:\Users\b50122\AppData\Roaming\Tencent\Users\695872908\QQ\WinTemp\RichOle\V]T9%@E(J4(}O@HI1N~2{Z9.jpg"/>
          <p:cNvPicPr>
            <a:picLocks noChangeAspect="1" noChangeArrowheads="1"/>
          </p:cNvPicPr>
          <p:nvPr/>
        </p:nvPicPr>
        <p:blipFill>
          <a:blip r:embed="rId3" cstate="print"/>
          <a:srcRect/>
          <a:stretch>
            <a:fillRect/>
          </a:stretch>
        </p:blipFill>
        <p:spPr bwMode="auto">
          <a:xfrm>
            <a:off x="736600" y="1457488"/>
            <a:ext cx="6578600" cy="4806787"/>
          </a:xfrm>
          <a:prstGeom prst="rect">
            <a:avLst/>
          </a:prstGeom>
          <a:noFill/>
        </p:spPr>
      </p:pic>
      <p:sp>
        <p:nvSpPr>
          <p:cNvPr id="2" name="Title 1"/>
          <p:cNvSpPr>
            <a:spLocks noGrp="1"/>
          </p:cNvSpPr>
          <p:nvPr>
            <p:ph type="title"/>
          </p:nvPr>
        </p:nvSpPr>
        <p:spPr/>
        <p:txBody>
          <a:bodyPr>
            <a:normAutofit/>
          </a:bodyPr>
          <a:lstStyle/>
          <a:p>
            <a:pPr algn="ctr">
              <a:spcBef>
                <a:spcPts val="900"/>
              </a:spcBef>
            </a:pPr>
            <a:r>
              <a:rPr lang="en-US" dirty="0">
                <a:latin typeface="Times New Roman" pitchFamily="18" charset="0"/>
                <a:cs typeface="Times New Roman" pitchFamily="18" charset="0"/>
              </a:rPr>
              <a:t>How to create a </a:t>
            </a:r>
            <a:r>
              <a:rPr lang="en-US" dirty="0" smtClean="0">
                <a:latin typeface="Times New Roman" pitchFamily="18" charset="0"/>
                <a:cs typeface="Times New Roman" pitchFamily="18" charset="0"/>
              </a:rPr>
              <a:t>bug </a:t>
            </a:r>
            <a:r>
              <a:rPr lang="en-US" dirty="0">
                <a:latin typeface="Times New Roman" pitchFamily="18" charset="0"/>
                <a:cs typeface="Times New Roman" pitchFamily="18" charset="0"/>
              </a:rPr>
              <a:t>in JIRA </a:t>
            </a:r>
          </a:p>
        </p:txBody>
      </p:sp>
      <p:sp>
        <p:nvSpPr>
          <p:cNvPr id="7" name="Text Placeholder 2"/>
          <p:cNvSpPr txBox="1">
            <a:spLocks/>
          </p:cNvSpPr>
          <p:nvPr/>
        </p:nvSpPr>
        <p:spPr>
          <a:xfrm>
            <a:off x="233349" y="965330"/>
            <a:ext cx="8288351" cy="672970"/>
          </a:xfrm>
          <a:prstGeom prst="rect">
            <a:avLst/>
          </a:prstGeom>
        </p:spPr>
        <p:txBody>
          <a:bodyPr vert="horz" lIns="91440" tIns="45720" rIns="91440" bIns="45720" rtlCol="0">
            <a:normAutofit/>
          </a:bodyPr>
          <a:lstStyle/>
          <a:p>
            <a:pPr marL="427435" lvl="2" indent="-126206">
              <a:spcBef>
                <a:spcPts val="431"/>
              </a:spcBef>
              <a:spcAft>
                <a:spcPts val="56"/>
              </a:spcAft>
              <a:buClr>
                <a:schemeClr val="tx1"/>
              </a:buClr>
              <a:buSzPct val="80000"/>
              <a:buFont typeface="Wingdings" pitchFamily="2" charset="2"/>
              <a:buChar char="§"/>
            </a:pPr>
            <a:r>
              <a:rPr kumimoji="0" lang="en-US" sz="20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Step12</a:t>
            </a:r>
            <a:r>
              <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a:t>
            </a:r>
            <a:r>
              <a:rPr lang="en-US" sz="2000" kern="0" dirty="0" smtClean="0">
                <a:solidFill>
                  <a:srgbClr val="000000"/>
                </a:solidFill>
                <a:latin typeface="Times New Roman" pitchFamily="18" charset="0"/>
                <a:cs typeface="Times New Roman" pitchFamily="18" charset="0"/>
              </a:rPr>
              <a:t>Select system component(s) for the bug</a:t>
            </a:r>
            <a:r>
              <a:rPr kumimoji="0" lang="en-US" sz="20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a:t>
            </a:r>
            <a:endPar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30721" name="AutoShape 1"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2" name="AutoShape 2"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3" name="AutoShape 3"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4" name="AutoShape 4"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5" name="AutoShape 5"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6" name="AutoShape 6"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 name="Rectangle 14"/>
          <p:cNvSpPr/>
          <p:nvPr/>
        </p:nvSpPr>
        <p:spPr>
          <a:xfrm>
            <a:off x="901700" y="1892300"/>
            <a:ext cx="3352800" cy="355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61" name="AutoShape 1"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2" name="AutoShape 2"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3" name="AutoShape 3"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4" name="AutoShape 4"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5" name="AutoShape 5"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p:nvSpPr>
        <p:spPr>
          <a:xfrm>
            <a:off x="5435600" y="3760738"/>
            <a:ext cx="3416301" cy="1846659"/>
          </a:xfrm>
          <a:prstGeom prst="rect">
            <a:avLst/>
          </a:prstGeom>
          <a:ln>
            <a:solidFill>
              <a:srgbClr val="C00000"/>
            </a:solidFill>
          </a:ln>
        </p:spPr>
        <p:txBody>
          <a:bodyPr wrap="square">
            <a:spAutoFit/>
          </a:bodyPr>
          <a:lstStyle/>
          <a:p>
            <a:r>
              <a:rPr lang="en-US" b="1" dirty="0" smtClean="0">
                <a:solidFill>
                  <a:srgbClr val="C00000"/>
                </a:solidFill>
                <a:latin typeface="Times New Roman" pitchFamily="18" charset="0"/>
                <a:cs typeface="Times New Roman" pitchFamily="18" charset="0"/>
              </a:rPr>
              <a:t>Environment</a:t>
            </a:r>
          </a:p>
          <a:p>
            <a:pPr lvl="0"/>
            <a:r>
              <a:rPr lang="en-US" sz="1600" dirty="0" smtClean="0">
                <a:latin typeface="Times New Roman" pitchFamily="18" charset="0"/>
                <a:cs typeface="Times New Roman" pitchFamily="18" charset="0"/>
              </a:rPr>
              <a:t>1) </a:t>
            </a:r>
            <a:r>
              <a:rPr lang="en-US" sz="1600" dirty="0" err="1" smtClean="0">
                <a:latin typeface="Times New Roman" pitchFamily="18" charset="0"/>
                <a:cs typeface="Times New Roman" pitchFamily="18" charset="0"/>
              </a:rPr>
              <a:t>Git</a:t>
            </a:r>
            <a:r>
              <a:rPr lang="en-US" sz="1600" dirty="0" smtClean="0">
                <a:latin typeface="Times New Roman" pitchFamily="18" charset="0"/>
                <a:cs typeface="Times New Roman" pitchFamily="18" charset="0"/>
              </a:rPr>
              <a:t> commit number(Only use when test daily image).</a:t>
            </a:r>
          </a:p>
          <a:p>
            <a:r>
              <a:rPr lang="en-US" sz="1600" dirty="0" smtClean="0">
                <a:latin typeface="Times New Roman" pitchFamily="18" charset="0"/>
                <a:cs typeface="Times New Roman" pitchFamily="18" charset="0"/>
              </a:rPr>
              <a:t>2) Target board and serial number: TWR-K22F120M serial number 629962-00066-4213-27957.</a:t>
            </a:r>
          </a:p>
          <a:p>
            <a:pPr lvl="0"/>
            <a:r>
              <a:rPr lang="en-US" sz="1600" dirty="0" smtClean="0">
                <a:latin typeface="Times New Roman" pitchFamily="18" charset="0"/>
                <a:cs typeface="Times New Roman" pitchFamily="18" charset="0"/>
              </a:rPr>
              <a:t>3) Tool(s): IAR6.7, etc.  </a:t>
            </a:r>
            <a:endParaRPr lang="en-US" sz="1600" b="1" dirty="0" smtClean="0">
              <a:solidFill>
                <a:srgbClr val="C00000"/>
              </a:solidFill>
              <a:latin typeface="Times New Roman" pitchFamily="18" charset="0"/>
              <a:cs typeface="Times New Roman" pitchFamily="18" charset="0"/>
            </a:endParaRPr>
          </a:p>
        </p:txBody>
      </p:sp>
      <p:sp>
        <p:nvSpPr>
          <p:cNvPr id="19" name="Oval 18"/>
          <p:cNvSpPr/>
          <p:nvPr/>
        </p:nvSpPr>
        <p:spPr>
          <a:xfrm>
            <a:off x="1028700" y="2603500"/>
            <a:ext cx="939800" cy="3683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19" idx="6"/>
          </p:cNvCxnSpPr>
          <p:nvPr/>
        </p:nvCxnSpPr>
        <p:spPr>
          <a:xfrm>
            <a:off x="1968500" y="2787650"/>
            <a:ext cx="3467100" cy="10731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900"/>
              </a:spcBef>
            </a:pPr>
            <a:r>
              <a:rPr lang="en-US" dirty="0">
                <a:latin typeface="Times New Roman" pitchFamily="18" charset="0"/>
                <a:cs typeface="Times New Roman" pitchFamily="18" charset="0"/>
              </a:rPr>
              <a:t>How to create a </a:t>
            </a:r>
            <a:r>
              <a:rPr lang="en-US" dirty="0" smtClean="0">
                <a:latin typeface="Times New Roman" pitchFamily="18" charset="0"/>
                <a:cs typeface="Times New Roman" pitchFamily="18" charset="0"/>
              </a:rPr>
              <a:t>bug </a:t>
            </a:r>
            <a:r>
              <a:rPr lang="en-US" dirty="0">
                <a:latin typeface="Times New Roman" pitchFamily="18" charset="0"/>
                <a:cs typeface="Times New Roman" pitchFamily="18" charset="0"/>
              </a:rPr>
              <a:t>in JIRA </a:t>
            </a:r>
          </a:p>
        </p:txBody>
      </p:sp>
      <p:sp>
        <p:nvSpPr>
          <p:cNvPr id="7" name="Text Placeholder 2"/>
          <p:cNvSpPr txBox="1">
            <a:spLocks/>
          </p:cNvSpPr>
          <p:nvPr/>
        </p:nvSpPr>
        <p:spPr>
          <a:xfrm>
            <a:off x="233349" y="965330"/>
            <a:ext cx="8288351" cy="672970"/>
          </a:xfrm>
          <a:prstGeom prst="rect">
            <a:avLst/>
          </a:prstGeom>
        </p:spPr>
        <p:txBody>
          <a:bodyPr vert="horz" lIns="91440" tIns="45720" rIns="91440" bIns="45720" rtlCol="0">
            <a:normAutofit/>
          </a:bodyPr>
          <a:lstStyle/>
          <a:p>
            <a:pPr marL="427435" lvl="2" indent="-126206">
              <a:spcBef>
                <a:spcPts val="431"/>
              </a:spcBef>
              <a:spcAft>
                <a:spcPts val="56"/>
              </a:spcAft>
              <a:buClr>
                <a:schemeClr val="tx1"/>
              </a:buClr>
              <a:buSzPct val="80000"/>
              <a:buFont typeface="Wingdings" pitchFamily="2" charset="2"/>
              <a:buChar char="§"/>
            </a:pPr>
            <a:r>
              <a:rPr kumimoji="0" lang="en-US" sz="20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Step13</a:t>
            </a:r>
            <a:r>
              <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a:t>
            </a:r>
            <a:r>
              <a:rPr lang="en-US" sz="2000" kern="0" dirty="0" smtClean="0">
                <a:solidFill>
                  <a:srgbClr val="000000"/>
                </a:solidFill>
                <a:latin typeface="Times New Roman" pitchFamily="18" charset="0"/>
                <a:cs typeface="Times New Roman" pitchFamily="18" charset="0"/>
              </a:rPr>
              <a:t>Describe the bug</a:t>
            </a:r>
            <a:r>
              <a:rPr kumimoji="0" lang="en-US" sz="20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a:t>
            </a:r>
            <a:endPar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30721" name="AutoShape 1"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2" name="AutoShape 2"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3" name="AutoShape 3"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4" name="AutoShape 4"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5" name="AutoShape 5"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6" name="AutoShape 6"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1" name="AutoShape 1"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2" name="AutoShape 2"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3" name="AutoShape 3"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4" name="AutoShape 4"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5" name="AutoShape 5"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5058" name="Picture 2" descr="C:\Users\b50122\AppData\Roaming\Tencent\Users\695872908\QQ\WinTemp\RichOle\T2(N2N[PNG7TVFY)DQ6YDY5.jpg"/>
          <p:cNvPicPr>
            <a:picLocks noChangeAspect="1" noChangeArrowheads="1"/>
          </p:cNvPicPr>
          <p:nvPr/>
        </p:nvPicPr>
        <p:blipFill>
          <a:blip r:embed="rId3" cstate="print"/>
          <a:srcRect/>
          <a:stretch>
            <a:fillRect/>
          </a:stretch>
        </p:blipFill>
        <p:spPr bwMode="auto">
          <a:xfrm>
            <a:off x="665980" y="1402829"/>
            <a:ext cx="6636519" cy="4858272"/>
          </a:xfrm>
          <a:prstGeom prst="rect">
            <a:avLst/>
          </a:prstGeom>
          <a:noFill/>
        </p:spPr>
      </p:pic>
      <p:sp>
        <p:nvSpPr>
          <p:cNvPr id="19" name="Oval 18"/>
          <p:cNvSpPr/>
          <p:nvPr/>
        </p:nvSpPr>
        <p:spPr>
          <a:xfrm>
            <a:off x="1016000" y="2057400"/>
            <a:ext cx="939800" cy="3683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352800" y="2095500"/>
            <a:ext cx="5422900" cy="3293209"/>
          </a:xfrm>
          <a:prstGeom prst="rect">
            <a:avLst/>
          </a:prstGeom>
          <a:ln>
            <a:solidFill>
              <a:srgbClr val="C00000"/>
            </a:solidFill>
          </a:ln>
        </p:spPr>
        <p:txBody>
          <a:bodyPr wrap="square">
            <a:spAutoFit/>
          </a:bodyPr>
          <a:lstStyle/>
          <a:p>
            <a:pPr marL="0" lvl="1"/>
            <a:r>
              <a:rPr lang="en-US" sz="1600" dirty="0" smtClean="0">
                <a:latin typeface="Times New Roman" pitchFamily="18" charset="0"/>
                <a:cs typeface="Times New Roman" pitchFamily="18" charset="0"/>
              </a:rPr>
              <a:t>Describe the bug clearly. Add following contents with tag (JIRA text effects, *Bold* -- </a:t>
            </a:r>
            <a:r>
              <a:rPr lang="en-US" sz="1600" b="1" dirty="0" smtClean="0">
                <a:latin typeface="Times New Roman" pitchFamily="18" charset="0"/>
                <a:cs typeface="Times New Roman" pitchFamily="18" charset="0"/>
              </a:rPr>
              <a:t>Bold</a:t>
            </a:r>
            <a:r>
              <a:rPr lang="en-US" sz="1600" dirty="0" smtClean="0">
                <a:latin typeface="Times New Roman" pitchFamily="18" charset="0"/>
                <a:cs typeface="Times New Roman" pitchFamily="18" charset="0"/>
              </a:rPr>
              <a:t>, {code} code {code} – display codes):</a:t>
            </a:r>
          </a:p>
          <a:p>
            <a:pPr lvl="1"/>
            <a:r>
              <a:rPr lang="en-US" sz="1600" b="1" dirty="0" smtClean="0">
                <a:latin typeface="Times New Roman" pitchFamily="18" charset="0"/>
                <a:cs typeface="Times New Roman" pitchFamily="18" charset="0"/>
              </a:rPr>
              <a:t>Description:</a:t>
            </a:r>
            <a:endParaRPr lang="en-US" sz="1600" dirty="0" smtClean="0">
              <a:latin typeface="Times New Roman" pitchFamily="18" charset="0"/>
              <a:cs typeface="Times New Roman" pitchFamily="18" charset="0"/>
            </a:endParaRPr>
          </a:p>
          <a:p>
            <a:pPr lvl="1"/>
            <a:r>
              <a:rPr lang="en-US" sz="1600" b="1" dirty="0" smtClean="0">
                <a:latin typeface="Times New Roman" pitchFamily="18" charset="0"/>
                <a:cs typeface="Times New Roman" pitchFamily="18" charset="0"/>
              </a:rPr>
              <a:t>Reproduce steps:</a:t>
            </a:r>
            <a:endParaRPr lang="en-US" sz="1600" dirty="0" smtClean="0">
              <a:latin typeface="Times New Roman" pitchFamily="18" charset="0"/>
              <a:cs typeface="Times New Roman" pitchFamily="18" charset="0"/>
            </a:endParaRPr>
          </a:p>
          <a:p>
            <a:pPr lvl="1"/>
            <a:r>
              <a:rPr lang="en-US" sz="1600" b="1" dirty="0" smtClean="0">
                <a:latin typeface="Times New Roman" pitchFamily="18" charset="0"/>
                <a:cs typeface="Times New Roman" pitchFamily="18" charset="0"/>
              </a:rPr>
              <a:t>Expected result:</a:t>
            </a:r>
            <a:endParaRPr lang="en-US" sz="1600" dirty="0" smtClean="0">
              <a:latin typeface="Times New Roman" pitchFamily="18" charset="0"/>
              <a:cs typeface="Times New Roman" pitchFamily="18" charset="0"/>
            </a:endParaRPr>
          </a:p>
          <a:p>
            <a:pPr lvl="1"/>
            <a:r>
              <a:rPr lang="en-US" sz="1600" b="1" dirty="0" smtClean="0">
                <a:latin typeface="Times New Roman" pitchFamily="18" charset="0"/>
                <a:cs typeface="Times New Roman" pitchFamily="18" charset="0"/>
              </a:rPr>
              <a:t>Others: </a:t>
            </a:r>
          </a:p>
          <a:p>
            <a:pPr lvl="1"/>
            <a:r>
              <a:rPr lang="en-US" sz="1600" dirty="0" smtClean="0">
                <a:latin typeface="Times New Roman" pitchFamily="18" charset="0"/>
                <a:cs typeface="Times New Roman" pitchFamily="18" charset="0"/>
              </a:rPr>
              <a:t>1)</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If it could not compile, paste the error number in description.</a:t>
            </a:r>
          </a:p>
          <a:p>
            <a:pPr lvl="1"/>
            <a:r>
              <a:rPr lang="en-US" sz="1600" dirty="0" smtClean="0">
                <a:latin typeface="Times New Roman" pitchFamily="18" charset="0"/>
                <a:cs typeface="Times New Roman" pitchFamily="18" charset="0"/>
              </a:rPr>
              <a:t>2) Steps to reproduce the issue.</a:t>
            </a:r>
          </a:p>
          <a:p>
            <a:pPr lvl="1"/>
            <a:r>
              <a:rPr lang="en-US" sz="1600" dirty="0" smtClean="0">
                <a:latin typeface="Times New Roman" pitchFamily="18" charset="0"/>
                <a:cs typeface="Times New Roman" pitchFamily="18" charset="0"/>
              </a:rPr>
              <a:t>3) Describe the expected result and the factual result you got, for example the log or the LED blinking or sound.</a:t>
            </a:r>
          </a:p>
          <a:p>
            <a:pPr lvl="1"/>
            <a:r>
              <a:rPr lang="en-US" sz="1600" dirty="0" smtClean="0">
                <a:latin typeface="Times New Roman" pitchFamily="18" charset="0"/>
                <a:cs typeface="Times New Roman" pitchFamily="18" charset="0"/>
              </a:rPr>
              <a:t>4) If you find the solution, you can add in others tag.</a:t>
            </a:r>
            <a:endParaRPr lang="en-US" sz="1600" dirty="0">
              <a:latin typeface="Times New Roman" pitchFamily="18" charset="0"/>
              <a:cs typeface="Times New Roman" pitchFamily="18" charset="0"/>
            </a:endParaRPr>
          </a:p>
        </p:txBody>
      </p:sp>
      <p:sp>
        <p:nvSpPr>
          <p:cNvPr id="22" name="Rectangle 21"/>
          <p:cNvSpPr/>
          <p:nvPr/>
        </p:nvSpPr>
        <p:spPr>
          <a:xfrm>
            <a:off x="4997450" y="5545991"/>
            <a:ext cx="3765550" cy="338554"/>
          </a:xfrm>
          <a:prstGeom prst="rect">
            <a:avLst/>
          </a:prstGeom>
          <a:ln>
            <a:solidFill>
              <a:srgbClr val="C00000"/>
            </a:solidFill>
          </a:ln>
        </p:spPr>
        <p:txBody>
          <a:bodyPr wrap="square">
            <a:spAutoFit/>
          </a:bodyPr>
          <a:lstStyle/>
          <a:p>
            <a:pPr marL="0" lvl="1"/>
            <a:r>
              <a:rPr lang="en-US" sz="1600" dirty="0" smtClean="0">
                <a:latin typeface="Times New Roman" pitchFamily="18" charset="0"/>
                <a:cs typeface="Times New Roman" pitchFamily="18" charset="0"/>
              </a:rPr>
              <a:t>Attach pictures or attachments if necessary.</a:t>
            </a:r>
            <a:endParaRPr lang="en-US" sz="1600" dirty="0">
              <a:latin typeface="Times New Roman" pitchFamily="18" charset="0"/>
              <a:cs typeface="Times New Roman" pitchFamily="18" charset="0"/>
            </a:endParaRPr>
          </a:p>
        </p:txBody>
      </p:sp>
      <p:cxnSp>
        <p:nvCxnSpPr>
          <p:cNvPr id="23" name="Straight Arrow Connector 22"/>
          <p:cNvCxnSpPr/>
          <p:nvPr/>
        </p:nvCxnSpPr>
        <p:spPr>
          <a:xfrm flipV="1">
            <a:off x="1955800" y="2235200"/>
            <a:ext cx="1422400" cy="63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079500" y="5194300"/>
            <a:ext cx="2171700" cy="406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endCxn id="22" idx="1"/>
          </p:cNvCxnSpPr>
          <p:nvPr/>
        </p:nvCxnSpPr>
        <p:spPr>
          <a:xfrm>
            <a:off x="3238500" y="5403850"/>
            <a:ext cx="1758950" cy="31141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1" descr="C:\Users\b50122\AppData\Roaming\Tencent\Users\695872908\QQ\WinTemp\RichOle\8SM3ULC1`Y4O$XH9KUQ]N[N.jpg"/>
          <p:cNvPicPr>
            <a:picLocks noChangeAspect="1" noChangeArrowheads="1"/>
          </p:cNvPicPr>
          <p:nvPr/>
        </p:nvPicPr>
        <p:blipFill>
          <a:blip r:embed="rId3" cstate="print"/>
          <a:srcRect/>
          <a:stretch>
            <a:fillRect/>
          </a:stretch>
        </p:blipFill>
        <p:spPr bwMode="auto">
          <a:xfrm>
            <a:off x="740916" y="1460500"/>
            <a:ext cx="6567933" cy="4721225"/>
          </a:xfrm>
          <a:prstGeom prst="rect">
            <a:avLst/>
          </a:prstGeom>
          <a:noFill/>
        </p:spPr>
      </p:pic>
      <p:sp>
        <p:nvSpPr>
          <p:cNvPr id="15" name="Rectangle 14"/>
          <p:cNvSpPr/>
          <p:nvPr/>
        </p:nvSpPr>
        <p:spPr>
          <a:xfrm>
            <a:off x="1371600" y="4051300"/>
            <a:ext cx="5029200" cy="355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spcBef>
                <a:spcPts val="900"/>
              </a:spcBef>
            </a:pPr>
            <a:r>
              <a:rPr lang="en-US" sz="3600" dirty="0">
                <a:latin typeface="Times New Roman" pitchFamily="18" charset="0"/>
                <a:cs typeface="Times New Roman" pitchFamily="18" charset="0"/>
              </a:rPr>
              <a:t>How to create a </a:t>
            </a:r>
            <a:r>
              <a:rPr lang="en-US" sz="3600" dirty="0" smtClean="0">
                <a:latin typeface="Times New Roman" pitchFamily="18" charset="0"/>
                <a:cs typeface="Times New Roman" pitchFamily="18" charset="0"/>
              </a:rPr>
              <a:t>bug </a:t>
            </a:r>
            <a:r>
              <a:rPr lang="en-US" sz="3600" dirty="0">
                <a:latin typeface="Times New Roman" pitchFamily="18" charset="0"/>
                <a:cs typeface="Times New Roman" pitchFamily="18" charset="0"/>
              </a:rPr>
              <a:t>in JIRA </a:t>
            </a:r>
          </a:p>
        </p:txBody>
      </p:sp>
      <p:sp>
        <p:nvSpPr>
          <p:cNvPr id="7" name="Text Placeholder 2"/>
          <p:cNvSpPr txBox="1">
            <a:spLocks/>
          </p:cNvSpPr>
          <p:nvPr/>
        </p:nvSpPr>
        <p:spPr>
          <a:xfrm>
            <a:off x="233349" y="965330"/>
            <a:ext cx="8288351" cy="672970"/>
          </a:xfrm>
          <a:prstGeom prst="rect">
            <a:avLst/>
          </a:prstGeom>
        </p:spPr>
        <p:txBody>
          <a:bodyPr vert="horz" lIns="91440" tIns="45720" rIns="91440" bIns="45720" rtlCol="0">
            <a:normAutofit/>
          </a:bodyPr>
          <a:lstStyle/>
          <a:p>
            <a:pPr marL="427435" lvl="2" indent="-126206">
              <a:spcBef>
                <a:spcPts val="431"/>
              </a:spcBef>
              <a:spcAft>
                <a:spcPts val="56"/>
              </a:spcAft>
              <a:buClr>
                <a:schemeClr val="tx1"/>
              </a:buClr>
              <a:buSzPct val="80000"/>
              <a:buFont typeface="Wingdings" pitchFamily="2" charset="2"/>
              <a:buChar char="§"/>
            </a:pPr>
            <a:r>
              <a:rPr kumimoji="0" lang="en-US" sz="20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Step14</a:t>
            </a:r>
            <a:r>
              <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a:t>
            </a:r>
            <a:r>
              <a:rPr lang="en-US" sz="2000" kern="0" dirty="0" smtClean="0">
                <a:solidFill>
                  <a:srgbClr val="000000"/>
                </a:solidFill>
                <a:latin typeface="Times New Roman" pitchFamily="18" charset="0"/>
                <a:cs typeface="Times New Roman" pitchFamily="18" charset="0"/>
              </a:rPr>
              <a:t>Add labels for the bug</a:t>
            </a:r>
            <a:r>
              <a:rPr kumimoji="0" lang="en-US" sz="20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a:t>
            </a:r>
            <a:endPar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30721" name="AutoShape 1"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2" name="AutoShape 2"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3" name="AutoShape 3"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4" name="AutoShape 4"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5" name="AutoShape 5"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6" name="AutoShape 6"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1" name="AutoShape 1"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2" name="AutoShape 2"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3" name="AutoShape 3"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4" name="AutoShape 4"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5" name="AutoShape 5" descr="C:\Users\b50122\AppData\Roaming\Tencent\Users\695872908\QQ\WinTemp\RichOle\2}U9WUYZGI[KER]FR{%5.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p:nvSpPr>
        <p:spPr>
          <a:xfrm>
            <a:off x="4927599" y="2655838"/>
            <a:ext cx="3683001" cy="1077218"/>
          </a:xfrm>
          <a:prstGeom prst="rect">
            <a:avLst/>
          </a:prstGeom>
          <a:ln>
            <a:solidFill>
              <a:srgbClr val="C00000"/>
            </a:solidFill>
          </a:ln>
        </p:spPr>
        <p:txBody>
          <a:bodyPr wrap="square">
            <a:spAutoFit/>
          </a:bodyPr>
          <a:lstStyle/>
          <a:p>
            <a:pPr lvl="0"/>
            <a:r>
              <a:rPr lang="en-US" sz="1600" dirty="0" smtClean="0">
                <a:latin typeface="Times New Roman" pitchFamily="18" charset="0"/>
                <a:cs typeface="Times New Roman" pitchFamily="18" charset="0"/>
              </a:rPr>
              <a:t>If the label exists, choose it. Otherwise create a new one. For example, TT_PSDK, demo, startup, TWR-K64-F120M, etc.</a:t>
            </a:r>
            <a:endParaRPr lang="en-US" sz="1600" b="1" dirty="0" smtClean="0">
              <a:solidFill>
                <a:srgbClr val="C00000"/>
              </a:solidFill>
              <a:latin typeface="Times New Roman" pitchFamily="18" charset="0"/>
              <a:cs typeface="Times New Roman" pitchFamily="18" charset="0"/>
            </a:endParaRPr>
          </a:p>
        </p:txBody>
      </p:sp>
      <p:cxnSp>
        <p:nvCxnSpPr>
          <p:cNvPr id="19" name="Straight Arrow Connector 18"/>
          <p:cNvCxnSpPr/>
          <p:nvPr/>
        </p:nvCxnSpPr>
        <p:spPr>
          <a:xfrm flipV="1">
            <a:off x="1752600" y="3060700"/>
            <a:ext cx="3162300" cy="9842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419100" indent="-419100">
              <a:defRPr/>
            </a:pPr>
            <a:r>
              <a:rPr lang="en-US" dirty="0"/>
              <a:t>SESSION </a:t>
            </a:r>
            <a:r>
              <a:rPr lang="en-US" dirty="0" smtClean="0"/>
              <a:t>2: </a:t>
            </a:r>
            <a:r>
              <a:rPr lang="en-US" sz="2800" dirty="0">
                <a:latin typeface="Times New Roman" pitchFamily="18" charset="0"/>
                <a:cs typeface="Times New Roman" pitchFamily="18" charset="0"/>
              </a:rPr>
              <a:t>How to assign a task in JIRA </a:t>
            </a:r>
            <a:endParaRPr lang="en-US" dirty="0"/>
          </a:p>
        </p:txBody>
      </p:sp>
    </p:spTree>
    <p:extLst>
      <p:ext uri="{BB962C8B-B14F-4D97-AF65-F5344CB8AC3E}">
        <p14:creationId xmlns="" xmlns:p14="http://schemas.microsoft.com/office/powerpoint/2010/main" val="162374427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900"/>
              </a:spcBef>
            </a:pPr>
            <a:r>
              <a:rPr lang="en-US" sz="3600" dirty="0">
                <a:latin typeface="Times New Roman" pitchFamily="18" charset="0"/>
                <a:cs typeface="Times New Roman" pitchFamily="18" charset="0"/>
              </a:rPr>
              <a:t>How to </a:t>
            </a:r>
            <a:r>
              <a:rPr lang="en-US" sz="3600" dirty="0" smtClean="0">
                <a:latin typeface="Times New Roman" pitchFamily="18" charset="0"/>
                <a:cs typeface="Times New Roman" pitchFamily="18" charset="0"/>
              </a:rPr>
              <a:t>assign </a:t>
            </a:r>
            <a:r>
              <a:rPr lang="en-US" sz="3600" dirty="0">
                <a:latin typeface="Times New Roman" pitchFamily="18" charset="0"/>
                <a:cs typeface="Times New Roman" pitchFamily="18" charset="0"/>
              </a:rPr>
              <a:t>a </a:t>
            </a:r>
            <a:r>
              <a:rPr lang="en-US" sz="3600" dirty="0" smtClean="0">
                <a:latin typeface="Times New Roman" pitchFamily="18" charset="0"/>
                <a:cs typeface="Times New Roman" pitchFamily="18" charset="0"/>
              </a:rPr>
              <a:t>task in </a:t>
            </a:r>
            <a:r>
              <a:rPr lang="en-US" sz="3600" dirty="0">
                <a:latin typeface="Times New Roman" pitchFamily="18" charset="0"/>
                <a:cs typeface="Times New Roman" pitchFamily="18" charset="0"/>
              </a:rPr>
              <a:t>JIRA </a:t>
            </a:r>
          </a:p>
        </p:txBody>
      </p:sp>
      <p:sp>
        <p:nvSpPr>
          <p:cNvPr id="3" name="Text Placeholder 2"/>
          <p:cNvSpPr>
            <a:spLocks noGrp="1"/>
          </p:cNvSpPr>
          <p:nvPr>
            <p:ph type="body" sz="quarter" idx="10"/>
          </p:nvPr>
        </p:nvSpPr>
        <p:spPr>
          <a:xfrm>
            <a:off x="224642" y="1074190"/>
            <a:ext cx="8631975" cy="907010"/>
          </a:xfrm>
        </p:spPr>
        <p:txBody>
          <a:bodyPr>
            <a:normAutofit fontScale="92500" lnSpcReduction="10000"/>
          </a:bodyPr>
          <a:lstStyle/>
          <a:p>
            <a:pPr lvl="2"/>
            <a:r>
              <a:rPr lang="en-US" b="1" dirty="0" smtClean="0">
                <a:latin typeface="Times New Roman" pitchFamily="18" charset="0"/>
                <a:cs typeface="Times New Roman" pitchFamily="18" charset="0"/>
              </a:rPr>
              <a:t>Step 1  </a:t>
            </a:r>
            <a:r>
              <a:rPr lang="en-US" sz="2000" dirty="0" smtClean="0">
                <a:latin typeface="Times New Roman" pitchFamily="18" charset="0"/>
                <a:cs typeface="Times New Roman" pitchFamily="18" charset="0"/>
                <a:hlinkClick r:id="rId3"/>
              </a:rPr>
              <a:t>http://sw-jira.freescale.net/</a:t>
            </a:r>
            <a:r>
              <a:rPr lang="en-US" sz="2000" dirty="0" smtClean="0">
                <a:latin typeface="Times New Roman" pitchFamily="18" charset="0"/>
                <a:cs typeface="Times New Roman" pitchFamily="18" charset="0"/>
              </a:rPr>
              <a:t> - log-in with FSL User Account and Password. Click the option menu “Create issue”, or click option menu “Issues” and select “Create issue”, or hit the keyboard shortcut “C”, you will see</a:t>
            </a:r>
          </a:p>
        </p:txBody>
      </p:sp>
      <p:pic>
        <p:nvPicPr>
          <p:cNvPr id="1027" name="Picture 3"/>
          <p:cNvPicPr>
            <a:picLocks noChangeAspect="1" noChangeArrowheads="1"/>
          </p:cNvPicPr>
          <p:nvPr/>
        </p:nvPicPr>
        <p:blipFill>
          <a:blip r:embed="rId4" cstate="print"/>
          <a:srcRect/>
          <a:stretch>
            <a:fillRect/>
          </a:stretch>
        </p:blipFill>
        <p:spPr bwMode="auto">
          <a:xfrm>
            <a:off x="1714500" y="2056474"/>
            <a:ext cx="5930900" cy="4277529"/>
          </a:xfrm>
          <a:prstGeom prst="rect">
            <a:avLst/>
          </a:prstGeom>
          <a:noFill/>
          <a:ln w="9525">
            <a:noFill/>
            <a:miter lim="800000"/>
            <a:headEnd/>
            <a:tailEnd/>
          </a:ln>
        </p:spPr>
      </p:pic>
      <p:sp>
        <p:nvSpPr>
          <p:cNvPr id="9" name="Rectangle 8"/>
          <p:cNvSpPr/>
          <p:nvPr/>
        </p:nvSpPr>
        <p:spPr>
          <a:xfrm>
            <a:off x="2298700" y="2590800"/>
            <a:ext cx="2540000" cy="3175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082800" y="2984500"/>
            <a:ext cx="2540000" cy="3175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60999" y="2478038"/>
            <a:ext cx="2730501" cy="584775"/>
          </a:xfrm>
          <a:prstGeom prst="rect">
            <a:avLst/>
          </a:prstGeom>
          <a:ln>
            <a:solidFill>
              <a:srgbClr val="C00000"/>
            </a:solidFill>
          </a:ln>
        </p:spPr>
        <p:txBody>
          <a:bodyPr wrap="square">
            <a:spAutoFit/>
          </a:bodyPr>
          <a:lstStyle/>
          <a:p>
            <a:pPr lvl="0"/>
            <a:r>
              <a:rPr lang="en-US" sz="1600" b="1" dirty="0" smtClean="0">
                <a:latin typeface="Times New Roman" pitchFamily="18" charset="0"/>
                <a:cs typeface="Times New Roman" pitchFamily="18" charset="0"/>
              </a:rPr>
              <a:t>Project: </a:t>
            </a:r>
            <a:r>
              <a:rPr lang="en-US" sz="1600" dirty="0" smtClean="0">
                <a:latin typeface="Times New Roman" pitchFamily="18" charset="0"/>
                <a:cs typeface="Times New Roman" pitchFamily="18" charset="0"/>
              </a:rPr>
              <a:t>KSDK Test Design</a:t>
            </a:r>
          </a:p>
          <a:p>
            <a:pPr lvl="0"/>
            <a:r>
              <a:rPr lang="en-US" sz="1600" b="1" dirty="0" smtClean="0">
                <a:latin typeface="Times New Roman" pitchFamily="18" charset="0"/>
                <a:cs typeface="Times New Roman" pitchFamily="18" charset="0"/>
              </a:rPr>
              <a:t>Issue Type: </a:t>
            </a:r>
            <a:r>
              <a:rPr lang="en-US" sz="1600" dirty="0" smtClean="0">
                <a:latin typeface="Times New Roman" pitchFamily="18" charset="0"/>
                <a:cs typeface="Times New Roman" pitchFamily="18" charset="0"/>
              </a:rPr>
              <a:t>Task</a:t>
            </a:r>
          </a:p>
        </p:txBody>
      </p:sp>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8444" y="480765"/>
            <a:ext cx="1705756" cy="654050"/>
          </a:xfrm>
        </p:spPr>
        <p:txBody>
          <a:bodyPr>
            <a:noAutofit/>
          </a:bodyPr>
          <a:lstStyle/>
          <a:p>
            <a:r>
              <a:rPr lang="en-US" sz="3600" b="1" spc="-90" dirty="0" smtClean="0">
                <a:latin typeface="Times New Roman" pitchFamily="18" charset="0"/>
                <a:cs typeface="Times New Roman" pitchFamily="18" charset="0"/>
              </a:rPr>
              <a:t>Agenda</a:t>
            </a:r>
            <a:endParaRPr lang="en-US" sz="3600" b="1" spc="-90" dirty="0">
              <a:latin typeface="Times New Roman" pitchFamily="18" charset="0"/>
              <a:cs typeface="Times New Roman" pitchFamily="18" charset="0"/>
            </a:endParaRPr>
          </a:p>
        </p:txBody>
      </p:sp>
      <p:sp>
        <p:nvSpPr>
          <p:cNvPr id="6" name="Text Placeholder 5"/>
          <p:cNvSpPr>
            <a:spLocks noGrp="1"/>
          </p:cNvSpPr>
          <p:nvPr>
            <p:ph type="body" sz="quarter" idx="10"/>
          </p:nvPr>
        </p:nvSpPr>
        <p:spPr>
          <a:xfrm>
            <a:off x="1573740" y="1557279"/>
            <a:ext cx="7120911" cy="2430522"/>
          </a:xfrm>
        </p:spPr>
        <p:txBody>
          <a:bodyPr>
            <a:normAutofit lnSpcReduction="10000"/>
          </a:bodyPr>
          <a:lstStyle/>
          <a:p>
            <a:pPr>
              <a:spcBef>
                <a:spcPts val="900"/>
              </a:spcBef>
            </a:pPr>
            <a:r>
              <a:rPr lang="en-US" sz="3200" dirty="0" smtClean="0">
                <a:latin typeface="Times New Roman" pitchFamily="18" charset="0"/>
                <a:cs typeface="Times New Roman" pitchFamily="18" charset="0"/>
              </a:rPr>
              <a:t>How to create a bug in JIRA </a:t>
            </a:r>
          </a:p>
          <a:p>
            <a:pPr>
              <a:spcBef>
                <a:spcPts val="900"/>
              </a:spcBef>
            </a:pPr>
            <a:r>
              <a:rPr lang="en-US" sz="3200" dirty="0" smtClean="0">
                <a:latin typeface="Times New Roman" pitchFamily="18" charset="0"/>
                <a:cs typeface="Times New Roman" pitchFamily="18" charset="0"/>
              </a:rPr>
              <a:t>How to assign a task in JIRA </a:t>
            </a:r>
          </a:p>
          <a:p>
            <a:pPr>
              <a:spcBef>
                <a:spcPts val="900"/>
              </a:spcBef>
            </a:pPr>
            <a:r>
              <a:rPr lang="en-US" sz="3200" dirty="0" smtClean="0">
                <a:latin typeface="Times New Roman" pitchFamily="18" charset="0"/>
                <a:cs typeface="Times New Roman" pitchFamily="18" charset="0"/>
              </a:rPr>
              <a:t>How to manage filters in JIRA</a:t>
            </a:r>
          </a:p>
          <a:p>
            <a:pPr>
              <a:spcBef>
                <a:spcPts val="900"/>
              </a:spcBef>
            </a:pPr>
            <a:r>
              <a:rPr lang="en-US" sz="3200" dirty="0" smtClean="0">
                <a:latin typeface="Times New Roman" pitchFamily="18" charset="0"/>
                <a:cs typeface="Times New Roman" pitchFamily="18" charset="0"/>
              </a:rPr>
              <a:t>JIRA queries</a:t>
            </a:r>
          </a:p>
          <a:p>
            <a:pPr>
              <a:spcBef>
                <a:spcPts val="900"/>
              </a:spcBef>
              <a:buNone/>
            </a:pPr>
            <a:endParaRPr lang="en-US" dirty="0" smtClean="0"/>
          </a:p>
          <a:p>
            <a:pPr>
              <a:spcBef>
                <a:spcPts val="900"/>
              </a:spcBef>
              <a:buNone/>
            </a:pPr>
            <a:endParaRPr lang="en-US" dirty="0" smtClean="0"/>
          </a:p>
        </p:txBody>
      </p:sp>
    </p:spTree>
    <p:extLst>
      <p:ext uri="{BB962C8B-B14F-4D97-AF65-F5344CB8AC3E}">
        <p14:creationId xmlns="" xmlns:p14="http://schemas.microsoft.com/office/powerpoint/2010/main" val="158975591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cstate="print"/>
          <a:srcRect/>
          <a:stretch>
            <a:fillRect/>
          </a:stretch>
        </p:blipFill>
        <p:spPr bwMode="auto">
          <a:xfrm>
            <a:off x="1206995" y="1498600"/>
            <a:ext cx="6619813" cy="47117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pPr algn="ctr">
              <a:spcBef>
                <a:spcPts val="900"/>
              </a:spcBef>
            </a:pPr>
            <a:r>
              <a:rPr lang="en-US" dirty="0">
                <a:latin typeface="Times New Roman" pitchFamily="18" charset="0"/>
                <a:cs typeface="Times New Roman" pitchFamily="18" charset="0"/>
              </a:rPr>
              <a:t>How to </a:t>
            </a:r>
            <a:r>
              <a:rPr lang="en-US" dirty="0" smtClean="0">
                <a:latin typeface="Times New Roman" pitchFamily="18" charset="0"/>
                <a:cs typeface="Times New Roman" pitchFamily="18" charset="0"/>
              </a:rPr>
              <a:t>assign a task in </a:t>
            </a:r>
            <a:r>
              <a:rPr lang="en-US" dirty="0">
                <a:latin typeface="Times New Roman" pitchFamily="18" charset="0"/>
                <a:cs typeface="Times New Roman" pitchFamily="18" charset="0"/>
              </a:rPr>
              <a:t>JIRA </a:t>
            </a:r>
          </a:p>
        </p:txBody>
      </p:sp>
      <p:sp>
        <p:nvSpPr>
          <p:cNvPr id="7" name="Text Placeholder 2"/>
          <p:cNvSpPr txBox="1">
            <a:spLocks/>
          </p:cNvSpPr>
          <p:nvPr/>
        </p:nvSpPr>
        <p:spPr>
          <a:xfrm>
            <a:off x="233349" y="965330"/>
            <a:ext cx="8747266" cy="549930"/>
          </a:xfrm>
          <a:prstGeom prst="rect">
            <a:avLst/>
          </a:prstGeom>
        </p:spPr>
        <p:txBody>
          <a:bodyPr vert="horz" lIns="91440" tIns="45720" rIns="91440" bIns="45720" rtlCol="0">
            <a:normAutofit/>
          </a:bodyPr>
          <a:lstStyle/>
          <a:p>
            <a:pPr marL="427435" marR="0" lvl="2" indent="-126206" algn="l" defTabSz="914400" rtl="0" eaLnBrk="1" fontAlgn="base" latinLnBrk="0" hangingPunct="1">
              <a:lnSpc>
                <a:spcPct val="100000"/>
              </a:lnSpc>
              <a:spcBef>
                <a:spcPts val="431"/>
              </a:spcBef>
              <a:spcAft>
                <a:spcPts val="56"/>
              </a:spcAft>
              <a:buClr>
                <a:schemeClr val="tx1"/>
              </a:buClr>
              <a:buSzPct val="80000"/>
              <a:buFont typeface="Wingdings" pitchFamily="2" charset="2"/>
              <a:buChar char="§"/>
              <a:tabLst/>
              <a:defRPr/>
            </a:pPr>
            <a:r>
              <a:rPr kumimoji="0" lang="en-US" sz="20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Step2</a:t>
            </a:r>
            <a:r>
              <a:rPr kumimoji="0" lang="en-US" sz="2000" b="1" i="0" u="none" strike="noStrike" kern="0" cap="none" spc="0" normalizeH="0" noProof="0" dirty="0" smtClean="0">
                <a:ln>
                  <a:noFill/>
                </a:ln>
                <a:solidFill>
                  <a:srgbClr val="000000"/>
                </a:solidFill>
                <a:effectLst/>
                <a:uLnTx/>
                <a:uFillTx/>
                <a:latin typeface="Times New Roman" pitchFamily="18" charset="0"/>
                <a:cs typeface="Times New Roman" pitchFamily="18" charset="0"/>
              </a:rPr>
              <a:t>  </a:t>
            </a:r>
            <a:r>
              <a:rPr kumimoji="0" lang="en-US" sz="2000" i="0" u="none" strike="noStrike" kern="0" cap="none" spc="0" normalizeH="0" noProof="0" dirty="0" smtClean="0">
                <a:ln>
                  <a:noFill/>
                </a:ln>
                <a:solidFill>
                  <a:srgbClr val="000000"/>
                </a:solidFill>
                <a:effectLst/>
                <a:uLnTx/>
                <a:uFillTx/>
                <a:latin typeface="Times New Roman" pitchFamily="18" charset="0"/>
                <a:cs typeface="Times New Roman" pitchFamily="18" charset="0"/>
              </a:rPr>
              <a:t>Issue basic </a:t>
            </a:r>
            <a:r>
              <a:rPr lang="en-US" sz="2000" kern="0" dirty="0" smtClean="0">
                <a:solidFill>
                  <a:srgbClr val="000000"/>
                </a:solidFill>
                <a:latin typeface="Times New Roman" pitchFamily="18" charset="0"/>
                <a:cs typeface="Times New Roman" pitchFamily="18" charset="0"/>
              </a:rPr>
              <a:t>Information settings.</a:t>
            </a:r>
            <a:endParaRPr kumimoji="0" lang="en-US" sz="200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10" name="Oval 9"/>
          <p:cNvSpPr/>
          <p:nvPr/>
        </p:nvSpPr>
        <p:spPr>
          <a:xfrm>
            <a:off x="1409700" y="1879600"/>
            <a:ext cx="1066800" cy="304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790700" y="2235200"/>
            <a:ext cx="685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267201" y="1855738"/>
            <a:ext cx="3365499" cy="338554"/>
          </a:xfrm>
          <a:prstGeom prst="rect">
            <a:avLst/>
          </a:prstGeom>
          <a:ln>
            <a:solidFill>
              <a:srgbClr val="C00000"/>
            </a:solidFill>
          </a:ln>
        </p:spPr>
        <p:txBody>
          <a:bodyPr wrap="square">
            <a:spAutoFit/>
          </a:bodyPr>
          <a:lstStyle/>
          <a:p>
            <a:pPr lvl="0"/>
            <a:r>
              <a:rPr lang="en-US" sz="1600" dirty="0" smtClean="0">
                <a:latin typeface="Times New Roman" pitchFamily="18" charset="0"/>
                <a:cs typeface="Times New Roman" pitchFamily="18" charset="0"/>
              </a:rPr>
              <a:t>Describe the task as clearly as possible</a:t>
            </a:r>
          </a:p>
        </p:txBody>
      </p:sp>
      <p:cxnSp>
        <p:nvCxnSpPr>
          <p:cNvPr id="19" name="Straight Arrow Connector 18"/>
          <p:cNvCxnSpPr>
            <a:endCxn id="17" idx="1"/>
          </p:cNvCxnSpPr>
          <p:nvPr/>
        </p:nvCxnSpPr>
        <p:spPr>
          <a:xfrm flipV="1">
            <a:off x="2514600" y="2025015"/>
            <a:ext cx="1752601" cy="3117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892300" y="2578100"/>
            <a:ext cx="558800" cy="254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029201" y="3125738"/>
            <a:ext cx="2730499" cy="338554"/>
          </a:xfrm>
          <a:prstGeom prst="rect">
            <a:avLst/>
          </a:prstGeom>
          <a:ln>
            <a:solidFill>
              <a:srgbClr val="C00000"/>
            </a:solidFill>
          </a:ln>
        </p:spPr>
        <p:txBody>
          <a:bodyPr wrap="square">
            <a:spAutoFit/>
          </a:bodyPr>
          <a:lstStyle/>
          <a:p>
            <a:pPr lvl="0"/>
            <a:r>
              <a:rPr lang="en-US" sz="1600" dirty="0" smtClean="0">
                <a:latin typeface="Times New Roman" pitchFamily="18" charset="0"/>
                <a:cs typeface="Times New Roman" pitchFamily="18" charset="0"/>
              </a:rPr>
              <a:t>Select the priority for the task</a:t>
            </a:r>
          </a:p>
        </p:txBody>
      </p:sp>
      <p:cxnSp>
        <p:nvCxnSpPr>
          <p:cNvPr id="22" name="Straight Arrow Connector 21"/>
          <p:cNvCxnSpPr>
            <a:stCxn id="20" idx="3"/>
            <a:endCxn id="21" idx="1"/>
          </p:cNvCxnSpPr>
          <p:nvPr/>
        </p:nvCxnSpPr>
        <p:spPr>
          <a:xfrm>
            <a:off x="2451100" y="2705100"/>
            <a:ext cx="2578101" cy="58991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638300" y="5029200"/>
            <a:ext cx="800100" cy="241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876801" y="4065538"/>
            <a:ext cx="2882899" cy="584775"/>
          </a:xfrm>
          <a:prstGeom prst="rect">
            <a:avLst/>
          </a:prstGeom>
          <a:ln>
            <a:solidFill>
              <a:srgbClr val="C00000"/>
            </a:solidFill>
          </a:ln>
        </p:spPr>
        <p:txBody>
          <a:bodyPr wrap="square">
            <a:spAutoFit/>
          </a:bodyPr>
          <a:lstStyle/>
          <a:p>
            <a:pPr lvl="0"/>
            <a:r>
              <a:rPr lang="en-US" sz="1600" dirty="0" smtClean="0">
                <a:latin typeface="Times New Roman" pitchFamily="18" charset="0"/>
                <a:cs typeface="Times New Roman" pitchFamily="18" charset="0"/>
              </a:rPr>
              <a:t>You can select one or more components that match the task.</a:t>
            </a:r>
          </a:p>
        </p:txBody>
      </p:sp>
      <p:cxnSp>
        <p:nvCxnSpPr>
          <p:cNvPr id="29" name="Straight Arrow Connector 28"/>
          <p:cNvCxnSpPr>
            <a:endCxn id="28" idx="1"/>
          </p:cNvCxnSpPr>
          <p:nvPr/>
        </p:nvCxnSpPr>
        <p:spPr>
          <a:xfrm flipV="1">
            <a:off x="2438400" y="4357926"/>
            <a:ext cx="2438401" cy="81097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762000" y="1522596"/>
            <a:ext cx="6529388" cy="4654367"/>
          </a:xfrm>
          <a:prstGeom prst="rect">
            <a:avLst/>
          </a:prstGeom>
          <a:noFill/>
          <a:ln w="9525">
            <a:noFill/>
            <a:miter lim="800000"/>
            <a:headEnd/>
            <a:tailEnd/>
          </a:ln>
        </p:spPr>
      </p:pic>
      <p:sp>
        <p:nvSpPr>
          <p:cNvPr id="2" name="Title 1"/>
          <p:cNvSpPr>
            <a:spLocks noGrp="1"/>
          </p:cNvSpPr>
          <p:nvPr>
            <p:ph type="title"/>
          </p:nvPr>
        </p:nvSpPr>
        <p:spPr/>
        <p:txBody>
          <a:bodyPr>
            <a:normAutofit/>
          </a:bodyPr>
          <a:lstStyle/>
          <a:p>
            <a:pPr algn="ctr">
              <a:spcBef>
                <a:spcPts val="900"/>
              </a:spcBef>
            </a:pPr>
            <a:r>
              <a:rPr lang="en-US" sz="3600" dirty="0">
                <a:latin typeface="Times New Roman" pitchFamily="18" charset="0"/>
                <a:cs typeface="Times New Roman" pitchFamily="18" charset="0"/>
              </a:rPr>
              <a:t>How to </a:t>
            </a:r>
            <a:r>
              <a:rPr lang="en-US" sz="3600" dirty="0" smtClean="0">
                <a:latin typeface="Times New Roman" pitchFamily="18" charset="0"/>
                <a:cs typeface="Times New Roman" pitchFamily="18" charset="0"/>
              </a:rPr>
              <a:t>assign a task in </a:t>
            </a:r>
            <a:r>
              <a:rPr lang="en-US" sz="3600" dirty="0">
                <a:latin typeface="Times New Roman" pitchFamily="18" charset="0"/>
                <a:cs typeface="Times New Roman" pitchFamily="18" charset="0"/>
              </a:rPr>
              <a:t>JIRA </a:t>
            </a:r>
          </a:p>
        </p:txBody>
      </p:sp>
      <p:sp>
        <p:nvSpPr>
          <p:cNvPr id="7" name="Text Placeholder 2"/>
          <p:cNvSpPr txBox="1">
            <a:spLocks/>
          </p:cNvSpPr>
          <p:nvPr/>
        </p:nvSpPr>
        <p:spPr>
          <a:xfrm>
            <a:off x="233349" y="965330"/>
            <a:ext cx="8747266" cy="549930"/>
          </a:xfrm>
          <a:prstGeom prst="rect">
            <a:avLst/>
          </a:prstGeom>
        </p:spPr>
        <p:txBody>
          <a:bodyPr vert="horz" lIns="91440" tIns="45720" rIns="91440" bIns="45720" rtlCol="0">
            <a:normAutofit/>
          </a:bodyPr>
          <a:lstStyle/>
          <a:p>
            <a:pPr marL="427435" marR="0" lvl="2" indent="-126206" algn="l" defTabSz="914400" rtl="0" eaLnBrk="1" fontAlgn="base" latinLnBrk="0" hangingPunct="1">
              <a:lnSpc>
                <a:spcPct val="100000"/>
              </a:lnSpc>
              <a:spcBef>
                <a:spcPts val="431"/>
              </a:spcBef>
              <a:spcAft>
                <a:spcPts val="56"/>
              </a:spcAft>
              <a:buClr>
                <a:schemeClr val="tx1"/>
              </a:buClr>
              <a:buSzPct val="80000"/>
              <a:tabLst/>
              <a:defRPr/>
            </a:pPr>
            <a:r>
              <a:rPr kumimoji="0" lang="en-US" sz="2000" b="1" i="0" u="none" strike="noStrike" kern="0" cap="none" spc="0" normalizeH="0" noProof="0" dirty="0" smtClean="0">
                <a:ln>
                  <a:noFill/>
                </a:ln>
                <a:solidFill>
                  <a:srgbClr val="000000"/>
                </a:solidFill>
                <a:effectLst/>
                <a:uLnTx/>
                <a:uFillTx/>
                <a:latin typeface="Times New Roman" pitchFamily="18" charset="0"/>
                <a:cs typeface="Times New Roman" pitchFamily="18" charset="0"/>
              </a:rPr>
              <a:t>  </a:t>
            </a:r>
            <a:r>
              <a:rPr kumimoji="0" lang="en-US" sz="2000" i="0" u="none" strike="noStrike" kern="0" cap="none" spc="0" normalizeH="0" noProof="0" dirty="0" smtClean="0">
                <a:ln>
                  <a:noFill/>
                </a:ln>
                <a:solidFill>
                  <a:srgbClr val="000000"/>
                </a:solidFill>
                <a:effectLst/>
                <a:uLnTx/>
                <a:uFillTx/>
                <a:latin typeface="Times New Roman" pitchFamily="18" charset="0"/>
                <a:cs typeface="Times New Roman" pitchFamily="18" charset="0"/>
              </a:rPr>
              <a:t>Issue basic </a:t>
            </a:r>
            <a:r>
              <a:rPr lang="en-US" sz="2000" kern="0" dirty="0" smtClean="0">
                <a:solidFill>
                  <a:srgbClr val="000000"/>
                </a:solidFill>
                <a:latin typeface="Times New Roman" pitchFamily="18" charset="0"/>
                <a:cs typeface="Times New Roman" pitchFamily="18" charset="0"/>
              </a:rPr>
              <a:t>Information settings.</a:t>
            </a:r>
            <a:endParaRPr kumimoji="0" lang="en-US" sz="200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10" name="Oval 9"/>
          <p:cNvSpPr/>
          <p:nvPr/>
        </p:nvSpPr>
        <p:spPr>
          <a:xfrm>
            <a:off x="5918200" y="2006600"/>
            <a:ext cx="330200" cy="304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77900" y="2019300"/>
            <a:ext cx="977900" cy="279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028700" y="5067300"/>
            <a:ext cx="2057400" cy="279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V="1">
            <a:off x="6273799" y="2122714"/>
            <a:ext cx="330201" cy="2358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4" cstate="print"/>
          <a:srcRect/>
          <a:stretch>
            <a:fillRect/>
          </a:stretch>
        </p:blipFill>
        <p:spPr bwMode="auto">
          <a:xfrm>
            <a:off x="6588125" y="1995488"/>
            <a:ext cx="2162175" cy="4314825"/>
          </a:xfrm>
          <a:prstGeom prst="rect">
            <a:avLst/>
          </a:prstGeom>
          <a:noFill/>
          <a:ln w="9525">
            <a:noFill/>
            <a:miter lim="800000"/>
            <a:headEnd/>
            <a:tailEnd/>
          </a:ln>
        </p:spPr>
      </p:pic>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889000" y="1446388"/>
            <a:ext cx="6781800" cy="4884974"/>
          </a:xfrm>
          <a:prstGeom prst="rect">
            <a:avLst/>
          </a:prstGeom>
          <a:noFill/>
          <a:ln w="9525">
            <a:noFill/>
            <a:miter lim="800000"/>
            <a:headEnd/>
            <a:tailEnd/>
          </a:ln>
        </p:spPr>
      </p:pic>
      <p:sp>
        <p:nvSpPr>
          <p:cNvPr id="2" name="Title 1"/>
          <p:cNvSpPr>
            <a:spLocks noGrp="1"/>
          </p:cNvSpPr>
          <p:nvPr>
            <p:ph type="title"/>
          </p:nvPr>
        </p:nvSpPr>
        <p:spPr/>
        <p:txBody>
          <a:bodyPr>
            <a:normAutofit/>
          </a:bodyPr>
          <a:lstStyle/>
          <a:p>
            <a:pPr algn="ctr">
              <a:spcBef>
                <a:spcPts val="900"/>
              </a:spcBef>
            </a:pPr>
            <a:r>
              <a:rPr lang="en-US" dirty="0">
                <a:latin typeface="Times New Roman" pitchFamily="18" charset="0"/>
                <a:cs typeface="Times New Roman" pitchFamily="18" charset="0"/>
              </a:rPr>
              <a:t>How to </a:t>
            </a:r>
            <a:r>
              <a:rPr lang="en-US" dirty="0" smtClean="0">
                <a:latin typeface="Times New Roman" pitchFamily="18" charset="0"/>
                <a:cs typeface="Times New Roman" pitchFamily="18" charset="0"/>
              </a:rPr>
              <a:t>assign a task in </a:t>
            </a:r>
            <a:r>
              <a:rPr lang="en-US" dirty="0">
                <a:latin typeface="Times New Roman" pitchFamily="18" charset="0"/>
                <a:cs typeface="Times New Roman" pitchFamily="18" charset="0"/>
              </a:rPr>
              <a:t>JIRA </a:t>
            </a:r>
          </a:p>
        </p:txBody>
      </p:sp>
      <p:sp>
        <p:nvSpPr>
          <p:cNvPr id="7" name="Text Placeholder 2"/>
          <p:cNvSpPr txBox="1">
            <a:spLocks/>
          </p:cNvSpPr>
          <p:nvPr/>
        </p:nvSpPr>
        <p:spPr>
          <a:xfrm>
            <a:off x="233349" y="965330"/>
            <a:ext cx="8747266" cy="549930"/>
          </a:xfrm>
          <a:prstGeom prst="rect">
            <a:avLst/>
          </a:prstGeom>
        </p:spPr>
        <p:txBody>
          <a:bodyPr vert="horz" lIns="91440" tIns="45720" rIns="91440" bIns="45720" rtlCol="0">
            <a:normAutofit/>
          </a:bodyPr>
          <a:lstStyle/>
          <a:p>
            <a:pPr marL="427435" marR="0" lvl="2" indent="-126206" algn="l" defTabSz="914400" rtl="0" eaLnBrk="1" fontAlgn="base" latinLnBrk="0" hangingPunct="1">
              <a:lnSpc>
                <a:spcPct val="100000"/>
              </a:lnSpc>
              <a:spcBef>
                <a:spcPts val="431"/>
              </a:spcBef>
              <a:spcAft>
                <a:spcPts val="56"/>
              </a:spcAft>
              <a:buClr>
                <a:schemeClr val="tx1"/>
              </a:buClr>
              <a:buSzPct val="80000"/>
              <a:tabLst/>
              <a:defRPr/>
            </a:pPr>
            <a:r>
              <a:rPr kumimoji="0" lang="en-US" sz="2000" b="1" i="0" u="none" strike="noStrike" kern="0" cap="none" spc="0" normalizeH="0" noProof="0" dirty="0" smtClean="0">
                <a:ln>
                  <a:noFill/>
                </a:ln>
                <a:solidFill>
                  <a:srgbClr val="000000"/>
                </a:solidFill>
                <a:effectLst/>
                <a:uLnTx/>
                <a:uFillTx/>
                <a:latin typeface="Times New Roman" pitchFamily="18" charset="0"/>
                <a:cs typeface="Times New Roman" pitchFamily="18" charset="0"/>
              </a:rPr>
              <a:t>  </a:t>
            </a:r>
            <a:r>
              <a:rPr kumimoji="0" lang="en-US" sz="2000" i="0" u="none" strike="noStrike" kern="0" cap="none" spc="0" normalizeH="0" noProof="0" dirty="0" smtClean="0">
                <a:ln>
                  <a:noFill/>
                </a:ln>
                <a:solidFill>
                  <a:srgbClr val="000000"/>
                </a:solidFill>
                <a:effectLst/>
                <a:uLnTx/>
                <a:uFillTx/>
                <a:latin typeface="Times New Roman" pitchFamily="18" charset="0"/>
                <a:cs typeface="Times New Roman" pitchFamily="18" charset="0"/>
              </a:rPr>
              <a:t>Issue basic </a:t>
            </a:r>
            <a:r>
              <a:rPr lang="en-US" sz="2000" kern="0" dirty="0" smtClean="0">
                <a:solidFill>
                  <a:srgbClr val="000000"/>
                </a:solidFill>
                <a:latin typeface="Times New Roman" pitchFamily="18" charset="0"/>
                <a:cs typeface="Times New Roman" pitchFamily="18" charset="0"/>
              </a:rPr>
              <a:t>Information settings.</a:t>
            </a:r>
            <a:endParaRPr kumimoji="0" lang="en-US" sz="200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20" name="Rectangle 19"/>
          <p:cNvSpPr/>
          <p:nvPr/>
        </p:nvSpPr>
        <p:spPr>
          <a:xfrm>
            <a:off x="1358900" y="1879600"/>
            <a:ext cx="762000" cy="254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574800" y="5765800"/>
            <a:ext cx="520700" cy="241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267199" y="4675138"/>
            <a:ext cx="3683001" cy="1077218"/>
          </a:xfrm>
          <a:prstGeom prst="rect">
            <a:avLst/>
          </a:prstGeom>
          <a:ln>
            <a:solidFill>
              <a:srgbClr val="C00000"/>
            </a:solidFill>
          </a:ln>
        </p:spPr>
        <p:txBody>
          <a:bodyPr wrap="square">
            <a:spAutoFit/>
          </a:bodyPr>
          <a:lstStyle/>
          <a:p>
            <a:pPr lvl="0"/>
            <a:r>
              <a:rPr lang="en-US" sz="1600" dirty="0" smtClean="0">
                <a:latin typeface="Times New Roman" pitchFamily="18" charset="0"/>
                <a:cs typeface="Times New Roman" pitchFamily="18" charset="0"/>
              </a:rPr>
              <a:t>If the label exists, choose it. Otherwise create a new one. For example, TT_PSDK, demo, startup, TWR-K64-F120M, etc.</a:t>
            </a:r>
            <a:endParaRPr lang="en-US" sz="1600" b="1" dirty="0" smtClean="0">
              <a:solidFill>
                <a:srgbClr val="C00000"/>
              </a:solidFill>
              <a:latin typeface="Times New Roman" pitchFamily="18" charset="0"/>
              <a:cs typeface="Times New Roman" pitchFamily="18" charset="0"/>
            </a:endParaRPr>
          </a:p>
        </p:txBody>
      </p:sp>
      <p:cxnSp>
        <p:nvCxnSpPr>
          <p:cNvPr id="10" name="Straight Arrow Connector 9"/>
          <p:cNvCxnSpPr>
            <a:stCxn id="26" idx="3"/>
            <a:endCxn id="8" idx="1"/>
          </p:cNvCxnSpPr>
          <p:nvPr/>
        </p:nvCxnSpPr>
        <p:spPr>
          <a:xfrm flipV="1">
            <a:off x="2095500" y="5213747"/>
            <a:ext cx="2171699" cy="67270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267199" y="2198638"/>
            <a:ext cx="2806701" cy="338554"/>
          </a:xfrm>
          <a:prstGeom prst="rect">
            <a:avLst/>
          </a:prstGeom>
          <a:ln>
            <a:solidFill>
              <a:srgbClr val="C00000"/>
            </a:solidFill>
          </a:ln>
        </p:spPr>
        <p:txBody>
          <a:bodyPr wrap="square">
            <a:spAutoFit/>
          </a:bodyPr>
          <a:lstStyle/>
          <a:p>
            <a:pPr lvl="0"/>
            <a:r>
              <a:rPr lang="en-US" sz="1600" dirty="0" smtClean="0">
                <a:latin typeface="Times New Roman" pitchFamily="18" charset="0"/>
                <a:cs typeface="Times New Roman" pitchFamily="18" charset="0"/>
              </a:rPr>
              <a:t>Describe the task in detail here.</a:t>
            </a:r>
            <a:endParaRPr lang="en-US" sz="1600" b="1" dirty="0" smtClean="0">
              <a:solidFill>
                <a:srgbClr val="C00000"/>
              </a:solidFill>
              <a:latin typeface="Times New Roman" pitchFamily="18" charset="0"/>
              <a:cs typeface="Times New Roman" pitchFamily="18" charset="0"/>
            </a:endParaRPr>
          </a:p>
        </p:txBody>
      </p:sp>
      <p:cxnSp>
        <p:nvCxnSpPr>
          <p:cNvPr id="12" name="Straight Arrow Connector 11"/>
          <p:cNvCxnSpPr>
            <a:endCxn id="11" idx="1"/>
          </p:cNvCxnSpPr>
          <p:nvPr/>
        </p:nvCxnSpPr>
        <p:spPr>
          <a:xfrm>
            <a:off x="2095500" y="2025651"/>
            <a:ext cx="2171699" cy="34226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3"/>
          <p:cNvPicPr>
            <a:picLocks noChangeAspect="1" noChangeArrowheads="1"/>
          </p:cNvPicPr>
          <p:nvPr/>
        </p:nvPicPr>
        <p:blipFill>
          <a:blip r:embed="rId3" cstate="print"/>
          <a:srcRect/>
          <a:stretch>
            <a:fillRect/>
          </a:stretch>
        </p:blipFill>
        <p:spPr bwMode="auto">
          <a:xfrm>
            <a:off x="1111250" y="1563126"/>
            <a:ext cx="6952572" cy="4596373"/>
          </a:xfrm>
          <a:prstGeom prst="rect">
            <a:avLst/>
          </a:prstGeom>
          <a:noFill/>
          <a:ln w="9525">
            <a:noFill/>
            <a:miter lim="800000"/>
            <a:headEnd/>
            <a:tailEnd/>
          </a:ln>
        </p:spPr>
      </p:pic>
      <p:sp>
        <p:nvSpPr>
          <p:cNvPr id="2" name="Title 1"/>
          <p:cNvSpPr>
            <a:spLocks noGrp="1"/>
          </p:cNvSpPr>
          <p:nvPr>
            <p:ph type="title"/>
          </p:nvPr>
        </p:nvSpPr>
        <p:spPr/>
        <p:txBody>
          <a:bodyPr>
            <a:normAutofit/>
          </a:bodyPr>
          <a:lstStyle/>
          <a:p>
            <a:pPr algn="ctr">
              <a:spcBef>
                <a:spcPts val="900"/>
              </a:spcBef>
            </a:pPr>
            <a:r>
              <a:rPr lang="en-US" sz="3600" dirty="0">
                <a:latin typeface="Times New Roman" pitchFamily="18" charset="0"/>
                <a:cs typeface="Times New Roman" pitchFamily="18" charset="0"/>
              </a:rPr>
              <a:t>How to </a:t>
            </a:r>
            <a:r>
              <a:rPr lang="en-US" sz="3600" dirty="0" smtClean="0">
                <a:latin typeface="Times New Roman" pitchFamily="18" charset="0"/>
                <a:cs typeface="Times New Roman" pitchFamily="18" charset="0"/>
              </a:rPr>
              <a:t>assign a task in </a:t>
            </a:r>
            <a:r>
              <a:rPr lang="en-US" sz="3600" dirty="0">
                <a:latin typeface="Times New Roman" pitchFamily="18" charset="0"/>
                <a:cs typeface="Times New Roman" pitchFamily="18" charset="0"/>
              </a:rPr>
              <a:t>JIRA </a:t>
            </a:r>
          </a:p>
        </p:txBody>
      </p:sp>
      <p:sp>
        <p:nvSpPr>
          <p:cNvPr id="7" name="Text Placeholder 2"/>
          <p:cNvSpPr txBox="1">
            <a:spLocks/>
          </p:cNvSpPr>
          <p:nvPr/>
        </p:nvSpPr>
        <p:spPr>
          <a:xfrm>
            <a:off x="233349" y="965330"/>
            <a:ext cx="8747266" cy="549930"/>
          </a:xfrm>
          <a:prstGeom prst="rect">
            <a:avLst/>
          </a:prstGeom>
        </p:spPr>
        <p:txBody>
          <a:bodyPr vert="horz" lIns="91440" tIns="45720" rIns="91440" bIns="45720" rtlCol="0">
            <a:normAutofit/>
          </a:bodyPr>
          <a:lstStyle/>
          <a:p>
            <a:pPr marL="427435" lvl="2" indent="-126206">
              <a:spcBef>
                <a:spcPts val="431"/>
              </a:spcBef>
              <a:spcAft>
                <a:spcPts val="56"/>
              </a:spcAft>
              <a:buClr>
                <a:schemeClr val="tx1"/>
              </a:buClr>
              <a:buSzPct val="80000"/>
              <a:buFont typeface="Wingdings" pitchFamily="2" charset="2"/>
              <a:buChar char="§"/>
              <a:defRPr/>
            </a:pPr>
            <a:r>
              <a:rPr lang="en-US" sz="2000" b="1" kern="0" dirty="0" smtClean="0">
                <a:solidFill>
                  <a:srgbClr val="000000"/>
                </a:solidFill>
                <a:latin typeface="Times New Roman" pitchFamily="18" charset="0"/>
                <a:cs typeface="Times New Roman" pitchFamily="18" charset="0"/>
              </a:rPr>
              <a:t>Step3  </a:t>
            </a:r>
            <a:r>
              <a:rPr lang="en-US" sz="2000" kern="0" dirty="0" smtClean="0">
                <a:solidFill>
                  <a:srgbClr val="000000"/>
                </a:solidFill>
                <a:latin typeface="Times New Roman" pitchFamily="18" charset="0"/>
                <a:cs typeface="Times New Roman" pitchFamily="18" charset="0"/>
              </a:rPr>
              <a:t>Assignee &amp; Time </a:t>
            </a:r>
            <a:r>
              <a:rPr lang="en-US" sz="2000" kern="0" smtClean="0">
                <a:solidFill>
                  <a:srgbClr val="000000"/>
                </a:solidFill>
                <a:latin typeface="Times New Roman" pitchFamily="18" charset="0"/>
                <a:cs typeface="Times New Roman" pitchFamily="18" charset="0"/>
              </a:rPr>
              <a:t>Information settings.</a:t>
            </a:r>
            <a:endParaRPr lang="en-US" sz="2000" kern="0" dirty="0" smtClean="0">
              <a:solidFill>
                <a:srgbClr val="000000"/>
              </a:solidFill>
              <a:latin typeface="Times New Roman" pitchFamily="18" charset="0"/>
              <a:cs typeface="Times New Roman" pitchFamily="18" charset="0"/>
            </a:endParaRPr>
          </a:p>
        </p:txBody>
      </p:sp>
      <p:cxnSp>
        <p:nvCxnSpPr>
          <p:cNvPr id="5" name="Straight Arrow Connector 4"/>
          <p:cNvCxnSpPr>
            <a:endCxn id="17" idx="1"/>
          </p:cNvCxnSpPr>
          <p:nvPr/>
        </p:nvCxnSpPr>
        <p:spPr>
          <a:xfrm flipV="1">
            <a:off x="2413000" y="4501515"/>
            <a:ext cx="1231899" cy="26733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267199" y="3862338"/>
            <a:ext cx="4114801" cy="338554"/>
          </a:xfrm>
          <a:prstGeom prst="rect">
            <a:avLst/>
          </a:prstGeom>
          <a:ln>
            <a:solidFill>
              <a:srgbClr val="C00000"/>
            </a:solidFill>
          </a:ln>
        </p:spPr>
        <p:txBody>
          <a:bodyPr wrap="square">
            <a:spAutoFit/>
          </a:bodyPr>
          <a:lstStyle/>
          <a:p>
            <a:pPr lvl="0"/>
            <a:r>
              <a:rPr lang="en-US" sz="1600" dirty="0" smtClean="0">
                <a:latin typeface="Times New Roman" pitchFamily="18" charset="0"/>
                <a:cs typeface="Times New Roman" pitchFamily="18" charset="0"/>
              </a:rPr>
              <a:t>How much work is involved to finish the task.</a:t>
            </a:r>
            <a:endParaRPr lang="en-US" sz="1600" b="1" dirty="0" smtClean="0">
              <a:solidFill>
                <a:srgbClr val="C00000"/>
              </a:solidFill>
              <a:latin typeface="Times New Roman" pitchFamily="18" charset="0"/>
              <a:cs typeface="Times New Roman" pitchFamily="18" charset="0"/>
            </a:endParaRPr>
          </a:p>
        </p:txBody>
      </p:sp>
      <p:sp>
        <p:nvSpPr>
          <p:cNvPr id="8" name="Oval 7"/>
          <p:cNvSpPr/>
          <p:nvPr/>
        </p:nvSpPr>
        <p:spPr>
          <a:xfrm>
            <a:off x="1295400" y="4038600"/>
            <a:ext cx="1104900" cy="3683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2425699" y="4038600"/>
            <a:ext cx="1866901" cy="177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463800" y="2552700"/>
            <a:ext cx="1320800" cy="3683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130300" y="4610100"/>
            <a:ext cx="1295400" cy="3683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644899" y="4332238"/>
            <a:ext cx="3568701" cy="338554"/>
          </a:xfrm>
          <a:prstGeom prst="rect">
            <a:avLst/>
          </a:prstGeom>
          <a:ln>
            <a:solidFill>
              <a:srgbClr val="C00000"/>
            </a:solidFill>
          </a:ln>
        </p:spPr>
        <p:txBody>
          <a:bodyPr wrap="square">
            <a:spAutoFit/>
          </a:bodyPr>
          <a:lstStyle/>
          <a:p>
            <a:pPr lvl="0"/>
            <a:r>
              <a:rPr lang="en-US" sz="1600" dirty="0" smtClean="0">
                <a:latin typeface="Times New Roman" pitchFamily="18" charset="0"/>
                <a:cs typeface="Times New Roman" pitchFamily="18" charset="0"/>
              </a:rPr>
              <a:t>The remaining work to get the task done.</a:t>
            </a:r>
            <a:endParaRPr lang="en-US" sz="1600" b="1" dirty="0" smtClean="0">
              <a:solidFill>
                <a:srgbClr val="C00000"/>
              </a:solidFill>
              <a:latin typeface="Times New Roman" pitchFamily="18" charset="0"/>
              <a:cs typeface="Times New Roman" pitchFamily="18" charset="0"/>
            </a:endParaRPr>
          </a:p>
        </p:txBody>
      </p:sp>
      <p:sp>
        <p:nvSpPr>
          <p:cNvPr id="18" name="Oval 17"/>
          <p:cNvSpPr/>
          <p:nvPr/>
        </p:nvSpPr>
        <p:spPr>
          <a:xfrm>
            <a:off x="1663700" y="2971800"/>
            <a:ext cx="800100" cy="2413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2451099" y="2895600"/>
            <a:ext cx="1866901" cy="177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317999" y="2719338"/>
            <a:ext cx="2641601" cy="338554"/>
          </a:xfrm>
          <a:prstGeom prst="rect">
            <a:avLst/>
          </a:prstGeom>
          <a:ln>
            <a:solidFill>
              <a:srgbClr val="C00000"/>
            </a:solidFill>
          </a:ln>
        </p:spPr>
        <p:txBody>
          <a:bodyPr wrap="square">
            <a:spAutoFit/>
          </a:bodyPr>
          <a:lstStyle/>
          <a:p>
            <a:pPr lvl="0"/>
            <a:r>
              <a:rPr lang="en-US" sz="1600" dirty="0" smtClean="0">
                <a:latin typeface="Times New Roman" pitchFamily="18" charset="0"/>
                <a:cs typeface="Times New Roman" pitchFamily="18" charset="0"/>
              </a:rPr>
              <a:t>Assign the task to somebody.</a:t>
            </a:r>
            <a:endParaRPr lang="en-US" sz="1600" b="1" dirty="0" smtClean="0">
              <a:solidFill>
                <a:srgbClr val="C00000"/>
              </a:solidFill>
              <a:latin typeface="Times New Roman" pitchFamily="18" charset="0"/>
              <a:cs typeface="Times New Roman" pitchFamily="18" charset="0"/>
            </a:endParaRPr>
          </a:p>
        </p:txBody>
      </p:sp>
      <p:sp>
        <p:nvSpPr>
          <p:cNvPr id="15" name="Rectangle 14"/>
          <p:cNvSpPr/>
          <p:nvPr/>
        </p:nvSpPr>
        <p:spPr>
          <a:xfrm>
            <a:off x="6997700" y="5842000"/>
            <a:ext cx="571500" cy="241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565899" y="4825425"/>
            <a:ext cx="2120901" cy="584775"/>
          </a:xfrm>
          <a:prstGeom prst="rect">
            <a:avLst/>
          </a:prstGeom>
          <a:ln>
            <a:solidFill>
              <a:srgbClr val="C00000"/>
            </a:solidFill>
          </a:ln>
        </p:spPr>
        <p:txBody>
          <a:bodyPr wrap="square">
            <a:spAutoFit/>
          </a:bodyPr>
          <a:lstStyle/>
          <a:p>
            <a:pPr lvl="0"/>
            <a:r>
              <a:rPr lang="en-US" sz="1600" dirty="0" smtClean="0">
                <a:latin typeface="Times New Roman" pitchFamily="18" charset="0"/>
                <a:cs typeface="Times New Roman" pitchFamily="18" charset="0"/>
              </a:rPr>
              <a:t>Click “Create” to finish the task assignation.</a:t>
            </a:r>
          </a:p>
        </p:txBody>
      </p:sp>
      <p:sp>
        <p:nvSpPr>
          <p:cNvPr id="21" name="Rectangle 20"/>
          <p:cNvSpPr/>
          <p:nvPr/>
        </p:nvSpPr>
        <p:spPr>
          <a:xfrm>
            <a:off x="1727199" y="5981125"/>
            <a:ext cx="3721101" cy="338554"/>
          </a:xfrm>
          <a:prstGeom prst="rect">
            <a:avLst/>
          </a:prstGeom>
          <a:ln>
            <a:solidFill>
              <a:srgbClr val="C00000"/>
            </a:solidFill>
          </a:ln>
        </p:spPr>
        <p:txBody>
          <a:bodyPr wrap="square">
            <a:spAutoFit/>
          </a:bodyPr>
          <a:lstStyle/>
          <a:p>
            <a:pPr lvl="0"/>
            <a:r>
              <a:rPr lang="en-US" sz="1600" dirty="0" smtClean="0">
                <a:latin typeface="Times New Roman" pitchFamily="18" charset="0"/>
                <a:cs typeface="Times New Roman" pitchFamily="18" charset="0"/>
              </a:rPr>
              <a:t>Cycle it if you want to create another task. </a:t>
            </a:r>
          </a:p>
        </p:txBody>
      </p:sp>
      <p:sp>
        <p:nvSpPr>
          <p:cNvPr id="22" name="Oval 21"/>
          <p:cNvSpPr/>
          <p:nvPr/>
        </p:nvSpPr>
        <p:spPr>
          <a:xfrm>
            <a:off x="5829300" y="5816600"/>
            <a:ext cx="241300" cy="2667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stCxn id="22" idx="3"/>
            <a:endCxn id="21" idx="3"/>
          </p:cNvCxnSpPr>
          <p:nvPr/>
        </p:nvCxnSpPr>
        <p:spPr>
          <a:xfrm flipH="1">
            <a:off x="5448300" y="6044243"/>
            <a:ext cx="416338" cy="10615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5" idx="0"/>
          </p:cNvCxnSpPr>
          <p:nvPr/>
        </p:nvCxnSpPr>
        <p:spPr>
          <a:xfrm flipV="1">
            <a:off x="7283450" y="5410200"/>
            <a:ext cx="254000" cy="431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676400" y="5257800"/>
            <a:ext cx="800100" cy="2413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a:off x="2463799" y="5359400"/>
            <a:ext cx="495301" cy="1905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324099" y="5564138"/>
            <a:ext cx="2298701" cy="338554"/>
          </a:xfrm>
          <a:prstGeom prst="rect">
            <a:avLst/>
          </a:prstGeom>
          <a:ln>
            <a:solidFill>
              <a:srgbClr val="C00000"/>
            </a:solidFill>
          </a:ln>
        </p:spPr>
        <p:txBody>
          <a:bodyPr wrap="square">
            <a:spAutoFit/>
          </a:bodyPr>
          <a:lstStyle/>
          <a:p>
            <a:pPr lvl="0"/>
            <a:r>
              <a:rPr lang="en-US" sz="1600" dirty="0" smtClean="0">
                <a:latin typeface="Times New Roman" pitchFamily="18" charset="0"/>
                <a:cs typeface="Times New Roman" pitchFamily="18" charset="0"/>
              </a:rPr>
              <a:t>Set due date for the task.</a:t>
            </a:r>
          </a:p>
        </p:txBody>
      </p:sp>
      <p:sp>
        <p:nvSpPr>
          <p:cNvPr id="31" name="Oval 30"/>
          <p:cNvSpPr/>
          <p:nvPr/>
        </p:nvSpPr>
        <p:spPr>
          <a:xfrm>
            <a:off x="3924300" y="5232400"/>
            <a:ext cx="241300" cy="2667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endCxn id="29" idx="0"/>
          </p:cNvCxnSpPr>
          <p:nvPr/>
        </p:nvCxnSpPr>
        <p:spPr>
          <a:xfrm flipH="1">
            <a:off x="3473450" y="5383843"/>
            <a:ext cx="435388" cy="18029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5988219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003300" y="1491051"/>
            <a:ext cx="6616700" cy="4665307"/>
          </a:xfrm>
          <a:prstGeom prst="rect">
            <a:avLst/>
          </a:prstGeom>
          <a:noFill/>
          <a:ln w="9525">
            <a:noFill/>
            <a:miter lim="800000"/>
            <a:headEnd/>
            <a:tailEnd/>
          </a:ln>
        </p:spPr>
      </p:pic>
      <p:sp>
        <p:nvSpPr>
          <p:cNvPr id="2" name="Title 1"/>
          <p:cNvSpPr>
            <a:spLocks noGrp="1"/>
          </p:cNvSpPr>
          <p:nvPr>
            <p:ph type="title"/>
          </p:nvPr>
        </p:nvSpPr>
        <p:spPr/>
        <p:txBody>
          <a:bodyPr>
            <a:normAutofit/>
          </a:bodyPr>
          <a:lstStyle/>
          <a:p>
            <a:pPr algn="ctr">
              <a:spcBef>
                <a:spcPts val="900"/>
              </a:spcBef>
            </a:pPr>
            <a:r>
              <a:rPr lang="en-US" sz="3600" dirty="0">
                <a:latin typeface="Times New Roman" pitchFamily="18" charset="0"/>
                <a:cs typeface="Times New Roman" pitchFamily="18" charset="0"/>
              </a:rPr>
              <a:t>How to </a:t>
            </a:r>
            <a:r>
              <a:rPr lang="en-US" sz="3600" dirty="0" smtClean="0">
                <a:latin typeface="Times New Roman" pitchFamily="18" charset="0"/>
                <a:cs typeface="Times New Roman" pitchFamily="18" charset="0"/>
              </a:rPr>
              <a:t>assign a task in </a:t>
            </a:r>
            <a:r>
              <a:rPr lang="en-US" sz="3600" dirty="0">
                <a:latin typeface="Times New Roman" pitchFamily="18" charset="0"/>
                <a:cs typeface="Times New Roman" pitchFamily="18" charset="0"/>
              </a:rPr>
              <a:t>JIRA </a:t>
            </a:r>
          </a:p>
        </p:txBody>
      </p:sp>
      <p:sp>
        <p:nvSpPr>
          <p:cNvPr id="7" name="Text Placeholder 2"/>
          <p:cNvSpPr txBox="1">
            <a:spLocks/>
          </p:cNvSpPr>
          <p:nvPr/>
        </p:nvSpPr>
        <p:spPr>
          <a:xfrm>
            <a:off x="233349" y="965330"/>
            <a:ext cx="8747266" cy="549930"/>
          </a:xfrm>
          <a:prstGeom prst="rect">
            <a:avLst/>
          </a:prstGeom>
        </p:spPr>
        <p:txBody>
          <a:bodyPr vert="horz" lIns="91440" tIns="45720" rIns="91440" bIns="45720" rtlCol="0">
            <a:normAutofit/>
          </a:bodyPr>
          <a:lstStyle/>
          <a:p>
            <a:pPr marL="427435" lvl="2" indent="-126206">
              <a:spcBef>
                <a:spcPts val="431"/>
              </a:spcBef>
              <a:spcAft>
                <a:spcPts val="56"/>
              </a:spcAft>
              <a:buClr>
                <a:schemeClr val="tx1"/>
              </a:buClr>
              <a:buSzPct val="80000"/>
              <a:buFont typeface="Wingdings" pitchFamily="2" charset="2"/>
              <a:buChar char="§"/>
              <a:defRPr/>
            </a:pPr>
            <a:r>
              <a:rPr lang="en-US" sz="2000" b="1" kern="0" dirty="0" smtClean="0">
                <a:solidFill>
                  <a:srgbClr val="000000"/>
                </a:solidFill>
                <a:latin typeface="Times New Roman" pitchFamily="18" charset="0"/>
                <a:cs typeface="Times New Roman" pitchFamily="18" charset="0"/>
              </a:rPr>
              <a:t>Step4  </a:t>
            </a:r>
            <a:r>
              <a:rPr lang="en-US" sz="2000" kern="0" dirty="0" smtClean="0">
                <a:solidFill>
                  <a:srgbClr val="000000"/>
                </a:solidFill>
                <a:latin typeface="Times New Roman" pitchFamily="18" charset="0"/>
                <a:cs typeface="Times New Roman" pitchFamily="18" charset="0"/>
              </a:rPr>
              <a:t>You can add watchers and create some subtasks for the task.</a:t>
            </a:r>
          </a:p>
        </p:txBody>
      </p:sp>
      <p:sp>
        <p:nvSpPr>
          <p:cNvPr id="18" name="Oval 17"/>
          <p:cNvSpPr/>
          <p:nvPr/>
        </p:nvSpPr>
        <p:spPr>
          <a:xfrm>
            <a:off x="3213100" y="2133600"/>
            <a:ext cx="558800" cy="2159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860799" y="3354338"/>
            <a:ext cx="4457701" cy="1323439"/>
          </a:xfrm>
          <a:prstGeom prst="rect">
            <a:avLst/>
          </a:prstGeom>
          <a:ln>
            <a:solidFill>
              <a:srgbClr val="C00000"/>
            </a:solidFill>
          </a:ln>
        </p:spPr>
        <p:txBody>
          <a:bodyPr wrap="square">
            <a:spAutoFit/>
          </a:bodyPr>
          <a:lstStyle/>
          <a:p>
            <a:pPr lvl="0"/>
            <a:r>
              <a:rPr lang="en-US" sz="1600" b="1" dirty="0" smtClean="0">
                <a:latin typeface="Times New Roman" pitchFamily="18" charset="0"/>
                <a:cs typeface="Times New Roman" pitchFamily="18" charset="0"/>
              </a:rPr>
              <a:t>Edit:</a:t>
            </a:r>
            <a:r>
              <a:rPr lang="en-US" sz="1600" dirty="0" smtClean="0">
                <a:latin typeface="Times New Roman" pitchFamily="18" charset="0"/>
                <a:cs typeface="Times New Roman" pitchFamily="18" charset="0"/>
              </a:rPr>
              <a:t> You can edit your task after creating it.</a:t>
            </a:r>
          </a:p>
          <a:p>
            <a:pPr lvl="0"/>
            <a:r>
              <a:rPr lang="en-US" sz="1600" b="1" dirty="0" smtClean="0">
                <a:latin typeface="Times New Roman" pitchFamily="18" charset="0"/>
                <a:cs typeface="Times New Roman" pitchFamily="18" charset="0"/>
              </a:rPr>
              <a:t>Comment</a:t>
            </a:r>
            <a:r>
              <a:rPr lang="en-US" sz="1600" dirty="0" smtClean="0">
                <a:latin typeface="Times New Roman" pitchFamily="18" charset="0"/>
                <a:cs typeface="Times New Roman" pitchFamily="18" charset="0"/>
              </a:rPr>
              <a:t>: Add comments for the task. (How to resolve the task, what problems encountered, etc.)</a:t>
            </a:r>
          </a:p>
          <a:p>
            <a:pPr lvl="0"/>
            <a:r>
              <a:rPr lang="en-US" sz="1600" b="1" dirty="0" smtClean="0">
                <a:latin typeface="Times New Roman" pitchFamily="18" charset="0"/>
                <a:cs typeface="Times New Roman" pitchFamily="18" charset="0"/>
              </a:rPr>
              <a:t>Start/Stop Progress: </a:t>
            </a:r>
            <a:r>
              <a:rPr lang="en-US" sz="1600" dirty="0" smtClean="0">
                <a:latin typeface="Times New Roman" pitchFamily="18" charset="0"/>
                <a:cs typeface="Times New Roman" pitchFamily="18" charset="0"/>
              </a:rPr>
              <a:t>Start or stop the task.</a:t>
            </a:r>
          </a:p>
          <a:p>
            <a:pPr lvl="0"/>
            <a:r>
              <a:rPr lang="en-US" sz="1600" b="1" dirty="0" smtClean="0">
                <a:latin typeface="Times New Roman" pitchFamily="18" charset="0"/>
                <a:cs typeface="Times New Roman" pitchFamily="18" charset="0"/>
              </a:rPr>
              <a:t>Resolve Issue</a:t>
            </a:r>
            <a:r>
              <a:rPr lang="en-US" sz="1600" dirty="0" smtClean="0">
                <a:latin typeface="Times New Roman" pitchFamily="18" charset="0"/>
                <a:cs typeface="Times New Roman" pitchFamily="18" charset="0"/>
              </a:rPr>
              <a:t>: Click it after getting the task done.</a:t>
            </a:r>
          </a:p>
        </p:txBody>
      </p:sp>
      <p:sp>
        <p:nvSpPr>
          <p:cNvPr id="15" name="Rectangle 14"/>
          <p:cNvSpPr/>
          <p:nvPr/>
        </p:nvSpPr>
        <p:spPr>
          <a:xfrm>
            <a:off x="2082800" y="4432300"/>
            <a:ext cx="1587500" cy="508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68400" y="2133600"/>
            <a:ext cx="558800" cy="2159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886200" y="2133600"/>
            <a:ext cx="850900" cy="203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787900" y="2133600"/>
            <a:ext cx="850900" cy="203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5969000" y="2882900"/>
            <a:ext cx="16510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994400" y="3086100"/>
            <a:ext cx="5715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4"/>
          </p:cNvCxnSpPr>
          <p:nvPr/>
        </p:nvCxnSpPr>
        <p:spPr>
          <a:xfrm>
            <a:off x="1447800" y="2349500"/>
            <a:ext cx="2565400" cy="9652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356100" y="2324100"/>
            <a:ext cx="63500" cy="990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283200" y="2336800"/>
            <a:ext cx="279400" cy="1016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1790700" y="2120900"/>
            <a:ext cx="850900" cy="228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46" idx="4"/>
          </p:cNvCxnSpPr>
          <p:nvPr/>
        </p:nvCxnSpPr>
        <p:spPr>
          <a:xfrm>
            <a:off x="2216150" y="2349500"/>
            <a:ext cx="2063750" cy="990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5988219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900"/>
              </a:spcBef>
            </a:pPr>
            <a:r>
              <a:rPr lang="en-US" sz="3600" dirty="0">
                <a:latin typeface="Times New Roman" pitchFamily="18" charset="0"/>
                <a:cs typeface="Times New Roman" pitchFamily="18" charset="0"/>
              </a:rPr>
              <a:t>How to </a:t>
            </a:r>
            <a:r>
              <a:rPr lang="en-US" sz="3600" dirty="0" smtClean="0">
                <a:latin typeface="Times New Roman" pitchFamily="18" charset="0"/>
                <a:cs typeface="Times New Roman" pitchFamily="18" charset="0"/>
              </a:rPr>
              <a:t>assign a task </a:t>
            </a:r>
            <a:r>
              <a:rPr lang="en-US" sz="3600" dirty="0">
                <a:latin typeface="Times New Roman" pitchFamily="18" charset="0"/>
                <a:cs typeface="Times New Roman" pitchFamily="18" charset="0"/>
              </a:rPr>
              <a:t>in JIRA </a:t>
            </a:r>
          </a:p>
        </p:txBody>
      </p:sp>
      <p:sp>
        <p:nvSpPr>
          <p:cNvPr id="7" name="Text Placeholder 2"/>
          <p:cNvSpPr txBox="1">
            <a:spLocks/>
          </p:cNvSpPr>
          <p:nvPr/>
        </p:nvSpPr>
        <p:spPr>
          <a:xfrm>
            <a:off x="233349" y="965330"/>
            <a:ext cx="8747266" cy="368170"/>
          </a:xfrm>
          <a:prstGeom prst="rect">
            <a:avLst/>
          </a:prstGeom>
        </p:spPr>
        <p:txBody>
          <a:bodyPr vert="horz" lIns="91440" tIns="45720" rIns="91440" bIns="45720" rtlCol="0">
            <a:normAutofit lnSpcReduction="10000"/>
          </a:bodyPr>
          <a:lstStyle/>
          <a:p>
            <a:pPr marL="427435" marR="0" lvl="2" indent="-126206" algn="l" defTabSz="914400" rtl="0" eaLnBrk="1" fontAlgn="base" latinLnBrk="0" hangingPunct="1">
              <a:lnSpc>
                <a:spcPct val="100000"/>
              </a:lnSpc>
              <a:spcBef>
                <a:spcPts val="431"/>
              </a:spcBef>
              <a:spcAft>
                <a:spcPts val="56"/>
              </a:spcAft>
              <a:buClr>
                <a:schemeClr val="tx1"/>
              </a:buClr>
              <a:buSzPct val="80000"/>
              <a:buFont typeface="Wingdings" pitchFamily="2" charset="2"/>
              <a:buChar char="§"/>
              <a:tabLst/>
              <a:defRPr/>
            </a:pPr>
            <a:r>
              <a:rPr kumimoji="0" lang="en-US" sz="20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Step5</a:t>
            </a:r>
            <a:r>
              <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Add watchers</a:t>
            </a:r>
          </a:p>
        </p:txBody>
      </p:sp>
      <p:sp>
        <p:nvSpPr>
          <p:cNvPr id="30721" name="AutoShape 1"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2" name="AutoShape 2"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3" name="AutoShape 3"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4" name="AutoShape 4"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5" name="AutoShape 5"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6" name="AutoShape 6"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2" name="Picture 4"/>
          <p:cNvPicPr>
            <a:picLocks noChangeAspect="1" noChangeArrowheads="1"/>
          </p:cNvPicPr>
          <p:nvPr/>
        </p:nvPicPr>
        <p:blipFill>
          <a:blip r:embed="rId3" cstate="print"/>
          <a:srcRect/>
          <a:stretch>
            <a:fillRect/>
          </a:stretch>
        </p:blipFill>
        <p:spPr bwMode="auto">
          <a:xfrm>
            <a:off x="4767263" y="1844675"/>
            <a:ext cx="3724275" cy="3600450"/>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596900" y="1827213"/>
            <a:ext cx="3914775" cy="3686175"/>
          </a:xfrm>
          <a:prstGeom prst="rect">
            <a:avLst/>
          </a:prstGeom>
          <a:noFill/>
          <a:ln w="9525">
            <a:noFill/>
            <a:miter lim="800000"/>
            <a:headEnd/>
            <a:tailEnd/>
          </a:ln>
        </p:spPr>
      </p:pic>
      <p:sp>
        <p:nvSpPr>
          <p:cNvPr id="17" name="Oval 16"/>
          <p:cNvSpPr/>
          <p:nvPr/>
        </p:nvSpPr>
        <p:spPr>
          <a:xfrm>
            <a:off x="4787900" y="5041900"/>
            <a:ext cx="635000" cy="279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419100" indent="-419100">
              <a:defRPr/>
            </a:pPr>
            <a:r>
              <a:rPr lang="en-US" dirty="0"/>
              <a:t>SESSION 3</a:t>
            </a:r>
            <a:r>
              <a:rPr lang="en-US" dirty="0" smtClean="0"/>
              <a:t>: </a:t>
            </a:r>
            <a:r>
              <a:rPr lang="en-US" sz="2800" dirty="0">
                <a:latin typeface="Times New Roman" pitchFamily="18" charset="0"/>
                <a:cs typeface="Times New Roman" pitchFamily="18" charset="0"/>
              </a:rPr>
              <a:t>How to manage filters in JIRA</a:t>
            </a:r>
            <a:endParaRPr lang="en-US" dirty="0"/>
          </a:p>
        </p:txBody>
      </p:sp>
    </p:spTree>
    <p:extLst>
      <p:ext uri="{BB962C8B-B14F-4D97-AF65-F5344CB8AC3E}">
        <p14:creationId xmlns="" xmlns:p14="http://schemas.microsoft.com/office/powerpoint/2010/main" val="1623744273"/>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7"/>
          <p:cNvPicPr>
            <a:picLocks noChangeAspect="1" noChangeArrowheads="1"/>
          </p:cNvPicPr>
          <p:nvPr/>
        </p:nvPicPr>
        <p:blipFill>
          <a:blip r:embed="rId3" cstate="print"/>
          <a:srcRect/>
          <a:stretch>
            <a:fillRect/>
          </a:stretch>
        </p:blipFill>
        <p:spPr bwMode="auto">
          <a:xfrm>
            <a:off x="482600" y="5700724"/>
            <a:ext cx="8420100" cy="606414"/>
          </a:xfrm>
          <a:prstGeom prst="rect">
            <a:avLst/>
          </a:prstGeom>
          <a:noFill/>
          <a:ln w="9525">
            <a:noFill/>
            <a:miter lim="800000"/>
            <a:headEnd/>
            <a:tailEnd/>
          </a:ln>
        </p:spPr>
      </p:pic>
      <p:sp>
        <p:nvSpPr>
          <p:cNvPr id="2" name="Title 1"/>
          <p:cNvSpPr>
            <a:spLocks noGrp="1"/>
          </p:cNvSpPr>
          <p:nvPr>
            <p:ph type="title"/>
          </p:nvPr>
        </p:nvSpPr>
        <p:spPr/>
        <p:txBody>
          <a:bodyPr>
            <a:normAutofit/>
          </a:bodyPr>
          <a:lstStyle/>
          <a:p>
            <a:pPr algn="ctr">
              <a:spcBef>
                <a:spcPts val="900"/>
              </a:spcBef>
            </a:pPr>
            <a:r>
              <a:rPr lang="en-US" sz="3600" dirty="0">
                <a:latin typeface="Times New Roman" pitchFamily="18" charset="0"/>
                <a:cs typeface="Times New Roman" pitchFamily="18" charset="0"/>
              </a:rPr>
              <a:t>How to manage filters in JIRA</a:t>
            </a:r>
          </a:p>
        </p:txBody>
      </p:sp>
      <p:sp>
        <p:nvSpPr>
          <p:cNvPr id="7" name="Text Placeholder 2"/>
          <p:cNvSpPr txBox="1">
            <a:spLocks/>
          </p:cNvSpPr>
          <p:nvPr/>
        </p:nvSpPr>
        <p:spPr>
          <a:xfrm>
            <a:off x="233349" y="965330"/>
            <a:ext cx="8747266" cy="736470"/>
          </a:xfrm>
          <a:prstGeom prst="rect">
            <a:avLst/>
          </a:prstGeom>
        </p:spPr>
        <p:txBody>
          <a:bodyPr vert="horz" lIns="91440" tIns="45720" rIns="91440" bIns="45720" rtlCol="0">
            <a:normAutofit/>
          </a:bodyPr>
          <a:lstStyle/>
          <a:p>
            <a:pPr marL="427435" lvl="2" indent="-126206">
              <a:spcBef>
                <a:spcPts val="431"/>
              </a:spcBef>
              <a:spcAft>
                <a:spcPts val="56"/>
              </a:spcAft>
              <a:buClr>
                <a:schemeClr val="tx1"/>
              </a:buClr>
              <a:buSzPct val="80000"/>
              <a:buFont typeface="Wingdings" pitchFamily="2" charset="2"/>
              <a:buChar char="§"/>
              <a:defRPr/>
            </a:pPr>
            <a:r>
              <a:rPr lang="en-US" sz="2000" b="1" dirty="0" smtClean="0">
                <a:latin typeface="Times New Roman" pitchFamily="18" charset="0"/>
                <a:cs typeface="Times New Roman" pitchFamily="18" charset="0"/>
              </a:rPr>
              <a:t>Step 1  </a:t>
            </a:r>
            <a:r>
              <a:rPr lang="en-US" sz="2000" dirty="0" smtClean="0">
                <a:latin typeface="Times New Roman" pitchFamily="18" charset="0"/>
                <a:cs typeface="Times New Roman" pitchFamily="18" charset="0"/>
                <a:hlinkClick r:id="rId4"/>
              </a:rPr>
              <a:t>http://sw-jira.freescale.net/</a:t>
            </a:r>
            <a:r>
              <a:rPr lang="en-US" sz="2000" dirty="0" smtClean="0">
                <a:latin typeface="Times New Roman" pitchFamily="18" charset="0"/>
                <a:cs typeface="Times New Roman" pitchFamily="18" charset="0"/>
              </a:rPr>
              <a:t> - log-in with FSL User Account and Password. </a:t>
            </a:r>
            <a:r>
              <a:rPr lang="en-US" sz="2000" kern="0" dirty="0" smtClean="0">
                <a:solidFill>
                  <a:srgbClr val="000000"/>
                </a:solidFill>
                <a:latin typeface="Times New Roman" pitchFamily="18" charset="0"/>
                <a:cs typeface="Times New Roman" pitchFamily="18" charset="0"/>
              </a:rPr>
              <a:t>There is an option “Manage Filters” in the  menu “Issue”.</a:t>
            </a:r>
            <a:endPar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30721" name="AutoShape 1"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2" name="AutoShape 2"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3" name="AutoShape 3"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4" name="AutoShape 4"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5" name="AutoShape 5"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6" name="AutoShape 6"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24" name="Group 23"/>
          <p:cNvGrpSpPr/>
          <p:nvPr/>
        </p:nvGrpSpPr>
        <p:grpSpPr>
          <a:xfrm>
            <a:off x="1397000" y="1739900"/>
            <a:ext cx="5918200" cy="3746500"/>
            <a:chOff x="1241425" y="1843088"/>
            <a:chExt cx="6810375" cy="4113212"/>
          </a:xfrm>
        </p:grpSpPr>
        <p:pic>
          <p:nvPicPr>
            <p:cNvPr id="3075" name="Picture 3"/>
            <p:cNvPicPr>
              <a:picLocks noChangeAspect="1" noChangeArrowheads="1"/>
            </p:cNvPicPr>
            <p:nvPr/>
          </p:nvPicPr>
          <p:blipFill>
            <a:blip r:embed="rId5" cstate="print"/>
            <a:srcRect/>
            <a:stretch>
              <a:fillRect/>
            </a:stretch>
          </p:blipFill>
          <p:spPr bwMode="auto">
            <a:xfrm>
              <a:off x="1241425" y="1843088"/>
              <a:ext cx="6762750" cy="4086225"/>
            </a:xfrm>
            <a:prstGeom prst="rect">
              <a:avLst/>
            </a:prstGeom>
            <a:noFill/>
            <a:ln w="9525">
              <a:noFill/>
              <a:miter lim="800000"/>
              <a:headEnd/>
              <a:tailEnd/>
            </a:ln>
          </p:spPr>
        </p:pic>
        <p:sp>
          <p:nvSpPr>
            <p:cNvPr id="16" name="Rectangle 15"/>
            <p:cNvSpPr/>
            <p:nvPr/>
          </p:nvSpPr>
          <p:spPr>
            <a:xfrm>
              <a:off x="5435600" y="5664200"/>
              <a:ext cx="2616200" cy="292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p:nvSpPr>
        <p:spPr>
          <a:xfrm>
            <a:off x="6620163" y="4351734"/>
            <a:ext cx="2104737" cy="830997"/>
          </a:xfrm>
          <a:prstGeom prst="rect">
            <a:avLst/>
          </a:prstGeom>
          <a:ln>
            <a:solidFill>
              <a:srgbClr val="C00000"/>
            </a:solidFill>
          </a:ln>
        </p:spPr>
        <p:txBody>
          <a:bodyPr wrap="square">
            <a:spAutoFit/>
          </a:bodyPr>
          <a:lstStyle/>
          <a:p>
            <a:r>
              <a:rPr lang="en-US" sz="1600" dirty="0" smtClean="0">
                <a:latin typeface="Times New Roman" pitchFamily="18" charset="0"/>
                <a:cs typeface="Times New Roman" pitchFamily="18" charset="0"/>
              </a:rPr>
              <a:t>Click here you’ll see your reported bugs and your assigned tasks. </a:t>
            </a:r>
          </a:p>
        </p:txBody>
      </p:sp>
      <p:sp>
        <p:nvSpPr>
          <p:cNvPr id="26" name="Oval 25"/>
          <p:cNvSpPr/>
          <p:nvPr/>
        </p:nvSpPr>
        <p:spPr>
          <a:xfrm>
            <a:off x="5054600" y="4724400"/>
            <a:ext cx="1041400" cy="254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6096000" y="4851400"/>
            <a:ext cx="5080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7556500" y="5689600"/>
            <a:ext cx="1041400" cy="254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124700" y="6184900"/>
            <a:ext cx="1739900" cy="338554"/>
          </a:xfrm>
          <a:prstGeom prst="rect">
            <a:avLst/>
          </a:prstGeom>
          <a:ln>
            <a:solidFill>
              <a:srgbClr val="C00000"/>
            </a:solidFill>
          </a:ln>
        </p:spPr>
        <p:txBody>
          <a:bodyPr wrap="square">
            <a:spAutoFit/>
          </a:bodyPr>
          <a:lstStyle/>
          <a:p>
            <a:r>
              <a:rPr lang="en-US" sz="1600" dirty="0" smtClean="0">
                <a:latin typeface="Times New Roman" pitchFamily="18" charset="0"/>
                <a:cs typeface="Times New Roman" pitchFamily="18" charset="0"/>
              </a:rPr>
              <a:t>Quick search here. </a:t>
            </a:r>
          </a:p>
        </p:txBody>
      </p:sp>
      <p:cxnSp>
        <p:nvCxnSpPr>
          <p:cNvPr id="32" name="Straight Arrow Connector 31"/>
          <p:cNvCxnSpPr>
            <a:stCxn id="30" idx="4"/>
          </p:cNvCxnSpPr>
          <p:nvPr/>
        </p:nvCxnSpPr>
        <p:spPr>
          <a:xfrm>
            <a:off x="8077200" y="5943600"/>
            <a:ext cx="25400" cy="254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900"/>
              </a:spcBef>
            </a:pPr>
            <a:r>
              <a:rPr lang="en-US" sz="3600" dirty="0" smtClean="0">
                <a:latin typeface="Times New Roman" pitchFamily="18" charset="0"/>
                <a:cs typeface="Times New Roman" pitchFamily="18" charset="0"/>
              </a:rPr>
              <a:t>How to manage filters in JIRA</a:t>
            </a:r>
            <a:endParaRPr lang="en-US" sz="3600" dirty="0">
              <a:latin typeface="Times New Roman" pitchFamily="18" charset="0"/>
              <a:cs typeface="Times New Roman" pitchFamily="18" charset="0"/>
            </a:endParaRPr>
          </a:p>
        </p:txBody>
      </p:sp>
      <p:sp>
        <p:nvSpPr>
          <p:cNvPr id="7" name="Text Placeholder 2"/>
          <p:cNvSpPr txBox="1">
            <a:spLocks/>
          </p:cNvSpPr>
          <p:nvPr/>
        </p:nvSpPr>
        <p:spPr>
          <a:xfrm>
            <a:off x="233349" y="965330"/>
            <a:ext cx="8288351" cy="672970"/>
          </a:xfrm>
          <a:prstGeom prst="rect">
            <a:avLst/>
          </a:prstGeom>
        </p:spPr>
        <p:txBody>
          <a:bodyPr vert="horz" lIns="91440" tIns="45720" rIns="91440" bIns="45720" rtlCol="0">
            <a:normAutofit/>
          </a:bodyPr>
          <a:lstStyle/>
          <a:p>
            <a:pPr marL="427435" lvl="2" indent="-126206">
              <a:spcBef>
                <a:spcPts val="431"/>
              </a:spcBef>
              <a:spcAft>
                <a:spcPts val="56"/>
              </a:spcAft>
              <a:buClr>
                <a:schemeClr val="tx1"/>
              </a:buClr>
              <a:buSzPct val="80000"/>
              <a:buFont typeface="Wingdings" pitchFamily="2" charset="2"/>
              <a:buChar char="§"/>
              <a:defRPr/>
            </a:pPr>
            <a:r>
              <a:rPr kumimoji="0" lang="en-US" sz="20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Step2</a:t>
            </a:r>
            <a:r>
              <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a:t>
            </a:r>
            <a:r>
              <a:rPr kumimoji="0" lang="en-US" sz="20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 Save the filter. </a:t>
            </a:r>
            <a:endPar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30721" name="AutoShape 1"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2" name="AutoShape 2"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3" name="AutoShape 3"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4" name="AutoShape 4"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5" name="AutoShape 5"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6" name="AutoShape 6"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8" name="Picture 2"/>
          <p:cNvPicPr>
            <a:picLocks noChangeAspect="1" noChangeArrowheads="1"/>
          </p:cNvPicPr>
          <p:nvPr/>
        </p:nvPicPr>
        <p:blipFill>
          <a:blip r:embed="rId3" cstate="print"/>
          <a:srcRect/>
          <a:stretch>
            <a:fillRect/>
          </a:stretch>
        </p:blipFill>
        <p:spPr bwMode="auto">
          <a:xfrm>
            <a:off x="482600" y="1435331"/>
            <a:ext cx="3073399" cy="4128341"/>
          </a:xfrm>
          <a:prstGeom prst="rect">
            <a:avLst/>
          </a:prstGeom>
          <a:noFill/>
          <a:ln w="9525">
            <a:noFill/>
            <a:miter lim="800000"/>
            <a:headEnd/>
            <a:tailEnd/>
          </a:ln>
        </p:spPr>
      </p:pic>
      <p:sp>
        <p:nvSpPr>
          <p:cNvPr id="20" name="Oval 19"/>
          <p:cNvSpPr/>
          <p:nvPr/>
        </p:nvSpPr>
        <p:spPr>
          <a:xfrm>
            <a:off x="2628900" y="1549400"/>
            <a:ext cx="533400" cy="2667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3187700" y="1676400"/>
            <a:ext cx="5080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105" name="Picture 9"/>
          <p:cNvPicPr>
            <a:picLocks noChangeAspect="1" noChangeArrowheads="1"/>
          </p:cNvPicPr>
          <p:nvPr/>
        </p:nvPicPr>
        <p:blipFill>
          <a:blip r:embed="rId4" cstate="print"/>
          <a:srcRect/>
          <a:stretch>
            <a:fillRect/>
          </a:stretch>
        </p:blipFill>
        <p:spPr bwMode="auto">
          <a:xfrm>
            <a:off x="3717925" y="1416050"/>
            <a:ext cx="5057775" cy="1943100"/>
          </a:xfrm>
          <a:prstGeom prst="rect">
            <a:avLst/>
          </a:prstGeom>
          <a:noFill/>
          <a:ln w="9525">
            <a:noFill/>
            <a:miter lim="800000"/>
            <a:headEnd/>
            <a:tailEnd/>
          </a:ln>
        </p:spPr>
      </p:pic>
      <p:sp>
        <p:nvSpPr>
          <p:cNvPr id="23" name="Oval 22"/>
          <p:cNvSpPr/>
          <p:nvPr/>
        </p:nvSpPr>
        <p:spPr>
          <a:xfrm>
            <a:off x="7581900" y="3035300"/>
            <a:ext cx="584200" cy="304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16400" y="2133600"/>
            <a:ext cx="1625600" cy="3175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133600" y="2578100"/>
            <a:ext cx="241300" cy="2819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419100" indent="-419100">
              <a:defRPr/>
            </a:pPr>
            <a:r>
              <a:rPr lang="en-US" dirty="0"/>
              <a:t>SESSION </a:t>
            </a:r>
            <a:r>
              <a:rPr lang="en-US" dirty="0" smtClean="0"/>
              <a:t>4: </a:t>
            </a:r>
            <a:r>
              <a:rPr lang="en-US" sz="2800" dirty="0" smtClean="0">
                <a:latin typeface="Times New Roman" pitchFamily="18" charset="0"/>
                <a:cs typeface="Times New Roman" pitchFamily="18" charset="0"/>
              </a:rPr>
              <a:t>JIRA queries</a:t>
            </a:r>
            <a:endParaRPr lang="en-US" dirty="0"/>
          </a:p>
        </p:txBody>
      </p:sp>
    </p:spTree>
    <p:extLst>
      <p:ext uri="{BB962C8B-B14F-4D97-AF65-F5344CB8AC3E}">
        <p14:creationId xmlns="" xmlns:p14="http://schemas.microsoft.com/office/powerpoint/2010/main" val="162374427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419100" indent="-419100">
              <a:defRPr/>
            </a:pPr>
            <a:r>
              <a:rPr lang="en-US" dirty="0"/>
              <a:t>SESSION 1: </a:t>
            </a:r>
            <a:r>
              <a:rPr lang="en-US" sz="2800" dirty="0">
                <a:latin typeface="Times New Roman" pitchFamily="18" charset="0"/>
                <a:cs typeface="Times New Roman" pitchFamily="18" charset="0"/>
              </a:rPr>
              <a:t>How to create a bug in JIRA </a:t>
            </a:r>
            <a:endParaRPr lang="en-US" dirty="0"/>
          </a:p>
        </p:txBody>
      </p:sp>
    </p:spTree>
    <p:extLst>
      <p:ext uri="{BB962C8B-B14F-4D97-AF65-F5344CB8AC3E}">
        <p14:creationId xmlns="" xmlns:p14="http://schemas.microsoft.com/office/powerpoint/2010/main" val="162374427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cstate="print"/>
          <a:srcRect/>
          <a:stretch>
            <a:fillRect/>
          </a:stretch>
        </p:blipFill>
        <p:spPr bwMode="auto">
          <a:xfrm>
            <a:off x="495300" y="2698750"/>
            <a:ext cx="8144663" cy="357505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pPr algn="ctr">
              <a:spcBef>
                <a:spcPts val="900"/>
              </a:spcBef>
            </a:pPr>
            <a:r>
              <a:rPr lang="en-US" kern="0" dirty="0" smtClean="0">
                <a:solidFill>
                  <a:srgbClr val="000000"/>
                </a:solidFill>
                <a:latin typeface="Times New Roman" pitchFamily="18" charset="0"/>
                <a:cs typeface="Times New Roman" pitchFamily="18" charset="0"/>
              </a:rPr>
              <a:t>JIRA queries</a:t>
            </a:r>
            <a:endParaRPr lang="en-US" dirty="0">
              <a:latin typeface="Times New Roman" pitchFamily="18" charset="0"/>
              <a:cs typeface="Times New Roman" pitchFamily="18" charset="0"/>
            </a:endParaRPr>
          </a:p>
        </p:txBody>
      </p:sp>
      <p:sp>
        <p:nvSpPr>
          <p:cNvPr id="7" name="Text Placeholder 2"/>
          <p:cNvSpPr txBox="1">
            <a:spLocks/>
          </p:cNvSpPr>
          <p:nvPr/>
        </p:nvSpPr>
        <p:spPr>
          <a:xfrm>
            <a:off x="233349" y="965330"/>
            <a:ext cx="8288351" cy="672970"/>
          </a:xfrm>
          <a:prstGeom prst="rect">
            <a:avLst/>
          </a:prstGeom>
        </p:spPr>
        <p:txBody>
          <a:bodyPr vert="horz" lIns="91440" tIns="45720" rIns="91440" bIns="45720" rtlCol="0">
            <a:normAutofit lnSpcReduction="10000"/>
          </a:bodyPr>
          <a:lstStyle/>
          <a:p>
            <a:pPr marL="427435" lvl="2" indent="-126206">
              <a:spcBef>
                <a:spcPts val="431"/>
              </a:spcBef>
              <a:spcAft>
                <a:spcPts val="56"/>
              </a:spcAft>
              <a:buClr>
                <a:schemeClr val="tx1"/>
              </a:buClr>
              <a:buSzPct val="80000"/>
              <a:buFont typeface="Wingdings" pitchFamily="2" charset="2"/>
              <a:buChar char="§"/>
              <a:defRPr/>
            </a:pPr>
            <a:r>
              <a:rPr lang="en-US" sz="2000" dirty="0" smtClean="0">
                <a:latin typeface="Times New Roman" pitchFamily="18" charset="0"/>
                <a:cs typeface="Times New Roman" pitchFamily="18" charset="0"/>
                <a:hlinkClick r:id="rId4"/>
              </a:rPr>
              <a:t>http://sw-jira.freescale.net/</a:t>
            </a:r>
            <a:r>
              <a:rPr lang="en-US" sz="2000" dirty="0" smtClean="0">
                <a:latin typeface="Times New Roman" pitchFamily="18" charset="0"/>
                <a:cs typeface="Times New Roman" pitchFamily="18" charset="0"/>
              </a:rPr>
              <a:t> - log-in with FSL User Account and Password</a:t>
            </a:r>
            <a:r>
              <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a:t>
            </a:r>
            <a:r>
              <a:rPr kumimoji="0" lang="en-US" sz="20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 Select affected board(s) </a:t>
            </a:r>
            <a:r>
              <a:rPr lang="en-US" sz="2000" kern="0" dirty="0" smtClean="0">
                <a:solidFill>
                  <a:srgbClr val="000000"/>
                </a:solidFill>
                <a:latin typeface="Times New Roman" pitchFamily="18" charset="0"/>
                <a:cs typeface="Times New Roman" pitchFamily="18" charset="0"/>
              </a:rPr>
              <a:t>for the bug</a:t>
            </a:r>
            <a:r>
              <a:rPr kumimoji="0" lang="en-US" sz="20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 </a:t>
            </a:r>
            <a:endPar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30721" name="AutoShape 1"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2" name="AutoShape 2"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3" name="AutoShape 3"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4" name="AutoShape 4"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5" name="AutoShape 5"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6" name="AutoShape 6"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 name="Rectangle 14"/>
          <p:cNvSpPr/>
          <p:nvPr/>
        </p:nvSpPr>
        <p:spPr>
          <a:xfrm>
            <a:off x="3429000" y="3365500"/>
            <a:ext cx="965200" cy="2159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416300" y="2692400"/>
            <a:ext cx="533400" cy="2667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9400" y="3098800"/>
            <a:ext cx="711200" cy="152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466890" y="2667000"/>
            <a:ext cx="1080210" cy="330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352800" y="1587500"/>
            <a:ext cx="5143500" cy="584775"/>
          </a:xfrm>
          <a:prstGeom prst="rect">
            <a:avLst/>
          </a:prstGeom>
          <a:ln>
            <a:solidFill>
              <a:srgbClr val="C00000"/>
            </a:solidFill>
          </a:ln>
        </p:spPr>
        <p:txBody>
          <a:bodyPr wrap="square">
            <a:spAutoFit/>
          </a:bodyPr>
          <a:lstStyle/>
          <a:p>
            <a:r>
              <a:rPr lang="en-US" sz="1600" dirty="0" smtClean="0">
                <a:latin typeface="Times New Roman" pitchFamily="18" charset="0"/>
                <a:cs typeface="Times New Roman" pitchFamily="18" charset="0"/>
              </a:rPr>
              <a:t>You can search the task and bug here according to the task ID or bug ID. e.g. KTD-220, KPSDK-1344, etc.</a:t>
            </a:r>
          </a:p>
        </p:txBody>
      </p:sp>
      <p:cxnSp>
        <p:nvCxnSpPr>
          <p:cNvPr id="19" name="Straight Arrow Connector 18"/>
          <p:cNvCxnSpPr>
            <a:stCxn id="17" idx="0"/>
            <a:endCxn id="18" idx="2"/>
          </p:cNvCxnSpPr>
          <p:nvPr/>
        </p:nvCxnSpPr>
        <p:spPr>
          <a:xfrm flipH="1" flipV="1">
            <a:off x="5924550" y="2172275"/>
            <a:ext cx="2082445" cy="4947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642" y="699742"/>
            <a:ext cx="8735291" cy="4666008"/>
          </a:xfrm>
        </p:spPr>
        <p:txBody>
          <a:bodyPr>
            <a:normAutofit fontScale="92500" lnSpcReduction="10000"/>
          </a:bodyPr>
          <a:lstStyle/>
          <a:p>
            <a:r>
              <a:rPr lang="en-US" dirty="0" smtClean="0"/>
              <a:t>Query tasks</a:t>
            </a:r>
          </a:p>
          <a:p>
            <a:pPr lvl="1"/>
            <a:r>
              <a:rPr lang="en-US" dirty="0" smtClean="0"/>
              <a:t>This week plan</a:t>
            </a:r>
          </a:p>
          <a:p>
            <a:pPr marL="174625" lvl="1" indent="0">
              <a:buNone/>
            </a:pPr>
            <a:r>
              <a:rPr lang="en-US" dirty="0">
                <a:solidFill>
                  <a:srgbClr val="F3540D"/>
                </a:solidFill>
              </a:rPr>
              <a:t>project = "KSDK Test Design" AND (status = open OR status = Analysis OR status = "In Progress") AND </a:t>
            </a:r>
            <a:r>
              <a:rPr lang="en-US" dirty="0" err="1">
                <a:solidFill>
                  <a:srgbClr val="F3540D"/>
                </a:solidFill>
              </a:rPr>
              <a:t>duedate</a:t>
            </a:r>
            <a:r>
              <a:rPr lang="en-US" dirty="0">
                <a:solidFill>
                  <a:srgbClr val="F3540D"/>
                </a:solidFill>
              </a:rPr>
              <a:t> &lt;= </a:t>
            </a:r>
            <a:r>
              <a:rPr lang="en-US" dirty="0" err="1">
                <a:solidFill>
                  <a:srgbClr val="F3540D"/>
                </a:solidFill>
              </a:rPr>
              <a:t>endOfWeek</a:t>
            </a:r>
            <a:r>
              <a:rPr lang="en-US" dirty="0">
                <a:solidFill>
                  <a:srgbClr val="F3540D"/>
                </a:solidFill>
              </a:rPr>
              <a:t>() And assignee = </a:t>
            </a:r>
            <a:r>
              <a:rPr lang="en-US" dirty="0" err="1">
                <a:solidFill>
                  <a:srgbClr val="F3540D"/>
                </a:solidFill>
              </a:rPr>
              <a:t>currentUser</a:t>
            </a:r>
            <a:r>
              <a:rPr lang="en-US" dirty="0">
                <a:solidFill>
                  <a:srgbClr val="F3540D"/>
                </a:solidFill>
              </a:rPr>
              <a:t>() </a:t>
            </a:r>
            <a:r>
              <a:rPr lang="en-US" dirty="0" smtClean="0">
                <a:solidFill>
                  <a:srgbClr val="F3540D"/>
                </a:solidFill>
              </a:rPr>
              <a:t>ORDER </a:t>
            </a:r>
            <a:r>
              <a:rPr lang="en-US" dirty="0">
                <a:solidFill>
                  <a:srgbClr val="F3540D"/>
                </a:solidFill>
              </a:rPr>
              <a:t>BY priority DESC, due DESC</a:t>
            </a:r>
            <a:endParaRPr lang="en-US" dirty="0" smtClean="0">
              <a:solidFill>
                <a:srgbClr val="F3540D"/>
              </a:solidFill>
            </a:endParaRPr>
          </a:p>
          <a:p>
            <a:pPr marL="174625" lvl="1" indent="0">
              <a:buNone/>
            </a:pPr>
            <a:endParaRPr lang="en-US" dirty="0" smtClean="0"/>
          </a:p>
          <a:p>
            <a:pPr lvl="1"/>
            <a:r>
              <a:rPr lang="en-US" dirty="0" smtClean="0"/>
              <a:t>This week </a:t>
            </a:r>
            <a:r>
              <a:rPr lang="en-US" altLang="zh-CN" dirty="0" smtClean="0"/>
              <a:t>achievement </a:t>
            </a:r>
          </a:p>
          <a:p>
            <a:pPr marL="174625" lvl="1" indent="0">
              <a:buNone/>
            </a:pPr>
            <a:r>
              <a:rPr lang="en-US" dirty="0">
                <a:solidFill>
                  <a:srgbClr val="F3540D"/>
                </a:solidFill>
              </a:rPr>
              <a:t>project = "KSDK Test Design" AND (status = Resolved OR status = Closed) AND (</a:t>
            </a:r>
            <a:r>
              <a:rPr lang="en-US" dirty="0" err="1">
                <a:solidFill>
                  <a:srgbClr val="F3540D"/>
                </a:solidFill>
              </a:rPr>
              <a:t>duedate</a:t>
            </a:r>
            <a:r>
              <a:rPr lang="en-US" dirty="0">
                <a:solidFill>
                  <a:srgbClr val="F3540D"/>
                </a:solidFill>
              </a:rPr>
              <a:t> &gt;= </a:t>
            </a:r>
            <a:r>
              <a:rPr lang="en-US" dirty="0" err="1">
                <a:solidFill>
                  <a:srgbClr val="F3540D"/>
                </a:solidFill>
              </a:rPr>
              <a:t>startOfWeek</a:t>
            </a:r>
            <a:r>
              <a:rPr lang="en-US" dirty="0">
                <a:solidFill>
                  <a:srgbClr val="F3540D"/>
                </a:solidFill>
              </a:rPr>
              <a:t>() AND due &lt;= </a:t>
            </a:r>
            <a:r>
              <a:rPr lang="en-US" dirty="0" err="1">
                <a:solidFill>
                  <a:srgbClr val="F3540D"/>
                </a:solidFill>
              </a:rPr>
              <a:t>endOfWeek</a:t>
            </a:r>
            <a:r>
              <a:rPr lang="en-US" dirty="0">
                <a:solidFill>
                  <a:srgbClr val="F3540D"/>
                </a:solidFill>
              </a:rPr>
              <a:t>()) And assignee = </a:t>
            </a:r>
            <a:r>
              <a:rPr lang="en-US" dirty="0" err="1">
                <a:solidFill>
                  <a:srgbClr val="F3540D"/>
                </a:solidFill>
              </a:rPr>
              <a:t>currentUser</a:t>
            </a:r>
            <a:r>
              <a:rPr lang="en-US" dirty="0">
                <a:solidFill>
                  <a:srgbClr val="F3540D"/>
                </a:solidFill>
              </a:rPr>
              <a:t>() ORDER BY priority DESC, due </a:t>
            </a:r>
            <a:r>
              <a:rPr lang="en-US" dirty="0" smtClean="0">
                <a:solidFill>
                  <a:srgbClr val="F3540D"/>
                </a:solidFill>
              </a:rPr>
              <a:t>DESC</a:t>
            </a:r>
          </a:p>
          <a:p>
            <a:pPr marL="174625" lvl="1" indent="0">
              <a:buNone/>
            </a:pPr>
            <a:endParaRPr lang="en-US" dirty="0" smtClean="0"/>
          </a:p>
          <a:p>
            <a:pPr lvl="1"/>
            <a:r>
              <a:rPr lang="en-US" dirty="0" smtClean="0"/>
              <a:t>Next week plan</a:t>
            </a:r>
          </a:p>
          <a:p>
            <a:pPr marL="174625" lvl="1" indent="0">
              <a:buNone/>
            </a:pPr>
            <a:r>
              <a:rPr lang="en-US" dirty="0">
                <a:solidFill>
                  <a:srgbClr val="F3540D"/>
                </a:solidFill>
              </a:rPr>
              <a:t>project = "KSDK Test Design" AND (status = open OR status = Analysis OR status = "In Progress") AND </a:t>
            </a:r>
            <a:r>
              <a:rPr lang="en-US" dirty="0" err="1">
                <a:solidFill>
                  <a:srgbClr val="F3540D"/>
                </a:solidFill>
              </a:rPr>
              <a:t>duedate</a:t>
            </a:r>
            <a:r>
              <a:rPr lang="en-US" dirty="0">
                <a:solidFill>
                  <a:srgbClr val="F3540D"/>
                </a:solidFill>
              </a:rPr>
              <a:t> &lt;= "</a:t>
            </a:r>
            <a:r>
              <a:rPr lang="en-US" dirty="0" smtClean="0">
                <a:solidFill>
                  <a:srgbClr val="F3540D"/>
                </a:solidFill>
              </a:rPr>
              <a:t>2014/07/25" </a:t>
            </a:r>
            <a:r>
              <a:rPr lang="en-US" dirty="0">
                <a:solidFill>
                  <a:srgbClr val="F3540D"/>
                </a:solidFill>
              </a:rPr>
              <a:t>And assignee = </a:t>
            </a:r>
            <a:r>
              <a:rPr lang="en-US" dirty="0" err="1">
                <a:solidFill>
                  <a:srgbClr val="F3540D"/>
                </a:solidFill>
              </a:rPr>
              <a:t>currentUser</a:t>
            </a:r>
            <a:r>
              <a:rPr lang="en-US" dirty="0">
                <a:solidFill>
                  <a:srgbClr val="F3540D"/>
                </a:solidFill>
              </a:rPr>
              <a:t>() ORDER BY priority DESC, due DESC</a:t>
            </a:r>
          </a:p>
          <a:p>
            <a:pPr lvl="1"/>
            <a:endParaRPr lang="en-US" dirty="0"/>
          </a:p>
        </p:txBody>
      </p:sp>
    </p:spTree>
    <p:extLst>
      <p:ext uri="{BB962C8B-B14F-4D97-AF65-F5344CB8AC3E}">
        <p14:creationId xmlns="" xmlns:p14="http://schemas.microsoft.com/office/powerpoint/2010/main" val="179406859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55600" y="2285999"/>
            <a:ext cx="8340587" cy="3197225"/>
          </a:xfrm>
          <a:prstGeom prst="rect">
            <a:avLst/>
          </a:prstGeom>
          <a:noFill/>
          <a:ln w="9525">
            <a:noFill/>
            <a:miter lim="800000"/>
            <a:headEnd/>
            <a:tailEnd/>
          </a:ln>
        </p:spPr>
      </p:pic>
      <p:sp>
        <p:nvSpPr>
          <p:cNvPr id="6" name="Content Placeholder 2"/>
          <p:cNvSpPr>
            <a:spLocks noGrp="1"/>
          </p:cNvSpPr>
          <p:nvPr>
            <p:ph idx="1"/>
          </p:nvPr>
        </p:nvSpPr>
        <p:spPr>
          <a:xfrm>
            <a:off x="199243" y="242542"/>
            <a:ext cx="5604658" cy="557558"/>
          </a:xfrm>
        </p:spPr>
        <p:txBody>
          <a:bodyPr>
            <a:normAutofit/>
          </a:bodyPr>
          <a:lstStyle/>
          <a:p>
            <a:pPr lvl="1"/>
            <a:r>
              <a:rPr lang="en-US" dirty="0" smtClean="0"/>
              <a:t>Operation steps</a:t>
            </a:r>
            <a:endParaRPr lang="en-US" dirty="0" smtClean="0"/>
          </a:p>
          <a:p>
            <a:pPr lvl="1">
              <a:buNone/>
            </a:pPr>
            <a:endParaRPr lang="en-US" dirty="0"/>
          </a:p>
        </p:txBody>
      </p:sp>
      <p:sp>
        <p:nvSpPr>
          <p:cNvPr id="7" name="Rectangle 6"/>
          <p:cNvSpPr/>
          <p:nvPr/>
        </p:nvSpPr>
        <p:spPr>
          <a:xfrm>
            <a:off x="4762500" y="5288280"/>
            <a:ext cx="518160" cy="1752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5251269" y="5525589"/>
            <a:ext cx="1345474" cy="3657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610497" y="5959566"/>
            <a:ext cx="2915920" cy="330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Step 2: click “Create Filter”</a:t>
            </a:r>
            <a:endParaRPr lang="en-US" dirty="0">
              <a:solidFill>
                <a:schemeClr val="tx1"/>
              </a:solidFill>
              <a:latin typeface="Times New Roman" pitchFamily="18" charset="0"/>
              <a:cs typeface="Times New Roman" pitchFamily="18" charset="0"/>
            </a:endParaRPr>
          </a:p>
        </p:txBody>
      </p:sp>
      <p:sp>
        <p:nvSpPr>
          <p:cNvPr id="9" name="Rectangle 8"/>
          <p:cNvSpPr/>
          <p:nvPr/>
        </p:nvSpPr>
        <p:spPr>
          <a:xfrm>
            <a:off x="927100" y="2209800"/>
            <a:ext cx="2705100"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11" idx="1"/>
          </p:cNvCxnSpPr>
          <p:nvPr/>
        </p:nvCxnSpPr>
        <p:spPr>
          <a:xfrm flipH="1">
            <a:off x="2413002" y="1162050"/>
            <a:ext cx="1358898" cy="10096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771900" y="622300"/>
            <a:ext cx="3505200" cy="10795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Step 1: </a:t>
            </a:r>
            <a:r>
              <a:rPr lang="en-US" dirty="0" smtClean="0">
                <a:latin typeface="Times New Roman" pitchFamily="18" charset="0"/>
                <a:cs typeface="Times New Roman" pitchFamily="18" charset="0"/>
                <a:hlinkClick r:id="rId3"/>
              </a:rPr>
              <a:t>http://sw-jira.freescale.net/</a:t>
            </a:r>
            <a:r>
              <a:rPr lang="en-US" dirty="0" smtClean="0">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log-in with FSL </a:t>
            </a:r>
            <a:r>
              <a:rPr lang="en-US" dirty="0" smtClean="0">
                <a:solidFill>
                  <a:schemeClr val="tx1"/>
                </a:solidFill>
                <a:latin typeface="Times New Roman" pitchFamily="18" charset="0"/>
                <a:cs typeface="Times New Roman" pitchFamily="18" charset="0"/>
              </a:rPr>
              <a:t>User</a:t>
            </a:r>
          </a:p>
          <a:p>
            <a:pPr algn="ctr"/>
            <a:r>
              <a:rPr lang="en-US" dirty="0" smtClean="0">
                <a:solidFill>
                  <a:schemeClr val="tx1"/>
                </a:solidFill>
                <a:latin typeface="Times New Roman" pitchFamily="18" charset="0"/>
                <a:cs typeface="Times New Roman" pitchFamily="18" charset="0"/>
              </a:rPr>
              <a:t>    Account </a:t>
            </a:r>
            <a:r>
              <a:rPr lang="en-US" dirty="0" smtClean="0">
                <a:solidFill>
                  <a:schemeClr val="tx1"/>
                </a:solidFill>
                <a:latin typeface="Times New Roman" pitchFamily="18" charset="0"/>
                <a:cs typeface="Times New Roman" pitchFamily="18" charset="0"/>
              </a:rPr>
              <a:t>and Password.</a:t>
            </a:r>
            <a:r>
              <a:rPr lang="en-US" dirty="0" smtClean="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79406859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26571" y="1933311"/>
            <a:ext cx="8483209" cy="4111533"/>
          </a:xfrm>
          <a:prstGeom prst="rect">
            <a:avLst/>
          </a:prstGeom>
          <a:noFill/>
          <a:ln w="9525">
            <a:noFill/>
            <a:miter lim="800000"/>
            <a:headEnd/>
            <a:tailEnd/>
          </a:ln>
        </p:spPr>
      </p:pic>
      <p:sp>
        <p:nvSpPr>
          <p:cNvPr id="6" name="Content Placeholder 2"/>
          <p:cNvSpPr>
            <a:spLocks noGrp="1"/>
          </p:cNvSpPr>
          <p:nvPr>
            <p:ph idx="1"/>
          </p:nvPr>
        </p:nvSpPr>
        <p:spPr>
          <a:xfrm>
            <a:off x="199243" y="242542"/>
            <a:ext cx="5604658" cy="557558"/>
          </a:xfrm>
        </p:spPr>
        <p:txBody>
          <a:bodyPr>
            <a:normAutofit/>
          </a:bodyPr>
          <a:lstStyle/>
          <a:p>
            <a:pPr lvl="1"/>
            <a:r>
              <a:rPr lang="en-US" dirty="0" smtClean="0"/>
              <a:t>Operation steps</a:t>
            </a:r>
            <a:endParaRPr lang="en-US" dirty="0" smtClean="0"/>
          </a:p>
          <a:p>
            <a:pPr lvl="1">
              <a:buNone/>
            </a:pPr>
            <a:endParaRPr lang="en-US" dirty="0"/>
          </a:p>
        </p:txBody>
      </p:sp>
      <p:sp>
        <p:nvSpPr>
          <p:cNvPr id="7" name="Rectangle 6"/>
          <p:cNvSpPr/>
          <p:nvPr/>
        </p:nvSpPr>
        <p:spPr>
          <a:xfrm>
            <a:off x="1658257" y="2416635"/>
            <a:ext cx="5186680" cy="2351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12" idx="2"/>
          </p:cNvCxnSpPr>
          <p:nvPr/>
        </p:nvCxnSpPr>
        <p:spPr>
          <a:xfrm>
            <a:off x="2867297" y="1456512"/>
            <a:ext cx="724989" cy="92093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2697" y="1126312"/>
            <a:ext cx="5029200" cy="330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Step 3: input the query statement here and search.</a:t>
            </a:r>
            <a:endParaRPr lang="en-US" dirty="0">
              <a:solidFill>
                <a:schemeClr val="tx1"/>
              </a:solidFill>
              <a:latin typeface="Times New Roman" pitchFamily="18" charset="0"/>
              <a:cs typeface="Times New Roman" pitchFamily="18" charset="0"/>
            </a:endParaRPr>
          </a:p>
        </p:txBody>
      </p:sp>
      <p:sp>
        <p:nvSpPr>
          <p:cNvPr id="14" name="Rectangle 13"/>
          <p:cNvSpPr/>
          <p:nvPr/>
        </p:nvSpPr>
        <p:spPr>
          <a:xfrm>
            <a:off x="7537268" y="2063938"/>
            <a:ext cx="640081" cy="22206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662055" y="2207623"/>
            <a:ext cx="1267097" cy="205086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endCxn id="14" idx="0"/>
          </p:cNvCxnSpPr>
          <p:nvPr/>
        </p:nvCxnSpPr>
        <p:spPr>
          <a:xfrm>
            <a:off x="7615646" y="1423851"/>
            <a:ext cx="241663" cy="640087"/>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712103" y="744583"/>
            <a:ext cx="3262085" cy="59436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Step 4: choose one format to export the query.</a:t>
            </a:r>
            <a:endParaRPr lang="en-US" dirty="0">
              <a:solidFill>
                <a:schemeClr val="tx1"/>
              </a:solidFill>
              <a:latin typeface="Times New Roman" pitchFamily="18" charset="0"/>
              <a:cs typeface="Times New Roman" pitchFamily="18" charset="0"/>
            </a:endParaRPr>
          </a:p>
        </p:txBody>
      </p:sp>
      <p:cxnSp>
        <p:nvCxnSpPr>
          <p:cNvPr id="21" name="Straight Arrow Connector 20"/>
          <p:cNvCxnSpPr/>
          <p:nvPr/>
        </p:nvCxnSpPr>
        <p:spPr>
          <a:xfrm flipH="1">
            <a:off x="7276011" y="1410789"/>
            <a:ext cx="169818" cy="744582"/>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9406859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99243" y="242542"/>
            <a:ext cx="5604658" cy="557558"/>
          </a:xfrm>
        </p:spPr>
        <p:txBody>
          <a:bodyPr>
            <a:normAutofit/>
          </a:bodyPr>
          <a:lstStyle/>
          <a:p>
            <a:pPr lvl="1"/>
            <a:r>
              <a:rPr lang="en-US" dirty="0" smtClean="0"/>
              <a:t>Operation steps</a:t>
            </a:r>
            <a:endParaRPr lang="en-US" dirty="0" smtClean="0"/>
          </a:p>
          <a:p>
            <a:pPr lvl="1">
              <a:buNone/>
            </a:pPr>
            <a:endParaRPr lang="en-US" dirty="0"/>
          </a:p>
        </p:txBody>
      </p:sp>
      <p:cxnSp>
        <p:nvCxnSpPr>
          <p:cNvPr id="8" name="Straight Arrow Connector 7"/>
          <p:cNvCxnSpPr/>
          <p:nvPr/>
        </p:nvCxnSpPr>
        <p:spPr>
          <a:xfrm>
            <a:off x="3404039" y="1723259"/>
            <a:ext cx="474278" cy="116183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9089" y="851337"/>
            <a:ext cx="6290442" cy="8671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Step 5: copy the export information to your weekly report.</a:t>
            </a:r>
            <a:endParaRPr lang="en-US" dirty="0">
              <a:solidFill>
                <a:schemeClr val="tx1"/>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413964" y="2928810"/>
            <a:ext cx="8316898" cy="1888671"/>
          </a:xfrm>
          <a:prstGeom prst="rect">
            <a:avLst/>
          </a:prstGeom>
          <a:noFill/>
          <a:ln w="9525">
            <a:noFill/>
            <a:miter lim="800000"/>
            <a:headEnd/>
            <a:tailEnd/>
          </a:ln>
        </p:spPr>
      </p:pic>
    </p:spTree>
    <p:extLst>
      <p:ext uri="{BB962C8B-B14F-4D97-AF65-F5344CB8AC3E}">
        <p14:creationId xmlns="" xmlns:p14="http://schemas.microsoft.com/office/powerpoint/2010/main" val="179406859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8969218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900"/>
              </a:spcBef>
            </a:pPr>
            <a:r>
              <a:rPr lang="en-US" sz="3600" dirty="0">
                <a:latin typeface="Times New Roman" pitchFamily="18" charset="0"/>
                <a:cs typeface="Times New Roman" pitchFamily="18" charset="0"/>
              </a:rPr>
              <a:t>How to create a </a:t>
            </a:r>
            <a:r>
              <a:rPr lang="en-US" sz="3600" dirty="0" smtClean="0">
                <a:latin typeface="Times New Roman" pitchFamily="18" charset="0"/>
                <a:cs typeface="Times New Roman" pitchFamily="18" charset="0"/>
              </a:rPr>
              <a:t>bug in </a:t>
            </a:r>
            <a:r>
              <a:rPr lang="en-US" sz="3600" dirty="0">
                <a:latin typeface="Times New Roman" pitchFamily="18" charset="0"/>
                <a:cs typeface="Times New Roman" pitchFamily="18" charset="0"/>
              </a:rPr>
              <a:t>JIRA </a:t>
            </a:r>
          </a:p>
        </p:txBody>
      </p:sp>
      <p:sp>
        <p:nvSpPr>
          <p:cNvPr id="3" name="Text Placeholder 2"/>
          <p:cNvSpPr>
            <a:spLocks noGrp="1"/>
          </p:cNvSpPr>
          <p:nvPr>
            <p:ph type="body" sz="quarter" idx="10"/>
          </p:nvPr>
        </p:nvSpPr>
        <p:spPr>
          <a:xfrm>
            <a:off x="224642" y="1074190"/>
            <a:ext cx="8631975" cy="741547"/>
          </a:xfrm>
        </p:spPr>
        <p:txBody>
          <a:bodyPr>
            <a:normAutofit/>
          </a:bodyPr>
          <a:lstStyle/>
          <a:p>
            <a:pPr lvl="2"/>
            <a:r>
              <a:rPr lang="en-US" b="1" dirty="0" smtClean="0">
                <a:latin typeface="Times New Roman" pitchFamily="18" charset="0"/>
                <a:cs typeface="Times New Roman" pitchFamily="18" charset="0"/>
              </a:rPr>
              <a:t>Step 1  </a:t>
            </a:r>
            <a:r>
              <a:rPr lang="en-US" sz="2000" dirty="0" smtClean="0">
                <a:latin typeface="Times New Roman" pitchFamily="18" charset="0"/>
                <a:cs typeface="Times New Roman" pitchFamily="18" charset="0"/>
                <a:hlinkClick r:id="rId3"/>
              </a:rPr>
              <a:t>http://sw-jira.freescale.net/</a:t>
            </a:r>
            <a:r>
              <a:rPr lang="en-US" sz="2000" dirty="0" smtClean="0">
                <a:latin typeface="Times New Roman" pitchFamily="18" charset="0"/>
                <a:cs typeface="Times New Roman" pitchFamily="18" charset="0"/>
              </a:rPr>
              <a:t> - log-in with FSL User Account and Password. If it is the first time you log in, you should register first.</a:t>
            </a:r>
          </a:p>
        </p:txBody>
      </p:sp>
      <p:pic>
        <p:nvPicPr>
          <p:cNvPr id="12290" name="Picture 2" descr="C:\Users\b50122\AppData\Roaming\Tencent\Users\695872908\QQ\WinTemp\RichOle\Y}WTD3EQZ4)D`82`D)M_YDI.jpg"/>
          <p:cNvPicPr>
            <a:picLocks noChangeAspect="1" noChangeArrowheads="1"/>
          </p:cNvPicPr>
          <p:nvPr/>
        </p:nvPicPr>
        <p:blipFill>
          <a:blip r:embed="rId4" cstate="print"/>
          <a:srcRect/>
          <a:stretch>
            <a:fillRect/>
          </a:stretch>
        </p:blipFill>
        <p:spPr bwMode="auto">
          <a:xfrm>
            <a:off x="1645920" y="2181502"/>
            <a:ext cx="5429250" cy="2724150"/>
          </a:xfrm>
          <a:prstGeom prst="rect">
            <a:avLst/>
          </a:prstGeom>
          <a:noFill/>
        </p:spPr>
      </p:pic>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900"/>
              </a:spcBef>
            </a:pPr>
            <a:r>
              <a:rPr lang="en-US" sz="3600" dirty="0">
                <a:latin typeface="Times New Roman" pitchFamily="18" charset="0"/>
                <a:cs typeface="Times New Roman" pitchFamily="18" charset="0"/>
              </a:rPr>
              <a:t>How to create a </a:t>
            </a:r>
            <a:r>
              <a:rPr lang="en-US" sz="3600" dirty="0" smtClean="0">
                <a:latin typeface="Times New Roman" pitchFamily="18" charset="0"/>
                <a:cs typeface="Times New Roman" pitchFamily="18" charset="0"/>
              </a:rPr>
              <a:t>bug in </a:t>
            </a:r>
            <a:r>
              <a:rPr lang="en-US" sz="3600" dirty="0">
                <a:latin typeface="Times New Roman" pitchFamily="18" charset="0"/>
                <a:cs typeface="Times New Roman" pitchFamily="18" charset="0"/>
              </a:rPr>
              <a:t>JIRA </a:t>
            </a:r>
          </a:p>
        </p:txBody>
      </p:sp>
      <p:sp>
        <p:nvSpPr>
          <p:cNvPr id="7" name="Text Placeholder 2"/>
          <p:cNvSpPr txBox="1">
            <a:spLocks/>
          </p:cNvSpPr>
          <p:nvPr/>
        </p:nvSpPr>
        <p:spPr>
          <a:xfrm>
            <a:off x="233349" y="965330"/>
            <a:ext cx="8747266" cy="698370"/>
          </a:xfrm>
          <a:prstGeom prst="rect">
            <a:avLst/>
          </a:prstGeom>
        </p:spPr>
        <p:txBody>
          <a:bodyPr vert="horz" lIns="91440" tIns="45720" rIns="91440" bIns="45720" rtlCol="0">
            <a:normAutofit lnSpcReduction="10000"/>
          </a:bodyPr>
          <a:lstStyle/>
          <a:p>
            <a:pPr marL="427435" marR="0" lvl="2" indent="-126206" algn="l" defTabSz="914400" rtl="0" eaLnBrk="1" fontAlgn="base" latinLnBrk="0" hangingPunct="1">
              <a:lnSpc>
                <a:spcPct val="100000"/>
              </a:lnSpc>
              <a:spcBef>
                <a:spcPts val="431"/>
              </a:spcBef>
              <a:spcAft>
                <a:spcPts val="56"/>
              </a:spcAft>
              <a:buClr>
                <a:schemeClr val="tx1"/>
              </a:buClr>
              <a:buSzPct val="80000"/>
              <a:buFont typeface="Wingdings" pitchFamily="2" charset="2"/>
              <a:buChar char="§"/>
              <a:tabLst/>
              <a:defRPr/>
            </a:pPr>
            <a:r>
              <a:rPr kumimoji="0" lang="en-US" sz="20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Step2</a:t>
            </a:r>
            <a:r>
              <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Click the option menu “Create issue”, or click</a:t>
            </a:r>
            <a:r>
              <a:rPr kumimoji="0" lang="en-US" sz="20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 option menu “Issues” and select “Create issue”, or </a:t>
            </a:r>
            <a:r>
              <a:rPr kumimoji="0" lang="en-US" sz="20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hit the keyboard shortcut “C”</a:t>
            </a:r>
            <a:r>
              <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a:t>
            </a:r>
          </a:p>
        </p:txBody>
      </p:sp>
      <p:grpSp>
        <p:nvGrpSpPr>
          <p:cNvPr id="16" name="Group 15"/>
          <p:cNvGrpSpPr/>
          <p:nvPr/>
        </p:nvGrpSpPr>
        <p:grpSpPr>
          <a:xfrm>
            <a:off x="1188720" y="1658982"/>
            <a:ext cx="6896100" cy="4705351"/>
            <a:chOff x="1188720" y="1658982"/>
            <a:chExt cx="6896100" cy="4705351"/>
          </a:xfrm>
        </p:grpSpPr>
        <p:pic>
          <p:nvPicPr>
            <p:cNvPr id="28673" name="Picture 1" descr="C:\Users\b50122\AppData\Roaming\Tencent\Users\695872908\QQ\WinTemp\RichOle\(8FL[[6S5$3LLLQL@4X(ZI2.jpg"/>
            <p:cNvPicPr>
              <a:picLocks noChangeAspect="1" noChangeArrowheads="1"/>
            </p:cNvPicPr>
            <p:nvPr/>
          </p:nvPicPr>
          <p:blipFill>
            <a:blip r:embed="rId3" cstate="print"/>
            <a:srcRect/>
            <a:stretch>
              <a:fillRect/>
            </a:stretch>
          </p:blipFill>
          <p:spPr bwMode="auto">
            <a:xfrm>
              <a:off x="1188720" y="1658983"/>
              <a:ext cx="6896100" cy="4705350"/>
            </a:xfrm>
            <a:prstGeom prst="rect">
              <a:avLst/>
            </a:prstGeom>
            <a:noFill/>
          </p:spPr>
        </p:pic>
        <p:sp>
          <p:nvSpPr>
            <p:cNvPr id="11" name="Oval 10"/>
            <p:cNvSpPr/>
            <p:nvPr/>
          </p:nvSpPr>
          <p:spPr>
            <a:xfrm>
              <a:off x="6884126" y="1658982"/>
              <a:ext cx="1123405" cy="4310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73337" y="2886891"/>
              <a:ext cx="966652" cy="3004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495107" y="1719934"/>
              <a:ext cx="657499" cy="2786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900"/>
              </a:spcBef>
            </a:pPr>
            <a:r>
              <a:rPr lang="en-US" sz="3600" dirty="0">
                <a:latin typeface="Times New Roman" pitchFamily="18" charset="0"/>
                <a:cs typeface="Times New Roman" pitchFamily="18" charset="0"/>
              </a:rPr>
              <a:t>How to create a </a:t>
            </a:r>
            <a:r>
              <a:rPr lang="en-US" sz="3600" dirty="0" smtClean="0">
                <a:latin typeface="Times New Roman" pitchFamily="18" charset="0"/>
                <a:cs typeface="Times New Roman" pitchFamily="18" charset="0"/>
              </a:rPr>
              <a:t>bug in </a:t>
            </a:r>
            <a:r>
              <a:rPr lang="en-US" sz="3600" dirty="0">
                <a:latin typeface="Times New Roman" pitchFamily="18" charset="0"/>
                <a:cs typeface="Times New Roman" pitchFamily="18" charset="0"/>
              </a:rPr>
              <a:t>JIRA </a:t>
            </a:r>
          </a:p>
        </p:txBody>
      </p:sp>
      <p:sp>
        <p:nvSpPr>
          <p:cNvPr id="7" name="Text Placeholder 2"/>
          <p:cNvSpPr txBox="1">
            <a:spLocks/>
          </p:cNvSpPr>
          <p:nvPr/>
        </p:nvSpPr>
        <p:spPr>
          <a:xfrm>
            <a:off x="233349" y="965330"/>
            <a:ext cx="8747266" cy="711070"/>
          </a:xfrm>
          <a:prstGeom prst="rect">
            <a:avLst/>
          </a:prstGeom>
        </p:spPr>
        <p:txBody>
          <a:bodyPr vert="horz" lIns="91440" tIns="45720" rIns="91440" bIns="45720" rtlCol="0">
            <a:normAutofit/>
          </a:bodyPr>
          <a:lstStyle/>
          <a:p>
            <a:pPr marL="427435" marR="0" lvl="2" indent="-126206" algn="l" defTabSz="914400" rtl="0" eaLnBrk="1" fontAlgn="base" latinLnBrk="0" hangingPunct="1">
              <a:lnSpc>
                <a:spcPct val="100000"/>
              </a:lnSpc>
              <a:spcBef>
                <a:spcPts val="431"/>
              </a:spcBef>
              <a:spcAft>
                <a:spcPts val="56"/>
              </a:spcAft>
              <a:buClr>
                <a:schemeClr val="tx1"/>
              </a:buClr>
              <a:buSzPct val="80000"/>
              <a:buFont typeface="Wingdings" pitchFamily="2" charset="2"/>
              <a:buChar char="§"/>
              <a:tabLst/>
              <a:defRPr/>
            </a:pPr>
            <a:r>
              <a:rPr kumimoji="0" lang="en-US" sz="20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Step3</a:t>
            </a:r>
            <a:r>
              <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select</a:t>
            </a:r>
            <a:r>
              <a:rPr kumimoji="0" lang="en-US" sz="20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 the project you are taking part in. (e.g. </a:t>
            </a:r>
            <a:r>
              <a:rPr kumimoji="0" lang="en-US" sz="2000" b="0" i="0" u="none" strike="noStrike" kern="0" cap="none" spc="0" normalizeH="0" noProof="0" dirty="0" err="1" smtClean="0">
                <a:ln>
                  <a:noFill/>
                </a:ln>
                <a:solidFill>
                  <a:srgbClr val="000000"/>
                </a:solidFill>
                <a:effectLst/>
                <a:uLnTx/>
                <a:uFillTx/>
                <a:latin typeface="Times New Roman" pitchFamily="18" charset="0"/>
                <a:cs typeface="Times New Roman" pitchFamily="18" charset="0"/>
              </a:rPr>
              <a:t>Kinetis</a:t>
            </a:r>
            <a:r>
              <a:rPr kumimoji="0" lang="en-US" sz="20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 SDK, KSDK Test Design, …)</a:t>
            </a:r>
            <a:endPar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grpSp>
        <p:nvGrpSpPr>
          <p:cNvPr id="12" name="Group 11"/>
          <p:cNvGrpSpPr/>
          <p:nvPr/>
        </p:nvGrpSpPr>
        <p:grpSpPr>
          <a:xfrm>
            <a:off x="1562100" y="1663700"/>
            <a:ext cx="6254227" cy="4554220"/>
            <a:chOff x="1749334" y="1515292"/>
            <a:chExt cx="6184559" cy="4676502"/>
          </a:xfrm>
        </p:grpSpPr>
        <p:pic>
          <p:nvPicPr>
            <p:cNvPr id="9" name="Picture 1" descr="C:\Users\b50122\AppData\Roaming\Tencent\Users\695872908\QQ\WinTemp\RichOle\`%4X1WQ0~NJXD7T@E2Y)~BW.jpg"/>
            <p:cNvPicPr>
              <a:picLocks noChangeAspect="1" noChangeArrowheads="1"/>
            </p:cNvPicPr>
            <p:nvPr/>
          </p:nvPicPr>
          <p:blipFill>
            <a:blip r:embed="rId3" cstate="print"/>
            <a:srcRect/>
            <a:stretch>
              <a:fillRect/>
            </a:stretch>
          </p:blipFill>
          <p:spPr bwMode="auto">
            <a:xfrm>
              <a:off x="1749334" y="1515292"/>
              <a:ext cx="6184559" cy="4676502"/>
            </a:xfrm>
            <a:prstGeom prst="rect">
              <a:avLst/>
            </a:prstGeom>
            <a:noFill/>
          </p:spPr>
        </p:pic>
        <p:sp>
          <p:nvSpPr>
            <p:cNvPr id="10" name="Rectangle 9"/>
            <p:cNvSpPr/>
            <p:nvPr/>
          </p:nvSpPr>
          <p:spPr>
            <a:xfrm>
              <a:off x="2442754" y="2142309"/>
              <a:ext cx="509452" cy="248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900"/>
              </a:spcBef>
            </a:pPr>
            <a:r>
              <a:rPr lang="en-US" sz="3600" dirty="0">
                <a:latin typeface="Times New Roman" pitchFamily="18" charset="0"/>
                <a:cs typeface="Times New Roman" pitchFamily="18" charset="0"/>
              </a:rPr>
              <a:t>How to create a </a:t>
            </a:r>
            <a:r>
              <a:rPr lang="en-US" sz="3600" dirty="0" smtClean="0">
                <a:latin typeface="Times New Roman" pitchFamily="18" charset="0"/>
                <a:cs typeface="Times New Roman" pitchFamily="18" charset="0"/>
              </a:rPr>
              <a:t>bug </a:t>
            </a:r>
            <a:r>
              <a:rPr lang="en-US" sz="3600" dirty="0">
                <a:latin typeface="Times New Roman" pitchFamily="18" charset="0"/>
                <a:cs typeface="Times New Roman" pitchFamily="18" charset="0"/>
              </a:rPr>
              <a:t>in JIRA </a:t>
            </a:r>
          </a:p>
        </p:txBody>
      </p:sp>
      <p:sp>
        <p:nvSpPr>
          <p:cNvPr id="7" name="Text Placeholder 2"/>
          <p:cNvSpPr txBox="1">
            <a:spLocks/>
          </p:cNvSpPr>
          <p:nvPr/>
        </p:nvSpPr>
        <p:spPr>
          <a:xfrm>
            <a:off x="233349" y="965330"/>
            <a:ext cx="8747266" cy="368170"/>
          </a:xfrm>
          <a:prstGeom prst="rect">
            <a:avLst/>
          </a:prstGeom>
        </p:spPr>
        <p:txBody>
          <a:bodyPr vert="horz" lIns="91440" tIns="45720" rIns="91440" bIns="45720" rtlCol="0">
            <a:normAutofit lnSpcReduction="10000"/>
          </a:bodyPr>
          <a:lstStyle/>
          <a:p>
            <a:pPr marL="427435" marR="0" lvl="2" indent="-126206" algn="l" defTabSz="914400" rtl="0" eaLnBrk="1" fontAlgn="base" latinLnBrk="0" hangingPunct="1">
              <a:lnSpc>
                <a:spcPct val="100000"/>
              </a:lnSpc>
              <a:spcBef>
                <a:spcPts val="431"/>
              </a:spcBef>
              <a:spcAft>
                <a:spcPts val="56"/>
              </a:spcAft>
              <a:buClr>
                <a:schemeClr val="tx1"/>
              </a:buClr>
              <a:buSzPct val="80000"/>
              <a:buFont typeface="Wingdings" pitchFamily="2" charset="2"/>
              <a:buChar char="§"/>
              <a:tabLst/>
              <a:defRPr/>
            </a:pPr>
            <a:r>
              <a:rPr kumimoji="0" lang="en-US" sz="20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Step4</a:t>
            </a:r>
            <a:r>
              <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Issue</a:t>
            </a:r>
            <a:r>
              <a:rPr kumimoji="0" lang="en-US" sz="20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 Type: Bug</a:t>
            </a:r>
            <a:endPar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30721" name="AutoShape 1"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2" name="AutoShape 2"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3" name="AutoShape 3"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4" name="AutoShape 4"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5" name="AutoShape 5"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6" name="AutoShape 6"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15" name="Group 14"/>
          <p:cNvGrpSpPr/>
          <p:nvPr/>
        </p:nvGrpSpPr>
        <p:grpSpPr>
          <a:xfrm>
            <a:off x="1612900" y="1553171"/>
            <a:ext cx="6375400" cy="4615853"/>
            <a:chOff x="1612900" y="1553171"/>
            <a:chExt cx="6375400" cy="4615853"/>
          </a:xfrm>
        </p:grpSpPr>
        <p:pic>
          <p:nvPicPr>
            <p:cNvPr id="30727" name="Picture 7" descr="C:\Users\b50122\AppData\Roaming\Tencent\Users\695872908\QQ\WinTemp\RichOle\VP3P_{438E{OEL3~3G37H_3.jpg"/>
            <p:cNvPicPr>
              <a:picLocks noChangeAspect="1" noChangeArrowheads="1"/>
            </p:cNvPicPr>
            <p:nvPr/>
          </p:nvPicPr>
          <p:blipFill>
            <a:blip r:embed="rId3" cstate="print"/>
            <a:srcRect/>
            <a:stretch>
              <a:fillRect/>
            </a:stretch>
          </p:blipFill>
          <p:spPr bwMode="auto">
            <a:xfrm>
              <a:off x="1612900" y="1553171"/>
              <a:ext cx="6375400" cy="4615853"/>
            </a:xfrm>
            <a:prstGeom prst="rect">
              <a:avLst/>
            </a:prstGeom>
            <a:noFill/>
          </p:spPr>
        </p:pic>
        <p:sp>
          <p:nvSpPr>
            <p:cNvPr id="14" name="Rectangle 13"/>
            <p:cNvSpPr/>
            <p:nvPr/>
          </p:nvSpPr>
          <p:spPr>
            <a:xfrm>
              <a:off x="2171700" y="2527300"/>
              <a:ext cx="1206500" cy="355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900"/>
              </a:spcBef>
            </a:pPr>
            <a:r>
              <a:rPr lang="en-US" sz="3600" dirty="0">
                <a:latin typeface="Times New Roman" pitchFamily="18" charset="0"/>
                <a:cs typeface="Times New Roman" pitchFamily="18" charset="0"/>
              </a:rPr>
              <a:t>How to create a </a:t>
            </a:r>
            <a:r>
              <a:rPr lang="en-US" sz="3600" dirty="0" smtClean="0">
                <a:latin typeface="Times New Roman" pitchFamily="18" charset="0"/>
                <a:cs typeface="Times New Roman" pitchFamily="18" charset="0"/>
              </a:rPr>
              <a:t>bug </a:t>
            </a:r>
            <a:r>
              <a:rPr lang="en-US" sz="3600" dirty="0">
                <a:latin typeface="Times New Roman" pitchFamily="18" charset="0"/>
                <a:cs typeface="Times New Roman" pitchFamily="18" charset="0"/>
              </a:rPr>
              <a:t>in JIRA </a:t>
            </a:r>
          </a:p>
        </p:txBody>
      </p:sp>
      <p:sp>
        <p:nvSpPr>
          <p:cNvPr id="7" name="Text Placeholder 2"/>
          <p:cNvSpPr txBox="1">
            <a:spLocks/>
          </p:cNvSpPr>
          <p:nvPr/>
        </p:nvSpPr>
        <p:spPr>
          <a:xfrm>
            <a:off x="233349" y="965330"/>
            <a:ext cx="8747266" cy="368170"/>
          </a:xfrm>
          <a:prstGeom prst="rect">
            <a:avLst/>
          </a:prstGeom>
        </p:spPr>
        <p:txBody>
          <a:bodyPr vert="horz" lIns="91440" tIns="45720" rIns="91440" bIns="45720" rtlCol="0">
            <a:normAutofit lnSpcReduction="10000"/>
          </a:bodyPr>
          <a:lstStyle/>
          <a:p>
            <a:pPr marL="427435" marR="0" lvl="2" indent="-126206" algn="l" defTabSz="914400" rtl="0" eaLnBrk="1" fontAlgn="base" latinLnBrk="0" hangingPunct="1">
              <a:lnSpc>
                <a:spcPct val="100000"/>
              </a:lnSpc>
              <a:spcBef>
                <a:spcPts val="431"/>
              </a:spcBef>
              <a:spcAft>
                <a:spcPts val="56"/>
              </a:spcAft>
              <a:buClr>
                <a:schemeClr val="tx1"/>
              </a:buClr>
              <a:buSzPct val="80000"/>
              <a:buFont typeface="Wingdings" pitchFamily="2" charset="2"/>
              <a:buChar char="§"/>
              <a:tabLst/>
              <a:defRPr/>
            </a:pPr>
            <a:r>
              <a:rPr kumimoji="0" lang="en-US" sz="20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Step5</a:t>
            </a:r>
            <a:r>
              <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a:t>
            </a:r>
            <a:r>
              <a:rPr kumimoji="0" lang="en-US" sz="20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 Make a summary for the bug as a bug title.</a:t>
            </a:r>
            <a:endPar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30721" name="AutoShape 1"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2" name="AutoShape 2"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3" name="AutoShape 3"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4" name="AutoShape 4"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5" name="AutoShape 5"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6" name="AutoShape 6"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22" name="Group 21"/>
          <p:cNvGrpSpPr/>
          <p:nvPr/>
        </p:nvGrpSpPr>
        <p:grpSpPr>
          <a:xfrm>
            <a:off x="636538" y="1435100"/>
            <a:ext cx="6672311" cy="4838699"/>
            <a:chOff x="1220738" y="1511300"/>
            <a:chExt cx="6672311" cy="4838699"/>
          </a:xfrm>
        </p:grpSpPr>
        <p:pic>
          <p:nvPicPr>
            <p:cNvPr id="34818" name="Picture 2" descr="C:\Users\b50122\AppData\Roaming\Tencent\Users\695872908\QQ\WinTemp\RichOle\R~MB4KQRN%%%@QA3(Y)ZMSX.jpg"/>
            <p:cNvPicPr>
              <a:picLocks noChangeAspect="1" noChangeArrowheads="1"/>
            </p:cNvPicPr>
            <p:nvPr/>
          </p:nvPicPr>
          <p:blipFill>
            <a:blip r:embed="rId3" cstate="print"/>
            <a:srcRect/>
            <a:stretch>
              <a:fillRect/>
            </a:stretch>
          </p:blipFill>
          <p:spPr bwMode="auto">
            <a:xfrm>
              <a:off x="1220738" y="1511300"/>
              <a:ext cx="6672311" cy="4838699"/>
            </a:xfrm>
            <a:prstGeom prst="rect">
              <a:avLst/>
            </a:prstGeom>
            <a:noFill/>
          </p:spPr>
        </p:pic>
        <p:sp>
          <p:nvSpPr>
            <p:cNvPr id="15" name="Oval 14"/>
            <p:cNvSpPr/>
            <p:nvPr/>
          </p:nvSpPr>
          <p:spPr>
            <a:xfrm>
              <a:off x="1765300" y="2260600"/>
              <a:ext cx="774700" cy="279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2527300" y="2438400"/>
              <a:ext cx="2489200" cy="5715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4448463" y="2058938"/>
            <a:ext cx="4035137" cy="3323987"/>
          </a:xfrm>
          <a:prstGeom prst="rect">
            <a:avLst/>
          </a:prstGeom>
          <a:ln>
            <a:solidFill>
              <a:srgbClr val="C00000"/>
            </a:solidFill>
          </a:ln>
        </p:spPr>
        <p:txBody>
          <a:bodyPr wrap="square">
            <a:spAutoFit/>
          </a:bodyPr>
          <a:lstStyle/>
          <a:p>
            <a:r>
              <a:rPr lang="en-US" b="1" dirty="0" smtClean="0">
                <a:solidFill>
                  <a:srgbClr val="C00000"/>
                </a:solidFill>
                <a:latin typeface="Times New Roman" pitchFamily="18" charset="0"/>
                <a:cs typeface="Times New Roman" pitchFamily="18" charset="0"/>
              </a:rPr>
              <a:t>Summary</a:t>
            </a:r>
          </a:p>
          <a:p>
            <a:pPr lvl="0"/>
            <a:r>
              <a:rPr lang="en-US" sz="1600" dirty="0" smtClean="0">
                <a:latin typeface="Times New Roman" pitchFamily="18" charset="0"/>
                <a:cs typeface="Times New Roman" pitchFamily="18" charset="0"/>
              </a:rPr>
              <a:t>[Area][Module]: &lt;Bug Summary&gt;possibility</a:t>
            </a:r>
          </a:p>
          <a:p>
            <a:r>
              <a:rPr lang="en-US" sz="1600" dirty="0" smtClean="0">
                <a:latin typeface="Times New Roman" pitchFamily="18" charset="0"/>
                <a:cs typeface="Times New Roman" pitchFamily="18" charset="0"/>
              </a:rPr>
              <a:t>1) </a:t>
            </a:r>
            <a:r>
              <a:rPr lang="en-US" sz="1600" b="1" dirty="0" smtClean="0">
                <a:latin typeface="Times New Roman" pitchFamily="18" charset="0"/>
                <a:cs typeface="Times New Roman" pitchFamily="18" charset="0"/>
              </a:rPr>
              <a:t>Area</a:t>
            </a:r>
            <a:r>
              <a:rPr lang="en-US" sz="1600" dirty="0" smtClean="0">
                <a:latin typeface="Times New Roman" pitchFamily="18" charset="0"/>
                <a:cs typeface="Times New Roman" pitchFamily="18" charset="0"/>
              </a:rPr>
              <a:t>:  app</a:t>
            </a:r>
          </a:p>
          <a:p>
            <a:r>
              <a:rPr lang="en-US" sz="1600" dirty="0" smtClean="0">
                <a:latin typeface="Times New Roman" pitchFamily="18" charset="0"/>
                <a:cs typeface="Times New Roman" pitchFamily="18" charset="0"/>
              </a:rPr>
              <a:t>2) </a:t>
            </a:r>
            <a:r>
              <a:rPr lang="en-US" sz="1600" b="1" dirty="0" smtClean="0">
                <a:latin typeface="Times New Roman" pitchFamily="18" charset="0"/>
                <a:cs typeface="Times New Roman" pitchFamily="18" charset="0"/>
              </a:rPr>
              <a:t>Module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hello_world</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spi_flash</a:t>
            </a:r>
            <a:r>
              <a:rPr lang="en-US" sz="1600" dirty="0" smtClean="0">
                <a:latin typeface="Times New Roman" pitchFamily="18" charset="0"/>
                <a:cs typeface="Times New Roman" pitchFamily="18" charset="0"/>
              </a:rPr>
              <a:t>, gpio_i2c etc.</a:t>
            </a:r>
          </a:p>
          <a:p>
            <a:r>
              <a:rPr lang="en-US" sz="1600" dirty="0" smtClean="0">
                <a:latin typeface="Times New Roman" pitchFamily="18" charset="0"/>
                <a:cs typeface="Times New Roman" pitchFamily="18" charset="0"/>
              </a:rPr>
              <a:t>3) </a:t>
            </a:r>
            <a:r>
              <a:rPr lang="en-US" sz="1600" b="1" dirty="0" smtClean="0">
                <a:latin typeface="Times New Roman" pitchFamily="18" charset="0"/>
                <a:cs typeface="Times New Roman" pitchFamily="18" charset="0"/>
              </a:rPr>
              <a:t>Bug Summary</a:t>
            </a:r>
            <a:r>
              <a:rPr lang="en-US" sz="1600" dirty="0" smtClean="0">
                <a:latin typeface="Times New Roman" pitchFamily="18" charset="0"/>
                <a:cs typeface="Times New Roman" pitchFamily="18" charset="0"/>
              </a:rPr>
              <a:t>: The information should be simple and describe the bug as clearly as possible.</a:t>
            </a:r>
          </a:p>
          <a:p>
            <a:r>
              <a:rPr lang="en-US" sz="1600" dirty="0" smtClean="0">
                <a:latin typeface="Times New Roman" pitchFamily="18" charset="0"/>
                <a:cs typeface="Times New Roman" pitchFamily="18" charset="0"/>
              </a:rPr>
              <a:t>4) </a:t>
            </a:r>
            <a:r>
              <a:rPr lang="en-US" sz="1600" b="1" dirty="0" smtClean="0">
                <a:latin typeface="Times New Roman" pitchFamily="18" charset="0"/>
                <a:cs typeface="Times New Roman" pitchFamily="18" charset="0"/>
              </a:rPr>
              <a:t>Possibility</a:t>
            </a:r>
            <a:r>
              <a:rPr lang="en-US" sz="1600" dirty="0" smtClean="0">
                <a:latin typeface="Times New Roman" pitchFamily="18" charset="0"/>
                <a:cs typeface="Times New Roman" pitchFamily="18" charset="0"/>
              </a:rPr>
              <a:t>: The frequency of the issue occur</a:t>
            </a:r>
          </a:p>
          <a:p>
            <a:r>
              <a:rPr lang="en-US" sz="1600" b="1" dirty="0" smtClean="0">
                <a:solidFill>
                  <a:srgbClr val="C00000"/>
                </a:solidFill>
                <a:latin typeface="Times New Roman" pitchFamily="18" charset="0"/>
                <a:cs typeface="Times New Roman" pitchFamily="18" charset="0"/>
              </a:rPr>
              <a:t>5) Example: </a:t>
            </a:r>
          </a:p>
          <a:p>
            <a:r>
              <a:rPr lang="en-US" sz="1600" b="1" dirty="0" smtClean="0">
                <a:solidFill>
                  <a:srgbClr val="C00000"/>
                </a:solidFill>
                <a:latin typeface="Times New Roman" pitchFamily="18" charset="0"/>
                <a:cs typeface="Times New Roman" pitchFamily="18" charset="0"/>
              </a:rPr>
              <a:t>[Demo][</a:t>
            </a:r>
            <a:r>
              <a:rPr lang="en-US" sz="1600" b="1" dirty="0" err="1" smtClean="0">
                <a:solidFill>
                  <a:srgbClr val="C00000"/>
                </a:solidFill>
                <a:latin typeface="Times New Roman" pitchFamily="18" charset="0"/>
                <a:cs typeface="Times New Roman" pitchFamily="18" charset="0"/>
              </a:rPr>
              <a:t>spi_flash</a:t>
            </a:r>
            <a:r>
              <a:rPr lang="en-US" sz="1600" b="1" dirty="0" smtClean="0">
                <a:solidFill>
                  <a:srgbClr val="C00000"/>
                </a:solidFill>
                <a:latin typeface="Times New Roman" pitchFamily="18" charset="0"/>
                <a:cs typeface="Times New Roman" pitchFamily="18" charset="0"/>
              </a:rPr>
              <a:t>]: This demo always runs to fail on TWR-K22 rev B board.</a:t>
            </a:r>
          </a:p>
        </p:txBody>
      </p:sp>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900"/>
              </a:spcBef>
            </a:pPr>
            <a:r>
              <a:rPr lang="en-US" sz="3600" dirty="0">
                <a:latin typeface="Times New Roman" pitchFamily="18" charset="0"/>
                <a:cs typeface="Times New Roman" pitchFamily="18" charset="0"/>
              </a:rPr>
              <a:t>How to create a </a:t>
            </a:r>
            <a:r>
              <a:rPr lang="en-US" sz="3600" dirty="0" smtClean="0">
                <a:latin typeface="Times New Roman" pitchFamily="18" charset="0"/>
                <a:cs typeface="Times New Roman" pitchFamily="18" charset="0"/>
              </a:rPr>
              <a:t>bug </a:t>
            </a:r>
            <a:r>
              <a:rPr lang="en-US" sz="3600" dirty="0">
                <a:latin typeface="Times New Roman" pitchFamily="18" charset="0"/>
                <a:cs typeface="Times New Roman" pitchFamily="18" charset="0"/>
              </a:rPr>
              <a:t>in JIRA </a:t>
            </a:r>
          </a:p>
        </p:txBody>
      </p:sp>
      <p:sp>
        <p:nvSpPr>
          <p:cNvPr id="7" name="Text Placeholder 2"/>
          <p:cNvSpPr txBox="1">
            <a:spLocks/>
          </p:cNvSpPr>
          <p:nvPr/>
        </p:nvSpPr>
        <p:spPr>
          <a:xfrm>
            <a:off x="233349" y="965330"/>
            <a:ext cx="8288351" cy="672970"/>
          </a:xfrm>
          <a:prstGeom prst="rect">
            <a:avLst/>
          </a:prstGeom>
        </p:spPr>
        <p:txBody>
          <a:bodyPr vert="horz" lIns="91440" tIns="45720" rIns="91440" bIns="45720" rtlCol="0">
            <a:normAutofit lnSpcReduction="10000"/>
          </a:bodyPr>
          <a:lstStyle/>
          <a:p>
            <a:pPr marL="427435" marR="0" lvl="2" indent="-126206" algn="l" defTabSz="914400" rtl="0" eaLnBrk="1" fontAlgn="base" latinLnBrk="0" hangingPunct="1">
              <a:lnSpc>
                <a:spcPct val="100000"/>
              </a:lnSpc>
              <a:spcBef>
                <a:spcPts val="431"/>
              </a:spcBef>
              <a:spcAft>
                <a:spcPts val="56"/>
              </a:spcAft>
              <a:buClr>
                <a:schemeClr val="tx1"/>
              </a:buClr>
              <a:buSzPct val="80000"/>
              <a:buFont typeface="Wingdings" pitchFamily="2" charset="2"/>
              <a:buChar char="§"/>
              <a:tabLst/>
              <a:defRPr/>
            </a:pPr>
            <a:r>
              <a:rPr kumimoji="0" lang="en-US" sz="20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Step6</a:t>
            </a:r>
            <a:r>
              <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a:t>
            </a:r>
            <a:r>
              <a:rPr kumimoji="0" lang="en-US" sz="20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 You’d better choose </a:t>
            </a:r>
            <a:r>
              <a:rPr kumimoji="0" lang="en-US" sz="2000" b="1" i="1" u="none" strike="noStrike" kern="0" cap="none" spc="0" normalizeH="0" noProof="0" dirty="0" smtClean="0">
                <a:ln>
                  <a:noFill/>
                </a:ln>
                <a:solidFill>
                  <a:srgbClr val="000000"/>
                </a:solidFill>
                <a:effectLst/>
                <a:uLnTx/>
                <a:uFillTx/>
                <a:latin typeface="Times New Roman" pitchFamily="18" charset="0"/>
                <a:cs typeface="Times New Roman" pitchFamily="18" charset="0"/>
              </a:rPr>
              <a:t>Test Private </a:t>
            </a:r>
            <a:r>
              <a:rPr kumimoji="0" lang="en-US" sz="20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as the “Security Level”, to let others review it and make sure whether it is a bug. </a:t>
            </a:r>
            <a:endParaRPr kumimoji="0" lang="en-US" sz="20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30721" name="AutoShape 1"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2" name="AutoShape 2"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3" name="AutoShape 3"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4" name="AutoShape 4"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5" name="AutoShape 5"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6" name="AutoShape 6" descr="C:\Users\b50122\AppData\Roaming\Tencent\Users\695872908\QQ\WinTemp\RichOle\$GB6NOB7YYOC-K`I~4TO6.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19" name="Group 18"/>
          <p:cNvGrpSpPr/>
          <p:nvPr/>
        </p:nvGrpSpPr>
        <p:grpSpPr>
          <a:xfrm>
            <a:off x="1358900" y="1739512"/>
            <a:ext cx="6191250" cy="4489837"/>
            <a:chOff x="1358900" y="1739512"/>
            <a:chExt cx="6191250" cy="4489837"/>
          </a:xfrm>
        </p:grpSpPr>
        <p:pic>
          <p:nvPicPr>
            <p:cNvPr id="36865" name="Picture 1" descr="C:\Users\b50122\AppData\Roaming\Tencent\Users\695872908\QQ\WinTemp\RichOle\R~MB4KQRN%%%@QA3(Y)ZMSX.jpg"/>
            <p:cNvPicPr>
              <a:picLocks noChangeAspect="1" noChangeArrowheads="1"/>
            </p:cNvPicPr>
            <p:nvPr/>
          </p:nvPicPr>
          <p:blipFill>
            <a:blip r:embed="rId3" cstate="print"/>
            <a:srcRect/>
            <a:stretch>
              <a:fillRect/>
            </a:stretch>
          </p:blipFill>
          <p:spPr bwMode="auto">
            <a:xfrm>
              <a:off x="1358900" y="1739512"/>
              <a:ext cx="6191250" cy="4489837"/>
            </a:xfrm>
            <a:prstGeom prst="rect">
              <a:avLst/>
            </a:prstGeom>
            <a:noFill/>
          </p:spPr>
        </p:pic>
        <p:sp>
          <p:nvSpPr>
            <p:cNvPr id="18" name="Rectangle 17"/>
            <p:cNvSpPr/>
            <p:nvPr/>
          </p:nvSpPr>
          <p:spPr>
            <a:xfrm>
              <a:off x="1536700" y="2717800"/>
              <a:ext cx="2222500" cy="292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859882190"/>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Freescale PowerPoint Template&amp;quot;&quot;/&gt;&lt;property id=&quot;20307&quot; value=&quot;257&quot;/&gt;&lt;/object&gt;&lt;object type=&quot;3&quot; unique_id=&quot;10005&quot;&gt;&lt;property id=&quot;20148&quot; value=&quot;5&quot;/&gt;&lt;property id=&quot;20300&quot; value=&quot;Slide 2 - &amp;quot;Sample Slide: Text Only&amp;quot;&quot;/&gt;&lt;property id=&quot;20307&quot; value=&quot;260&quot;/&gt;&lt;/object&gt;&lt;object type=&quot;3&quot; unique_id=&quot;10006&quot;&gt;&lt;property id=&quot;20148&quot; value=&quot;5&quot;/&gt;&lt;property id=&quot;20300&quot; value=&quot;Slide 3 - &amp;quot;Sample Slide: Text + 1 Graphic&amp;quot;&quot;/&gt;&lt;property id=&quot;20307&quot; value=&quot;264&quot;/&gt;&lt;/object&gt;&lt;object type=&quot;3&quot; unique_id=&quot;10007&quot;&gt;&lt;property id=&quot;20148&quot; value=&quot;5&quot;/&gt;&lt;property id=&quot;20300&quot; value=&quot;Slide 4 - &amp;quot;Sample Slide: Text + 1 Graphic&amp;quot;&quot;/&gt;&lt;property id=&quot;20307&quot; value=&quot;265&quot;/&gt;&lt;/object&gt;&lt;object type=&quot;3&quot; unique_id=&quot;10008&quot;&gt;&lt;property id=&quot;20148&quot; value=&quot;5&quot;/&gt;&lt;property id=&quot;20300&quot; value=&quot;Slide 5 - &amp;quot;Sample Slide: Text + 2 Graphics&amp;quot;&quot;/&gt;&lt;property id=&quot;20307&quot; value=&quot;266&quot;/&gt;&lt;/object&gt;&lt;object type=&quot;3&quot; unique_id=&quot;10009&quot;&gt;&lt;property id=&quot;20148&quot; value=&quot;5&quot;/&gt;&lt;property id=&quot;20300&quot; value=&quot;Slide 6 - &amp;quot;Sample Slide: Text + 2 Graphics&amp;quot;&quot;/&gt;&lt;property id=&quot;20307&quot; value=&quot;267&quot;/&gt;&lt;/object&gt;&lt;object type=&quot;3&quot; unique_id=&quot;10010&quot;&gt;&lt;property id=&quot;20148&quot; value=&quot;5&quot;/&gt;&lt;property id=&quot;20300&quot; value=&quot;Slide 7 - &amp;quot;Sample Slide: Text + 3 Graphics&amp;quot;&quot;/&gt;&lt;property id=&quot;20307&quot; value=&quot;268&quot;/&gt;&lt;/object&gt;&lt;object type=&quot;3&quot; unique_id=&quot;10011&quot;&gt;&lt;property id=&quot;20148&quot; value=&quot;5&quot;/&gt;&lt;property id=&quot;20300&quot; value=&quot;Slide 8 - &amp;quot;Sample Slide: Text + 3 Graphics&amp;quot;&quot;/&gt;&lt;property id=&quot;20307&quot; value=&quot;269&quot;/&gt;&lt;/object&gt;&lt;object type=&quot;3&quot; unique_id=&quot;10012&quot;&gt;&lt;property id=&quot;20148&quot; value=&quot;5&quot;/&gt;&lt;property id=&quot;20300&quot; value=&quot;Slide 9 - &amp;quot;Sample Slide: Text and Logos&amp;quot;&quot;/&gt;&lt;property id=&quot;20307&quot; value=&quot;270&quot;/&gt;&lt;/object&gt;&lt;object type=&quot;3&quot; unique_id=&quot;10013&quot;&gt;&lt;property id=&quot;20148&quot; value=&quot;5&quot;/&gt;&lt;property id=&quot;20300&quot; value=&quot;Slide 10 - &amp;quot;Sample Slide: Text and Logos&amp;quot;&quot;/&gt;&lt;property id=&quot;20307&quot; value=&quot;271&quot;/&gt;&lt;/object&gt;&lt;object type=&quot;3&quot; unique_id=&quot;10014&quot;&gt;&lt;property id=&quot;20148&quot; value=&quot;5&quot;/&gt;&lt;property id=&quot;20300&quot; value=&quot;Slide 11 - &amp;quot;Sample Slide: Bar Graph&amp;quot;&quot;/&gt;&lt;property id=&quot;20307&quot; value=&quot;276&quot;/&gt;&lt;/object&gt;&lt;object type=&quot;3&quot; unique_id=&quot;10015&quot;&gt;&lt;property id=&quot;20148&quot; value=&quot;5&quot;/&gt;&lt;property id=&quot;20300&quot; value=&quot;Slide 12 - &amp;quot;Sample Slide: Bar Graph Quadrant&amp;quot;&quot;/&gt;&lt;property id=&quot;20307&quot; value=&quot;296&quot;/&gt;&lt;/object&gt;&lt;object type=&quot;3&quot; unique_id=&quot;10016&quot;&gt;&lt;property id=&quot;20148&quot; value=&quot;5&quot;/&gt;&lt;property id=&quot;20300&quot; value=&quot;Slide 13 - &amp;quot;Sample Slide: Pie Graph&amp;quot;&quot;/&gt;&lt;property id=&quot;20307&quot; value=&quot;277&quot;/&gt;&lt;/object&gt;&lt;object type=&quot;3&quot; unique_id=&quot;10017&quot;&gt;&lt;property id=&quot;20148&quot; value=&quot;5&quot;/&gt;&lt;property id=&quot;20300&quot; value=&quot;Slide 14 - &amp;quot;Sample Slide: Line Graph Quadrant&amp;quot;&quot;/&gt;&lt;property id=&quot;20307&quot; value=&quot;278&quot;/&gt;&lt;/object&gt;&lt;object type=&quot;3&quot; unique_id=&quot;10018&quot;&gt;&lt;property id=&quot;20148&quot; value=&quot;5&quot;/&gt;&lt;property id=&quot;20300&quot; value=&quot;Slide 15 - &amp;quot;Sample Slide: Line Graph&amp;quot;&quot;/&gt;&lt;property id=&quot;20307&quot; value=&quot;297&quot;/&gt;&lt;/object&gt;&lt;object type=&quot;3&quot; unique_id=&quot;10019&quot;&gt;&lt;property id=&quot;20148&quot; value=&quot;5&quot;/&gt;&lt;property id=&quot;20300&quot; value=&quot;Slide 16 - &amp;quot;Sample Slide: Diagram Slide&amp;quot;&quot;/&gt;&lt;property id=&quot;20307&quot; value=&quot;283&quot;/&gt;&lt;/object&gt;&lt;object type=&quot;3&quot; unique_id=&quot;10020&quot;&gt;&lt;property id=&quot;20148&quot; value=&quot;5&quot;/&gt;&lt;property id=&quot;20300&quot; value=&quot;Slide 17&quot;/&gt;&lt;property id=&quot;20307&quot; value=&quot;287&quot;/&gt;&lt;/object&gt;&lt;object type=&quot;3&quot; unique_id=&quot;10021&quot;&gt;&lt;property id=&quot;20148&quot; value=&quot;5&quot;/&gt;&lt;property id=&quot;20300&quot; value=&quot;Slide 18 - &amp;quot;Sample Slide: Text Treatments&amp;quot;&quot;/&gt;&lt;property id=&quot;20307&quot; value=&quot;289&quot;/&gt;&lt;/object&gt;&lt;object type=&quot;3&quot; unique_id=&quot;10022&quot;&gt;&lt;property id=&quot;20148&quot; value=&quot;5&quot;/&gt;&lt;property id=&quot;20300&quot; value=&quot;Slide 19 - &amp;quot;Sample Slide: Timeline&amp;quot;&quot;/&gt;&lt;property id=&quot;20307&quot; value=&quot;290&quot;/&gt;&lt;/object&gt;&lt;object type=&quot;3&quot; unique_id=&quot;10023&quot;&gt;&lt;property id=&quot;20148&quot; value=&quot;5&quot;/&gt;&lt;property id=&quot;20300&quot; value=&quot;Slide 20 - &amp;quot;Sample Slide: Timeline 2&amp;quot;&quot;/&gt;&lt;property id=&quot;20307&quot; value=&quot;294&quot;/&gt;&lt;/object&gt;&lt;object type=&quot;3&quot; unique_id=&quot;10024&quot;&gt;&lt;property id=&quot;20148&quot; value=&quot;5&quot;/&gt;&lt;property id=&quot;20300&quot; value=&quot;Slide 21 - &amp;quot;Sample Slide: Charts&amp;quot;&quot;/&gt;&lt;property id=&quot;20307&quot; value=&quot;295&quot;/&gt;&lt;/object&gt;&lt;object type=&quot;3&quot; unique_id=&quot;10025&quot;&gt;&lt;property id=&quot;20148&quot; value=&quot;5&quot;/&gt;&lt;property id=&quot;20300&quot; value=&quot;Slide 22 - &amp;quot;New Freescale Colors&amp;quot;&quot;/&gt;&lt;property id=&quot;20307&quot; value=&quot;293&quot;/&gt;&lt;/object&gt;&lt;object type=&quot;3&quot; unique_id=&quot;10026&quot;&gt;&lt;property id=&quot;20148&quot; value=&quot;5&quot;/&gt;&lt;property id=&quot;20300&quot; value=&quot;Slide 23 - &amp;quot;Sample Slide: Blank White Page&amp;quot;&quot;/&gt;&lt;property id=&quot;20307&quot; value=&quot;288&quot;/&gt;&lt;/object&gt;&lt;object type=&quot;3&quot; unique_id=&quot;10027&quot;&gt;&lt;property id=&quot;20148&quot; value=&quot;5&quot;/&gt;&lt;property id=&quot;20300&quot; value=&quot;Slide 24&quot;/&gt;&lt;property id=&quot;20307&quot; value=&quot;291&quot;/&gt;&lt;/object&gt;&lt;/object&gt;&lt;/object&gt;&lt;/database&gt;"/>
  <p:tag name="SECTOMILLISECCONVERTED" val="1"/>
</p:tagLst>
</file>

<file path=ppt/theme/theme1.xml><?xml version="1.0" encoding="utf-8"?>
<a:theme xmlns:a="http://schemas.openxmlformats.org/drawingml/2006/main" name="0_Master Content Slide">
  <a:themeElements>
    <a:clrScheme name="Freescale 2011 Color">
      <a:dk1>
        <a:sysClr val="windowText" lastClr="000000"/>
      </a:dk1>
      <a:lt1>
        <a:sysClr val="window" lastClr="FFFFFF"/>
      </a:lt1>
      <a:dk2>
        <a:srgbClr val="685C53"/>
      </a:dk2>
      <a:lt2>
        <a:srgbClr val="EEECE1"/>
      </a:lt2>
      <a:accent1>
        <a:srgbClr val="3597B8"/>
      </a:accent1>
      <a:accent2>
        <a:srgbClr val="E64F0C"/>
      </a:accent2>
      <a:accent3>
        <a:srgbClr val="69A020"/>
      </a:accent3>
      <a:accent4>
        <a:srgbClr val="6A747D"/>
      </a:accent4>
      <a:accent5>
        <a:srgbClr val="B6111A"/>
      </a:accent5>
      <a:accent6>
        <a:srgbClr val="2B285E"/>
      </a:accent6>
      <a:hlink>
        <a:srgbClr val="E64F0C"/>
      </a:hlink>
      <a:folHlink>
        <a:srgbClr val="3597B8"/>
      </a:folHlink>
    </a:clrScheme>
    <a:fontScheme name="Master_PPT_Confidential">
      <a:majorFont>
        <a:latin typeface="Arial"/>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rtlCol="0" anchor="t">
        <a:noAutofit/>
      </a:bodyPr>
      <a:lstStyle>
        <a:defPPr>
          <a:defRPr sz="1500" dirty="0" err="1" smtClean="0">
            <a:solidFill>
              <a:schemeClr val="accent4">
                <a:lumMod val="50000"/>
              </a:schemeClr>
            </a:solidFill>
          </a:defRPr>
        </a:defPPr>
      </a:lstStyle>
    </a:txDef>
  </a:objectDefaults>
  <a:extraClrSchemeLst>
    <a:extraClrScheme>
      <a:clrScheme name="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_ FSL Logo Slide">
  <a:themeElements>
    <a:clrScheme name="Freescale_Brand2011">
      <a:dk1>
        <a:sysClr val="windowText" lastClr="000000"/>
      </a:dk1>
      <a:lt1>
        <a:sysClr val="window" lastClr="FFFFFF"/>
      </a:lt1>
      <a:dk2>
        <a:srgbClr val="685C53"/>
      </a:dk2>
      <a:lt2>
        <a:srgbClr val="EEECE1"/>
      </a:lt2>
      <a:accent1>
        <a:srgbClr val="69A020"/>
      </a:accent1>
      <a:accent2>
        <a:srgbClr val="E64F0C"/>
      </a:accent2>
      <a:accent3>
        <a:srgbClr val="3597B8"/>
      </a:accent3>
      <a:accent4>
        <a:srgbClr val="6A747D"/>
      </a:accent4>
      <a:accent5>
        <a:srgbClr val="B6111A"/>
      </a:accent5>
      <a:accent6>
        <a:srgbClr val="2B285E"/>
      </a:accent6>
      <a:hlink>
        <a:srgbClr val="396497"/>
      </a:hlink>
      <a:folHlink>
        <a:srgbClr val="D64B0C"/>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6039</TotalTime>
  <Pages>0</Pages>
  <Words>1322</Words>
  <Characters>0</Characters>
  <Application>Microsoft Office PowerPoint</Application>
  <DocSecurity>0</DocSecurity>
  <PresentationFormat>On-screen Show (4:3)</PresentationFormat>
  <Lines>0</Lines>
  <Paragraphs>154</Paragraphs>
  <Slides>35</Slides>
  <Notes>26</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0_Master Content Slide</vt:lpstr>
      <vt:lpstr>10_ FSL Logo Slide</vt:lpstr>
      <vt:lpstr>JIRA  — </vt:lpstr>
      <vt:lpstr>Agenda</vt:lpstr>
      <vt:lpstr>SESSION 1: How to create a bug in JIRA </vt:lpstr>
      <vt:lpstr>How to create a bug in JIRA </vt:lpstr>
      <vt:lpstr>How to create a bug in JIRA </vt:lpstr>
      <vt:lpstr>How to create a bug in JIRA </vt:lpstr>
      <vt:lpstr>How to create a bug in JIRA </vt:lpstr>
      <vt:lpstr>How to create a bug in JIRA </vt:lpstr>
      <vt:lpstr>How to create a bug in JIRA </vt:lpstr>
      <vt:lpstr>How to create a bug in JIRA </vt:lpstr>
      <vt:lpstr>How to create a bug in JIRA </vt:lpstr>
      <vt:lpstr>How to create a bug in JIRA </vt:lpstr>
      <vt:lpstr>How to create a bug in JIRA </vt:lpstr>
      <vt:lpstr>How to create a bug in JIRA </vt:lpstr>
      <vt:lpstr>How to create a bug in JIRA </vt:lpstr>
      <vt:lpstr>How to create a bug in JIRA </vt:lpstr>
      <vt:lpstr>How to create a bug in JIRA </vt:lpstr>
      <vt:lpstr>SESSION 2: How to assign a task in JIRA </vt:lpstr>
      <vt:lpstr>How to assign a task in JIRA </vt:lpstr>
      <vt:lpstr>How to assign a task in JIRA </vt:lpstr>
      <vt:lpstr>How to assign a task in JIRA </vt:lpstr>
      <vt:lpstr>How to assign a task in JIRA </vt:lpstr>
      <vt:lpstr>How to assign a task in JIRA </vt:lpstr>
      <vt:lpstr>How to assign a task in JIRA </vt:lpstr>
      <vt:lpstr>How to assign a task in JIRA </vt:lpstr>
      <vt:lpstr>SESSION 3: How to manage filters in JIRA</vt:lpstr>
      <vt:lpstr>How to manage filters in JIRA</vt:lpstr>
      <vt:lpstr>How to manage filters in JIRA</vt:lpstr>
      <vt:lpstr>SESSION 4: JIRA queries</vt:lpstr>
      <vt:lpstr>JIRA queries</vt:lpstr>
      <vt:lpstr>Slide 30</vt:lpstr>
      <vt:lpstr>Slide 31</vt:lpstr>
      <vt:lpstr>Slide 32</vt:lpstr>
      <vt:lpstr>Slide 33</vt:lpstr>
      <vt:lpstr>Slide 34</vt:lpstr>
    </vt:vector>
  </TitlesOfParts>
  <Company>Free Scale</Company>
  <LinksUpToDate>false</LinksUpToDate>
  <CharactersWithSpaces>0</CharactersWithSpaces>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Freescale PowerPoint Template</dc:title>
  <dc:creator>rls02c</dc:creator>
  <cp:lastModifiedBy>b50122</cp:lastModifiedBy>
  <cp:revision>510</cp:revision>
  <dcterms:created xsi:type="dcterms:W3CDTF">2012-11-14T23:25:03Z</dcterms:created>
  <dcterms:modified xsi:type="dcterms:W3CDTF">2014-08-01T01:55:28Z</dcterms:modified>
  <cp:category>4:3 Confidential and Proprietary</cp:category>
</cp:coreProperties>
</file>