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73" r:id="rId2"/>
    <p:sldId id="270" r:id="rId3"/>
    <p:sldId id="268" r:id="rId4"/>
    <p:sldId id="272" r:id="rId5"/>
    <p:sldId id="267" r:id="rId6"/>
    <p:sldId id="277" r:id="rId7"/>
    <p:sldId id="2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73"/>
          </p14:sldIdLst>
        </p14:section>
        <p14:section name="Commands, Comments, Teamwork, Selection Pane, Sign In" id="{B9B51309-D148-4332-87C2-07BE32FBCA3B}">
          <p14:sldIdLst>
            <p14:sldId id="270"/>
            <p14:sldId id="268"/>
            <p14:sldId id="272"/>
            <p14:sldId id="267"/>
            <p14:sldId id="277"/>
          </p14:sldIdLst>
        </p14:section>
        <p14:section name="Learn More" id="{2CC34DB2-6590-42C0-AD4B-A04C6060184E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F8F8F8"/>
    <a:srgbClr val="D24726"/>
    <a:srgbClr val="D2B4A6"/>
    <a:srgbClr val="734F29"/>
    <a:srgbClr val="DD462F"/>
    <a:srgbClr val="AEB785"/>
    <a:srgbClr val="EFD5A2"/>
    <a:srgbClr val="3B3026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274" autoAdjust="0"/>
  </p:normalViewPr>
  <p:slideViewPr>
    <p:cSldViewPr snapToGrid="0">
      <p:cViewPr varScale="1">
        <p:scale>
          <a:sx n="103" d="100"/>
          <a:sy n="103" d="100"/>
        </p:scale>
        <p:origin x="92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55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40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51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88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14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85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Slide Show mode, select the arrows to visit links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09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8280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711" y="876724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3600" b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2"/>
          </p:nvPr>
        </p:nvSpPr>
        <p:spPr>
          <a:xfrm>
            <a:off x="541611" y="2560639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712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74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811306" y="1164325"/>
            <a:ext cx="9582736" cy="2389365"/>
          </a:xfrm>
        </p:spPr>
        <p:txBody>
          <a:bodyPr>
            <a:norm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CS410 Project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28726" y="2933105"/>
            <a:ext cx="9582736" cy="1133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Kevin Yu</a:t>
            </a:r>
          </a:p>
        </p:txBody>
      </p:sp>
    </p:spTree>
    <p:extLst>
      <p:ext uri="{BB962C8B-B14F-4D97-AF65-F5344CB8AC3E}">
        <p14:creationId xmlns:p14="http://schemas.microsoft.com/office/powerpoint/2010/main" val="1615315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About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233" y="1747805"/>
            <a:ext cx="10805931" cy="476704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project is to reproducing a paper called.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 descr="Quick Access Toolbar icons with description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4" y="2164624"/>
            <a:ext cx="6207314" cy="1797165"/>
          </a:xfrm>
          <a:prstGeom prst="rect">
            <a:avLst/>
          </a:prstGeom>
        </p:spPr>
      </p:pic>
      <p:sp>
        <p:nvSpPr>
          <p:cNvPr id="54" name="Content Placeholder 3"/>
          <p:cNvSpPr txBox="1">
            <a:spLocks/>
          </p:cNvSpPr>
          <p:nvPr/>
        </p:nvSpPr>
        <p:spPr>
          <a:xfrm>
            <a:off x="576233" y="3821376"/>
            <a:ext cx="5606203" cy="25056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commands currently shown aren’t quite what you need, customize the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Quick Access Toolbar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 it:</a:t>
            </a: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Customize Quick Access Toolbar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select command names to add or remove them from the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Quick Access Toolbar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8" name="Picture 17" descr="Customizing Quick Access Toolbar showing default command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721" y="4026666"/>
            <a:ext cx="4458411" cy="249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52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752" y="0"/>
            <a:ext cx="10749367" cy="1208868"/>
          </a:xfrm>
        </p:spPr>
        <p:txBody>
          <a:bodyPr>
            <a:normAutofit/>
          </a:bodyPr>
          <a:lstStyle/>
          <a:p>
            <a:pPr lvl="0"/>
            <a:r>
              <a:rPr lang="en-US" sz="34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Information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49945" y="1731495"/>
            <a:ext cx="7022443" cy="3349729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Comments are organized as conversations, so you can easily discuss what's on a slide. This is a great way to quickly add your feedback.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Try it: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 somewhere in this paragraph, and then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tab.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New Comment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type something.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Reply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and type something.</a:t>
            </a:r>
          </a:p>
        </p:txBody>
      </p:sp>
      <p:pic>
        <p:nvPicPr>
          <p:cNvPr id="13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D0C7020-70DF-403C-8E8C-383561EE35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925" y="2434930"/>
            <a:ext cx="2704762" cy="97142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FCF1B-A886-4E39-85B1-F73360C0D1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565762" y="3647901"/>
            <a:ext cx="2540925" cy="2055765"/>
            <a:chOff x="6565762" y="3647901"/>
            <a:chExt cx="2540925" cy="2055765"/>
          </a:xfrm>
        </p:grpSpPr>
        <p:pic>
          <p:nvPicPr>
            <p:cNvPr id="10" name="Picture 9" descr="Comment pane showing a comment and a reply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5762" y="3647901"/>
              <a:ext cx="2540925" cy="2055765"/>
            </a:xfrm>
            <a:prstGeom prst="rect">
              <a:avLst/>
            </a:prstGeom>
          </p:spPr>
        </p:pic>
        <p:pic>
          <p:nvPicPr>
            <p:cNvPr id="8" name="Picture 7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C01038F9-BEB1-45B3-A9AD-6CC0B109E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1941" y="3976461"/>
              <a:ext cx="2309659" cy="229328"/>
            </a:xfrm>
            <a:prstGeom prst="rect">
              <a:avLst/>
            </a:prstGeom>
          </p:spPr>
        </p:pic>
      </p:grpSp>
      <p:sp>
        <p:nvSpPr>
          <p:cNvPr id="11" name="Content Placeholder 7"/>
          <p:cNvSpPr txBox="1">
            <a:spLocks/>
          </p:cNvSpPr>
          <p:nvPr/>
        </p:nvSpPr>
        <p:spPr>
          <a:xfrm>
            <a:off x="649945" y="5259007"/>
            <a:ext cx="10393975" cy="88931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100"/>
              </a:spcBef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Hint: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If you want a quick way to see comments in presentations, just select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Comments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Status Bar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 the bottom of the screen.</a:t>
            </a:r>
          </a:p>
        </p:txBody>
      </p:sp>
      <p:pic>
        <p:nvPicPr>
          <p:cNvPr id="9" name="Picture 8" descr="Comments indicator on the Status Bar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45" y="5904744"/>
            <a:ext cx="4236720" cy="50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676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752" y="0"/>
            <a:ext cx="10749367" cy="1208868"/>
          </a:xfrm>
        </p:spPr>
        <p:txBody>
          <a:bodyPr>
            <a:normAutofit/>
          </a:bodyPr>
          <a:lstStyle/>
          <a:p>
            <a:pPr lvl="0"/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67873" y="1731495"/>
            <a:ext cx="8218951" cy="4344839"/>
          </a:xfrm>
        </p:spPr>
        <p:txBody>
          <a:bodyPr>
            <a:no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your document stored online, your group can work on it together at the same time.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it works: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Save As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save your document in an online location, like OneDrive.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en-US" dirty="0"/>
              <a:t>above the ribbon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Invite people or send a link so they can edit with you.</a:t>
            </a:r>
          </a:p>
        </p:txBody>
      </p:sp>
      <p:pic>
        <p:nvPicPr>
          <p:cNvPr id="10" name="Picture 9" descr="File &gt; Save As in the menu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267" y="2726871"/>
            <a:ext cx="3618708" cy="23567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BA87CF-E277-A645-B0CF-DF469BEAB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417" y="3275789"/>
            <a:ext cx="609600" cy="228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827E08-0763-7A46-8C3F-11A6D28FF1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367" y="4182931"/>
            <a:ext cx="5713072" cy="235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387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646" y="0"/>
            <a:ext cx="10749367" cy="1208868"/>
          </a:xfrm>
        </p:spPr>
        <p:txBody>
          <a:bodyPr>
            <a:normAutofit/>
          </a:bodyPr>
          <a:lstStyle/>
          <a:p>
            <a:pPr lvl="0"/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Aspect Segmentation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1" y="1825624"/>
            <a:ext cx="7362773" cy="467228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Selection Pane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a great tool to organize and manage the objects on a slide, such as images, shapes, and text boxes.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Selection Pane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a subscription-only feature. If you have an Office 365 subscription, you can try it yourself: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Try it: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 to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tab, select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Arrange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Selection Pane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Try renaming an object: Double-click the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name “</a:t>
            </a:r>
            <a:r>
              <a:rPr lang="en-US" dirty="0"/>
              <a:t>Large grey rectangle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 in the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Selection Pane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type a new name.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Try changing the order of objects: In the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Selection Pane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drag and drop the large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grey rectangle so it’s at the top.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toggle visibility of objects in the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Selection Pane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click Show/Hide checkbox.</a:t>
            </a:r>
          </a:p>
        </p:txBody>
      </p:sp>
      <p:pic>
        <p:nvPicPr>
          <p:cNvPr id="9" name="Picture 8" descr="Selection Pan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851" y="2742223"/>
            <a:ext cx="3287123" cy="2984998"/>
          </a:xfrm>
          <a:prstGeom prst="rect">
            <a:avLst/>
          </a:prstGeom>
        </p:spPr>
      </p:pic>
      <p:pic>
        <p:nvPicPr>
          <p:cNvPr id="10" name="Picture 9" descr="Show/Hide checkbox in the selection pane to toggle visibility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578" y="5947471"/>
            <a:ext cx="543336" cy="359872"/>
          </a:xfrm>
          <a:prstGeom prst="rect">
            <a:avLst/>
          </a:prstGeom>
        </p:spPr>
      </p:pic>
      <p:sp>
        <p:nvSpPr>
          <p:cNvPr id="6" name="Large grey rectangle" descr="Large gray rectangle"/>
          <p:cNvSpPr/>
          <p:nvPr/>
        </p:nvSpPr>
        <p:spPr>
          <a:xfrm>
            <a:off x="8971719" y="1630837"/>
            <a:ext cx="2959726" cy="4940755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mall blue rectangle" descr="Small blue rectangle"/>
          <p:cNvSpPr/>
          <p:nvPr/>
        </p:nvSpPr>
        <p:spPr>
          <a:xfrm>
            <a:off x="9281160" y="2836135"/>
            <a:ext cx="2332740" cy="253015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5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309" y="0"/>
            <a:ext cx="10749367" cy="1208868"/>
          </a:xfrm>
        </p:spPr>
        <p:txBody>
          <a:bodyPr>
            <a:normAutofit/>
          </a:bodyPr>
          <a:lstStyle/>
          <a:p>
            <a:pPr lvl="0"/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LRR Model Regression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4443" y="1630838"/>
            <a:ext cx="7359497" cy="4940754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you sign in to Office 365, your documents go with you wherever you are.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Signing in connects Office to you and to the cloud.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Whenever you launch a program, you’ll see the documents you recently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opened on any of your devices.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Got a favorite presentation? Pin it to that first screen you see when you launch an Office program.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It remains pinned even when you sign in to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Office on another computer.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PowerPoint keeps track of where you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left off. The next time you open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presentation, PowerPoint invites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to jump directly to where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were last reading or editing.</a:t>
            </a:r>
          </a:p>
        </p:txBody>
      </p:sp>
      <p:pic>
        <p:nvPicPr>
          <p:cNvPr id="8" name="Picture 7" descr="Recent documents butto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216" y="2139696"/>
            <a:ext cx="1041400" cy="1037096"/>
          </a:xfrm>
          <a:prstGeom prst="rect">
            <a:avLst/>
          </a:prstGeom>
        </p:spPr>
      </p:pic>
      <p:pic>
        <p:nvPicPr>
          <p:cNvPr id="11" name="Picture 10" descr="Pinned documents in the Start Plac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220" y="4011605"/>
            <a:ext cx="6604793" cy="1963419"/>
          </a:xfrm>
          <a:prstGeom prst="rect">
            <a:avLst/>
          </a:prstGeom>
        </p:spPr>
      </p:pic>
      <p:pic>
        <p:nvPicPr>
          <p:cNvPr id="13" name="Picture 12" descr="Welcome back fla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080" y="5876069"/>
            <a:ext cx="1928450" cy="43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945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next?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823998" y="3195102"/>
            <a:ext cx="9796189" cy="13406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2400" kern="12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600"/>
              </a:lnSpc>
              <a:buFont typeface="Arial" panose="020B0604020202020204" pitchFamily="34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Finish the Expectation Maximization implementation using gradient descent method.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 the trained model to decompose reviews to find out laten aspect rating sand weights.</a:t>
            </a:r>
          </a:p>
        </p:txBody>
      </p:sp>
    </p:spTree>
    <p:extLst>
      <p:ext uri="{BB962C8B-B14F-4D97-AF65-F5344CB8AC3E}">
        <p14:creationId xmlns:p14="http://schemas.microsoft.com/office/powerpoint/2010/main" val="33467623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BDCB38D-89A7-4028-9490-C6CFD8B9ACEE}" vid="{AD1CAB8A-25D8-47C1-9714-E89BAB2EE4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WelcomeDoc</Template>
  <TotalTime>38</TotalTime>
  <Words>515</Words>
  <Application>Microsoft Macintosh PowerPoint</Application>
  <PresentationFormat>Widescreen</PresentationFormat>
  <Paragraphs>43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WelcomeDoc</vt:lpstr>
      <vt:lpstr>CS410 Project Report</vt:lpstr>
      <vt:lpstr>About the Project</vt:lpstr>
      <vt:lpstr>Github Information</vt:lpstr>
      <vt:lpstr>Preprocessing</vt:lpstr>
      <vt:lpstr>Aspect Segmentation</vt:lpstr>
      <vt:lpstr>LRR Model Regression</vt:lpstr>
      <vt:lpstr>What to do next?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CS410 Project Report</dc:title>
  <dc:subject/>
  <dc:creator>Yu, Kevin</dc:creator>
  <cp:keywords/>
  <dc:description/>
  <cp:lastModifiedBy>Yu, Kevin</cp:lastModifiedBy>
  <cp:revision>3</cp:revision>
  <dcterms:created xsi:type="dcterms:W3CDTF">2020-12-13T07:54:45Z</dcterms:created>
  <dcterms:modified xsi:type="dcterms:W3CDTF">2020-12-13T08:33:04Z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rogh@microsoft.com</vt:lpwstr>
  </property>
  <property fmtid="{D5CDD505-2E9C-101B-9397-08002B2CF9AE}" pid="5" name="MSIP_Label_f42aa342-8706-4288-bd11-ebb85995028c_SetDate">
    <vt:lpwstr>2018-02-05T19:56:32.6740186Z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