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62" r:id="rId2"/>
    <p:sldId id="265" r:id="rId3"/>
    <p:sldId id="263" r:id="rId4"/>
    <p:sldId id="264" r:id="rId5"/>
    <p:sldId id="266" r:id="rId6"/>
    <p:sldId id="267" r:id="rId7"/>
    <p:sldId id="268" r:id="rId8"/>
    <p:sldId id="269" r:id="rId9"/>
    <p:sldId id="270" r:id="rId10"/>
    <p:sldId id="271" r:id="rId11"/>
    <p:sldId id="272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4DDCA49-8035-8C93-EB8A-B83E789435DF}" v="407" dt="2025-07-18T02:22:19.266"/>
    <p1510:client id="{9C729823-8416-4B09-8B15-99405DABFB02}" v="9" dt="2025-07-17T15:49:26.5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89" autoAdjust="0"/>
    <p:restoredTop sz="85746" autoAdjust="0"/>
  </p:normalViewPr>
  <p:slideViewPr>
    <p:cSldViewPr snapToGrid="0">
      <p:cViewPr varScale="1">
        <p:scale>
          <a:sx n="100" d="100"/>
          <a:sy n="100" d="100"/>
        </p:scale>
        <p:origin x="151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2581414" userId="S::g2581414@tcu.ac.jp::1293eed8-41a2-4569-b37a-4dd9d5dd459d" providerId="AD" clId="Web-{34DDCA49-8035-8C93-EB8A-B83E789435DF}"/>
    <pc:docChg chg="addSld delSld modSld">
      <pc:chgData name="g2581414" userId="S::g2581414@tcu.ac.jp::1293eed8-41a2-4569-b37a-4dd9d5dd459d" providerId="AD" clId="Web-{34DDCA49-8035-8C93-EB8A-B83E789435DF}" dt="2025-07-18T02:20:20.014" v="402" actId="20577"/>
      <pc:docMkLst>
        <pc:docMk/>
      </pc:docMkLst>
      <pc:sldChg chg="addSp modSp">
        <pc:chgData name="g2581414" userId="S::g2581414@tcu.ac.jp::1293eed8-41a2-4569-b37a-4dd9d5dd459d" providerId="AD" clId="Web-{34DDCA49-8035-8C93-EB8A-B83E789435DF}" dt="2025-07-18T01:56:11.801" v="244" actId="20577"/>
        <pc:sldMkLst>
          <pc:docMk/>
          <pc:sldMk cId="1155494972" sldId="264"/>
        </pc:sldMkLst>
        <pc:spChg chg="mod">
          <ac:chgData name="g2581414" userId="S::g2581414@tcu.ac.jp::1293eed8-41a2-4569-b37a-4dd9d5dd459d" providerId="AD" clId="Web-{34DDCA49-8035-8C93-EB8A-B83E789435DF}" dt="2025-07-18T01:50:55.998" v="110" actId="20577"/>
          <ac:spMkLst>
            <pc:docMk/>
            <pc:sldMk cId="1155494972" sldId="264"/>
            <ac:spMk id="3" creationId="{C2766CCC-B35F-B0FF-3C4D-AF7588ED750D}"/>
          </ac:spMkLst>
        </pc:spChg>
        <pc:spChg chg="add mod">
          <ac:chgData name="g2581414" userId="S::g2581414@tcu.ac.jp::1293eed8-41a2-4569-b37a-4dd9d5dd459d" providerId="AD" clId="Web-{34DDCA49-8035-8C93-EB8A-B83E789435DF}" dt="2025-07-18T01:56:11.801" v="244" actId="20577"/>
          <ac:spMkLst>
            <pc:docMk/>
            <pc:sldMk cId="1155494972" sldId="264"/>
            <ac:spMk id="6" creationId="{B1254523-DDE2-CA5B-46D8-B20475467DDB}"/>
          </ac:spMkLst>
        </pc:spChg>
      </pc:sldChg>
      <pc:sldChg chg="modSp new">
        <pc:chgData name="g2581414" userId="S::g2581414@tcu.ac.jp::1293eed8-41a2-4569-b37a-4dd9d5dd459d" providerId="AD" clId="Web-{34DDCA49-8035-8C93-EB8A-B83E789435DF}" dt="2025-07-18T01:20:37.409" v="6" actId="20577"/>
        <pc:sldMkLst>
          <pc:docMk/>
          <pc:sldMk cId="3255605331" sldId="265"/>
        </pc:sldMkLst>
        <pc:spChg chg="mod">
          <ac:chgData name="g2581414" userId="S::g2581414@tcu.ac.jp::1293eed8-41a2-4569-b37a-4dd9d5dd459d" providerId="AD" clId="Web-{34DDCA49-8035-8C93-EB8A-B83E789435DF}" dt="2025-07-18T01:20:37.409" v="6" actId="20577"/>
          <ac:spMkLst>
            <pc:docMk/>
            <pc:sldMk cId="3255605331" sldId="265"/>
            <ac:spMk id="2" creationId="{1B2B4789-9C59-D9DC-EDBC-E8D88F8F9DAD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1:58:29.210" v="270" actId="20577"/>
        <pc:sldMkLst>
          <pc:docMk/>
          <pc:sldMk cId="881934121" sldId="266"/>
        </pc:sldMkLst>
        <pc:spChg chg="mod">
          <ac:chgData name="g2581414" userId="S::g2581414@tcu.ac.jp::1293eed8-41a2-4569-b37a-4dd9d5dd459d" providerId="AD" clId="Web-{34DDCA49-8035-8C93-EB8A-B83E789435DF}" dt="2025-07-18T01:57:18.115" v="252" actId="20577"/>
          <ac:spMkLst>
            <pc:docMk/>
            <pc:sldMk cId="881934121" sldId="266"/>
            <ac:spMk id="2" creationId="{8DB664F7-B117-2453-E321-C1A7DB26F03F}"/>
          </ac:spMkLst>
        </pc:spChg>
        <pc:spChg chg="mod">
          <ac:chgData name="g2581414" userId="S::g2581414@tcu.ac.jp::1293eed8-41a2-4569-b37a-4dd9d5dd459d" providerId="AD" clId="Web-{34DDCA49-8035-8C93-EB8A-B83E789435DF}" dt="2025-07-18T01:58:29.210" v="270" actId="20577"/>
          <ac:spMkLst>
            <pc:docMk/>
            <pc:sldMk cId="881934121" sldId="266"/>
            <ac:spMk id="3" creationId="{63A9CD1D-588D-A4EF-3683-685629352BDD}"/>
          </ac:spMkLst>
        </pc:spChg>
        <pc:spChg chg="mod">
          <ac:chgData name="g2581414" userId="S::g2581414@tcu.ac.jp::1293eed8-41a2-4569-b37a-4dd9d5dd459d" providerId="AD" clId="Web-{34DDCA49-8035-8C93-EB8A-B83E789435DF}" dt="2025-07-18T01:57:27.818" v="256" actId="20577"/>
          <ac:spMkLst>
            <pc:docMk/>
            <pc:sldMk cId="881934121" sldId="266"/>
            <ac:spMk id="6" creationId="{180D757A-7B16-8450-1048-F18D4AA8E3D8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1:59:25.054" v="290" actId="20577"/>
        <pc:sldMkLst>
          <pc:docMk/>
          <pc:sldMk cId="636494217" sldId="267"/>
        </pc:sldMkLst>
        <pc:spChg chg="mod">
          <ac:chgData name="g2581414" userId="S::g2581414@tcu.ac.jp::1293eed8-41a2-4569-b37a-4dd9d5dd459d" providerId="AD" clId="Web-{34DDCA49-8035-8C93-EB8A-B83E789435DF}" dt="2025-07-18T01:58:54.413" v="280" actId="20577"/>
          <ac:spMkLst>
            <pc:docMk/>
            <pc:sldMk cId="636494217" sldId="267"/>
            <ac:spMk id="2" creationId="{0036BC29-907A-DCB8-1D23-E4F88EA138DE}"/>
          </ac:spMkLst>
        </pc:spChg>
        <pc:spChg chg="mod">
          <ac:chgData name="g2581414" userId="S::g2581414@tcu.ac.jp::1293eed8-41a2-4569-b37a-4dd9d5dd459d" providerId="AD" clId="Web-{34DDCA49-8035-8C93-EB8A-B83E789435DF}" dt="2025-07-18T01:59:25.054" v="290" actId="20577"/>
          <ac:spMkLst>
            <pc:docMk/>
            <pc:sldMk cId="636494217" sldId="267"/>
            <ac:spMk id="3" creationId="{4B2CF52B-1B79-B8F0-CBF3-4D9B5332042B}"/>
          </ac:spMkLst>
        </pc:spChg>
        <pc:spChg chg="mod">
          <ac:chgData name="g2581414" userId="S::g2581414@tcu.ac.jp::1293eed8-41a2-4569-b37a-4dd9d5dd459d" providerId="AD" clId="Web-{34DDCA49-8035-8C93-EB8A-B83E789435DF}" dt="2025-07-18T01:59:04.210" v="284" actId="20577"/>
          <ac:spMkLst>
            <pc:docMk/>
            <pc:sldMk cId="636494217" sldId="267"/>
            <ac:spMk id="6" creationId="{18D4054C-8883-8EF6-300B-CDD2CD09C515}"/>
          </ac:spMkLst>
        </pc:spChg>
      </pc:sldChg>
      <pc:sldChg chg="modSp new del">
        <pc:chgData name="g2581414" userId="S::g2581414@tcu.ac.jp::1293eed8-41a2-4569-b37a-4dd9d5dd459d" providerId="AD" clId="Web-{34DDCA49-8035-8C93-EB8A-B83E789435DF}" dt="2025-07-18T01:58:25.678" v="268"/>
        <pc:sldMkLst>
          <pc:docMk/>
          <pc:sldMk cId="1452615592" sldId="267"/>
        </pc:sldMkLst>
        <pc:spChg chg="mod">
          <ac:chgData name="g2581414" userId="S::g2581414@tcu.ac.jp::1293eed8-41a2-4569-b37a-4dd9d5dd459d" providerId="AD" clId="Web-{34DDCA49-8035-8C93-EB8A-B83E789435DF}" dt="2025-07-18T01:58:25.163" v="267" actId="20577"/>
          <ac:spMkLst>
            <pc:docMk/>
            <pc:sldMk cId="1452615592" sldId="267"/>
            <ac:spMk id="2" creationId="{750268E2-783D-850A-A053-A6700DDD954F}"/>
          </ac:spMkLst>
        </pc:spChg>
        <pc:spChg chg="mod">
          <ac:chgData name="g2581414" userId="S::g2581414@tcu.ac.jp::1293eed8-41a2-4569-b37a-4dd9d5dd459d" providerId="AD" clId="Web-{34DDCA49-8035-8C93-EB8A-B83E789435DF}" dt="2025-07-18T01:58:24.944" v="266" actId="20577"/>
          <ac:spMkLst>
            <pc:docMk/>
            <pc:sldMk cId="1452615592" sldId="267"/>
            <ac:spMk id="3" creationId="{4064B54E-2404-79A8-B15E-38F278F2A6B2}"/>
          </ac:spMkLst>
        </pc:spChg>
      </pc:sldChg>
      <pc:sldChg chg="add replId">
        <pc:chgData name="g2581414" userId="S::g2581414@tcu.ac.jp::1293eed8-41a2-4569-b37a-4dd9d5dd459d" providerId="AD" clId="Web-{34DDCA49-8035-8C93-EB8A-B83E789435DF}" dt="2025-07-18T01:59:29.539" v="291"/>
        <pc:sldMkLst>
          <pc:docMk/>
          <pc:sldMk cId="3391355250" sldId="268"/>
        </pc:sldMkLst>
      </pc:sldChg>
      <pc:sldChg chg="modSp add replId">
        <pc:chgData name="g2581414" userId="S::g2581414@tcu.ac.jp::1293eed8-41a2-4569-b37a-4dd9d5dd459d" providerId="AD" clId="Web-{34DDCA49-8035-8C93-EB8A-B83E789435DF}" dt="2025-07-18T02:02:47.199" v="323" actId="20577"/>
        <pc:sldMkLst>
          <pc:docMk/>
          <pc:sldMk cId="15059904" sldId="269"/>
        </pc:sldMkLst>
        <pc:spChg chg="mod">
          <ac:chgData name="g2581414" userId="S::g2581414@tcu.ac.jp::1293eed8-41a2-4569-b37a-4dd9d5dd459d" providerId="AD" clId="Web-{34DDCA49-8035-8C93-EB8A-B83E789435DF}" dt="2025-07-18T02:01:38.713" v="294" actId="20577"/>
          <ac:spMkLst>
            <pc:docMk/>
            <pc:sldMk cId="15059904" sldId="269"/>
            <ac:spMk id="2" creationId="{6CF6DC00-F482-A746-6281-A35CE2DE03BE}"/>
          </ac:spMkLst>
        </pc:spChg>
        <pc:spChg chg="mod">
          <ac:chgData name="g2581414" userId="S::g2581414@tcu.ac.jp::1293eed8-41a2-4569-b37a-4dd9d5dd459d" providerId="AD" clId="Web-{34DDCA49-8035-8C93-EB8A-B83E789435DF}" dt="2025-07-18T02:02:47.199" v="323" actId="20577"/>
          <ac:spMkLst>
            <pc:docMk/>
            <pc:sldMk cId="15059904" sldId="269"/>
            <ac:spMk id="3" creationId="{3B166543-61B8-26A4-0234-A64D7B4A9B19}"/>
          </ac:spMkLst>
        </pc:spChg>
        <pc:spChg chg="mod">
          <ac:chgData name="g2581414" userId="S::g2581414@tcu.ac.jp::1293eed8-41a2-4569-b37a-4dd9d5dd459d" providerId="AD" clId="Web-{34DDCA49-8035-8C93-EB8A-B83E789435DF}" dt="2025-07-18T02:01:46.479" v="300" actId="20577"/>
          <ac:spMkLst>
            <pc:docMk/>
            <pc:sldMk cId="15059904" sldId="269"/>
            <ac:spMk id="6" creationId="{F57BEC76-065F-9F20-3BF1-DF20141E2F22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2:04:51.373" v="340" actId="14100"/>
        <pc:sldMkLst>
          <pc:docMk/>
          <pc:sldMk cId="188934000" sldId="270"/>
        </pc:sldMkLst>
        <pc:spChg chg="mod">
          <ac:chgData name="g2581414" userId="S::g2581414@tcu.ac.jp::1293eed8-41a2-4569-b37a-4dd9d5dd459d" providerId="AD" clId="Web-{34DDCA49-8035-8C93-EB8A-B83E789435DF}" dt="2025-07-18T02:03:47.153" v="326" actId="20577"/>
          <ac:spMkLst>
            <pc:docMk/>
            <pc:sldMk cId="188934000" sldId="270"/>
            <ac:spMk id="2" creationId="{5611CF39-F5F1-5F6A-AFAE-7B1C4710DC51}"/>
          </ac:spMkLst>
        </pc:spChg>
        <pc:spChg chg="mod">
          <ac:chgData name="g2581414" userId="S::g2581414@tcu.ac.jp::1293eed8-41a2-4569-b37a-4dd9d5dd459d" providerId="AD" clId="Web-{34DDCA49-8035-8C93-EB8A-B83E789435DF}" dt="2025-07-18T02:04:51.373" v="340" actId="14100"/>
          <ac:spMkLst>
            <pc:docMk/>
            <pc:sldMk cId="188934000" sldId="270"/>
            <ac:spMk id="3" creationId="{059ADE81-13A8-4DF4-6F1B-F730C3380311}"/>
          </ac:spMkLst>
        </pc:spChg>
        <pc:spChg chg="mod">
          <ac:chgData name="g2581414" userId="S::g2581414@tcu.ac.jp::1293eed8-41a2-4569-b37a-4dd9d5dd459d" providerId="AD" clId="Web-{34DDCA49-8035-8C93-EB8A-B83E789435DF}" dt="2025-07-18T02:03:53.778" v="330" actId="20577"/>
          <ac:spMkLst>
            <pc:docMk/>
            <pc:sldMk cId="188934000" sldId="270"/>
            <ac:spMk id="6" creationId="{8D7D5D47-8710-715F-E96A-22E4A4171628}"/>
          </ac:spMkLst>
        </pc:spChg>
      </pc:sldChg>
      <pc:sldChg chg="modSp add replId">
        <pc:chgData name="g2581414" userId="S::g2581414@tcu.ac.jp::1293eed8-41a2-4569-b37a-4dd9d5dd459d" providerId="AD" clId="Web-{34DDCA49-8035-8C93-EB8A-B83E789435DF}" dt="2025-07-18T02:06:40.843" v="385" actId="20577"/>
        <pc:sldMkLst>
          <pc:docMk/>
          <pc:sldMk cId="316670821" sldId="271"/>
        </pc:sldMkLst>
        <pc:spChg chg="mod">
          <ac:chgData name="g2581414" userId="S::g2581414@tcu.ac.jp::1293eed8-41a2-4569-b37a-4dd9d5dd459d" providerId="AD" clId="Web-{34DDCA49-8035-8C93-EB8A-B83E789435DF}" dt="2025-07-18T02:05:40.920" v="345" actId="20577"/>
          <ac:spMkLst>
            <pc:docMk/>
            <pc:sldMk cId="316670821" sldId="271"/>
            <ac:spMk id="2" creationId="{0715927F-5D66-3E45-94A3-AD63ECDB208D}"/>
          </ac:spMkLst>
        </pc:spChg>
        <pc:spChg chg="mod">
          <ac:chgData name="g2581414" userId="S::g2581414@tcu.ac.jp::1293eed8-41a2-4569-b37a-4dd9d5dd459d" providerId="AD" clId="Web-{34DDCA49-8035-8C93-EB8A-B83E789435DF}" dt="2025-07-18T02:06:40.843" v="385" actId="20577"/>
          <ac:spMkLst>
            <pc:docMk/>
            <pc:sldMk cId="316670821" sldId="271"/>
            <ac:spMk id="6" creationId="{08E3920A-4778-A632-28BC-F3E8EB705324}"/>
          </ac:spMkLst>
        </pc:spChg>
      </pc:sldChg>
      <pc:sldChg chg="add del replId">
        <pc:chgData name="g2581414" userId="S::g2581414@tcu.ac.jp::1293eed8-41a2-4569-b37a-4dd9d5dd459d" providerId="AD" clId="Web-{34DDCA49-8035-8C93-EB8A-B83E789435DF}" dt="2025-07-18T02:07:01.625" v="387"/>
        <pc:sldMkLst>
          <pc:docMk/>
          <pc:sldMk cId="1824880853" sldId="272"/>
        </pc:sldMkLst>
      </pc:sldChg>
      <pc:sldChg chg="modSp new">
        <pc:chgData name="g2581414" userId="S::g2581414@tcu.ac.jp::1293eed8-41a2-4569-b37a-4dd9d5dd459d" providerId="AD" clId="Web-{34DDCA49-8035-8C93-EB8A-B83E789435DF}" dt="2025-07-18T02:20:20.014" v="402" actId="20577"/>
        <pc:sldMkLst>
          <pc:docMk/>
          <pc:sldMk cId="3076634234" sldId="272"/>
        </pc:sldMkLst>
        <pc:spChg chg="mod">
          <ac:chgData name="g2581414" userId="S::g2581414@tcu.ac.jp::1293eed8-41a2-4569-b37a-4dd9d5dd459d" providerId="AD" clId="Web-{34DDCA49-8035-8C93-EB8A-B83E789435DF}" dt="2025-07-18T02:07:05.984" v="389" actId="20577"/>
          <ac:spMkLst>
            <pc:docMk/>
            <pc:sldMk cId="3076634234" sldId="272"/>
            <ac:spMk id="2" creationId="{BB507F86-D388-1A1A-D440-41DCE8EB0EB0}"/>
          </ac:spMkLst>
        </pc:spChg>
        <pc:spChg chg="mod">
          <ac:chgData name="g2581414" userId="S::g2581414@tcu.ac.jp::1293eed8-41a2-4569-b37a-4dd9d5dd459d" providerId="AD" clId="Web-{34DDCA49-8035-8C93-EB8A-B83E789435DF}" dt="2025-07-18T02:20:20.014" v="402" actId="20577"/>
          <ac:spMkLst>
            <pc:docMk/>
            <pc:sldMk cId="3076634234" sldId="272"/>
            <ac:spMk id="3" creationId="{4DA05E43-30C7-D721-AFAD-FEC47DAE6ED2}"/>
          </ac:spMkLst>
        </pc:spChg>
      </pc:sldChg>
    </pc:docChg>
  </pc:docChgLst>
  <pc:docChgLst>
    <pc:chgData name="g2581414" userId="1293eed8-41a2-4569-b37a-4dd9d5dd459d" providerId="ADAL" clId="{9C729823-8416-4B09-8B15-99405DABFB02}"/>
    <pc:docChg chg="addSld modSld">
      <pc:chgData name="g2581414" userId="1293eed8-41a2-4569-b37a-4dd9d5dd459d" providerId="ADAL" clId="{9C729823-8416-4B09-8B15-99405DABFB02}" dt="2025-07-17T15:49:26.554" v="150"/>
      <pc:docMkLst>
        <pc:docMk/>
      </pc:docMkLst>
      <pc:sldChg chg="modSp mod">
        <pc:chgData name="g2581414" userId="1293eed8-41a2-4569-b37a-4dd9d5dd459d" providerId="ADAL" clId="{9C729823-8416-4B09-8B15-99405DABFB02}" dt="2025-07-17T15:43:34.411" v="133" actId="20577"/>
        <pc:sldMkLst>
          <pc:docMk/>
          <pc:sldMk cId="3275140388" sldId="262"/>
        </pc:sldMkLst>
        <pc:spChg chg="mod">
          <ac:chgData name="g2581414" userId="1293eed8-41a2-4569-b37a-4dd9d5dd459d" providerId="ADAL" clId="{9C729823-8416-4B09-8B15-99405DABFB02}" dt="2025-07-17T15:43:25.555" v="99" actId="20577"/>
          <ac:spMkLst>
            <pc:docMk/>
            <pc:sldMk cId="3275140388" sldId="262"/>
            <ac:spMk id="2" creationId="{570EF434-14E3-E8AD-1BC5-66C998308740}"/>
          </ac:spMkLst>
        </pc:spChg>
        <pc:spChg chg="mod">
          <ac:chgData name="g2581414" userId="1293eed8-41a2-4569-b37a-4dd9d5dd459d" providerId="ADAL" clId="{9C729823-8416-4B09-8B15-99405DABFB02}" dt="2025-07-17T15:43:34.411" v="133" actId="20577"/>
          <ac:spMkLst>
            <pc:docMk/>
            <pc:sldMk cId="3275140388" sldId="262"/>
            <ac:spMk id="3" creationId="{949D73D0-9A24-68CD-9614-31368BC2B82B}"/>
          </ac:spMkLst>
        </pc:spChg>
      </pc:sldChg>
      <pc:sldChg chg="addSp delSp modSp mod">
        <pc:chgData name="g2581414" userId="1293eed8-41a2-4569-b37a-4dd9d5dd459d" providerId="ADAL" clId="{9C729823-8416-4B09-8B15-99405DABFB02}" dt="2025-07-17T15:48:57.231" v="148" actId="20577"/>
        <pc:sldMkLst>
          <pc:docMk/>
          <pc:sldMk cId="1235357127" sldId="263"/>
        </pc:sldMkLst>
        <pc:spChg chg="mod">
          <ac:chgData name="g2581414" userId="1293eed8-41a2-4569-b37a-4dd9d5dd459d" providerId="ADAL" clId="{9C729823-8416-4B09-8B15-99405DABFB02}" dt="2025-07-17T15:45:14.342" v="140" actId="20577"/>
          <ac:spMkLst>
            <pc:docMk/>
            <pc:sldMk cId="1235357127" sldId="263"/>
            <ac:spMk id="2" creationId="{ADE2D450-AEE9-4456-03D2-149A3443587A}"/>
          </ac:spMkLst>
        </pc:spChg>
        <pc:spChg chg="add del mod">
          <ac:chgData name="g2581414" userId="1293eed8-41a2-4569-b37a-4dd9d5dd459d" providerId="ADAL" clId="{9C729823-8416-4B09-8B15-99405DABFB02}" dt="2025-07-17T15:48:57.231" v="148" actId="20577"/>
          <ac:spMkLst>
            <pc:docMk/>
            <pc:sldMk cId="1235357127" sldId="263"/>
            <ac:spMk id="3" creationId="{A37AC2D8-32E2-FD88-F904-E277981D9BE4}"/>
          </ac:spMkLst>
        </pc:spChg>
        <pc:spChg chg="add mod">
          <ac:chgData name="g2581414" userId="1293eed8-41a2-4569-b37a-4dd9d5dd459d" providerId="ADAL" clId="{9C729823-8416-4B09-8B15-99405DABFB02}" dt="2025-07-17T15:48:38.299" v="142"/>
          <ac:spMkLst>
            <pc:docMk/>
            <pc:sldMk cId="1235357127" sldId="263"/>
            <ac:spMk id="5" creationId="{08D8D32D-089F-D200-15CE-C64B28095146}"/>
          </ac:spMkLst>
        </pc:spChg>
      </pc:sldChg>
      <pc:sldChg chg="modSp new">
        <pc:chgData name="g2581414" userId="1293eed8-41a2-4569-b37a-4dd9d5dd459d" providerId="ADAL" clId="{9C729823-8416-4B09-8B15-99405DABFB02}" dt="2025-07-17T15:49:26.554" v="150"/>
        <pc:sldMkLst>
          <pc:docMk/>
          <pc:sldMk cId="1155494972" sldId="264"/>
        </pc:sldMkLst>
        <pc:spChg chg="mod">
          <ac:chgData name="g2581414" userId="1293eed8-41a2-4569-b37a-4dd9d5dd459d" providerId="ADAL" clId="{9C729823-8416-4B09-8B15-99405DABFB02}" dt="2025-07-17T15:49:26.554" v="150"/>
          <ac:spMkLst>
            <pc:docMk/>
            <pc:sldMk cId="1155494972" sldId="264"/>
            <ac:spMk id="2" creationId="{5795E821-6F16-0AE3-1C24-BE3952D059F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D18E0E-27CB-4B4E-AB09-3FA7D69268DA}" type="datetimeFigureOut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D6C9DE2-E1B8-46C5-970D-64CC0A3C3FE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869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ja-JP" altLang="en-US" dirty="0"/>
              <a:t>今日から</a:t>
            </a:r>
            <a:r>
              <a:rPr lang="en-US" altLang="ja-JP" dirty="0" err="1"/>
              <a:t>PyTorch</a:t>
            </a:r>
            <a:r>
              <a:rPr lang="ja-JP" altLang="en-US" dirty="0"/>
              <a:t>を使って深層学習の実装に挑戦します。</a:t>
            </a:r>
          </a:p>
          <a:p>
            <a:r>
              <a:rPr lang="ja-JP" altLang="en-US" dirty="0"/>
              <a:t>第</a:t>
            </a:r>
            <a:r>
              <a:rPr lang="en-US" altLang="ja-JP" dirty="0"/>
              <a:t>1</a:t>
            </a:r>
            <a:r>
              <a:rPr lang="ja-JP" altLang="en-US" dirty="0"/>
              <a:t>回は</a:t>
            </a:r>
            <a:r>
              <a:rPr lang="en-US" altLang="ja-JP" dirty="0" err="1"/>
              <a:t>PyTorch</a:t>
            </a:r>
            <a:r>
              <a:rPr lang="ja-JP" altLang="en-US" dirty="0"/>
              <a:t>の最も基本的な構造である </a:t>
            </a:r>
            <a:r>
              <a:rPr lang="en-US" altLang="ja-JP" dirty="0"/>
              <a:t>Tensor </a:t>
            </a:r>
            <a:r>
              <a:rPr lang="ja-JP" altLang="en-US" dirty="0"/>
              <a:t>と、その自動微分機構である </a:t>
            </a:r>
            <a:r>
              <a:rPr lang="en-US" altLang="ja-JP" dirty="0" err="1"/>
              <a:t>autograd</a:t>
            </a:r>
            <a:r>
              <a:rPr lang="en-US" altLang="ja-JP" dirty="0"/>
              <a:t> </a:t>
            </a:r>
            <a:r>
              <a:rPr lang="ja-JP" altLang="en-US" dirty="0"/>
              <a:t>について学びます。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9DE2-E1B8-46C5-970D-64CC0A3C3FEA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55568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D6C9DE2-E1B8-46C5-970D-64CC0A3C3FEA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38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C6A32-D168-468E-BA6D-4AB943AB6106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18635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1330D8-AC12-491F-AD3C-DFB148F6F4B8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34221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0F9179-101F-4690-AD9F-D82318F2B59A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57190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B9074-AEC9-428B-B7B6-F20E1D54DA1F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>
          <a:xfrm>
            <a:off x="9118600" y="365125"/>
            <a:ext cx="2743200" cy="365125"/>
          </a:xfrm>
        </p:spPr>
        <p:txBody>
          <a:bodyPr/>
          <a:lstStyle>
            <a:lvl1pPr>
              <a:defRPr sz="24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C41E27B-85AB-414F-92D3-8DF915D84FA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99646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DF8335-B431-4431-A4C3-A09B15C53501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76174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r>
              <a:rPr kumimoji="1" lang="ja-JP" altLang="en-US"/>
              <a:t>マスター タイトルの書式設定</a:t>
            </a:r>
            <a:endParaRPr kumimoji="1" lang="ja-JP" altLang="en-US" dirty="0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  <a:lvl2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2pPr>
            <a:lvl3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3pPr>
            <a:lvl4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4pPr>
            <a:lvl5pPr>
              <a:defRPr>
                <a:latin typeface="Meiryo UI" panose="020B0604030504040204" pitchFamily="50" charset="-128"/>
                <a:ea typeface="Meiryo UI" panose="020B0604030504040204" pitchFamily="50" charset="-128"/>
              </a:defRPr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  <a:endParaRPr kumimoji="1" lang="ja-JP" altLang="en-US" dirty="0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A450FA-BB03-4E48-BCD5-06B7362077BA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029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833AB0-0EDF-431E-9FF8-802DD19431A8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905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1F572-7931-4E3F-A26E-9819A1BDF48B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9230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662711-C51C-41E0-B76D-C43FA918539E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8260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03A76-B21F-4CE5-81CD-7577C1F1A475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00076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1" lang="ja-JP" altLang="en-US"/>
              <a:t>アイコンをクリックして図を追加</a:t>
            </a:r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50BEA-0EEF-4CD7-AEF0-4B88359824B0}" type="datetime1">
              <a:rPr kumimoji="1" lang="ja-JP" altLang="en-US" smtClean="0"/>
              <a:t>2025/7/17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254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5982657"/>
            <a:ext cx="12242559" cy="875343"/>
          </a:xfrm>
          <a:prstGeom prst="rect">
            <a:avLst/>
          </a:prstGeom>
        </p:spPr>
      </p:pic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591982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A8CF5E-879C-4953-8782-AE1437B36356}" type="datetime1">
              <a:rPr kumimoji="1" lang="ja-JP" altLang="en-US" smtClean="0"/>
              <a:t>2025/7/17</a:t>
            </a:fld>
            <a:endParaRPr kumimoji="1" lang="ja-JP" altLang="en-US" dirty="0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591982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9093200" y="36512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tint val="75000"/>
                  </a:schemeClr>
                </a:solidFill>
                <a:latin typeface="Meiryo UI" panose="020B0604030504040204" pitchFamily="50" charset="-128"/>
                <a:ea typeface="Meiryo UI" panose="020B0604030504040204" pitchFamily="50" charset="-128"/>
              </a:defRPr>
            </a:lvl1pPr>
          </a:lstStyle>
          <a:p>
            <a:fld id="{3C41E27B-85AB-414F-92D3-8DF915D84FA0}" type="slidenum">
              <a:rPr lang="ja-JP" altLang="en-US" smtClean="0"/>
              <a:pPr/>
              <a:t>‹#›</a:t>
            </a:fld>
            <a:endParaRPr lang="ja-JP" altLang="en-US" dirty="0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CFFA7A12-66C4-46C4-B3E3-326396C28C4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016583" cy="984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219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000" kern="1200">
          <a:solidFill>
            <a:schemeClr val="tx1"/>
          </a:solidFill>
          <a:latin typeface="Meiryo UI" panose="020B0604030504040204" pitchFamily="50" charset="-128"/>
          <a:ea typeface="Meiryo UI" panose="020B0604030504040204" pitchFamily="50" charset="-128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0EF434-14E3-E8AD-1BC5-66C9983087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err="1"/>
              <a:t>PyTorch</a:t>
            </a:r>
            <a:r>
              <a:rPr kumimoji="1" lang="ja-JP" altLang="en-US" dirty="0"/>
              <a:t>輪講</a:t>
            </a:r>
            <a:br>
              <a:rPr kumimoji="1" lang="en-US" altLang="ja-JP" dirty="0"/>
            </a:br>
            <a:r>
              <a:rPr kumimoji="1" lang="en-US" altLang="ja-JP" dirty="0"/>
              <a:t>1</a:t>
            </a:r>
            <a:r>
              <a:rPr kumimoji="1" lang="ja-JP" altLang="en-US" dirty="0"/>
              <a:t>章：</a:t>
            </a:r>
            <a:r>
              <a:rPr kumimoji="1" lang="en-US" altLang="ja-JP" dirty="0"/>
              <a:t>Tensor</a:t>
            </a:r>
            <a:r>
              <a:rPr kumimoji="1" lang="ja-JP" altLang="en-US" dirty="0"/>
              <a:t>操作と自動微分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49D73D0-9A24-68CD-9614-31368BC2B82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ja-JP" altLang="en-US" dirty="0"/>
              <a:t>塩本研究室</a:t>
            </a:r>
            <a:endParaRPr kumimoji="1" lang="en-US" altLang="ja-JP" dirty="0"/>
          </a:p>
          <a:p>
            <a:r>
              <a:rPr lang="en-US" altLang="ja-JP" dirty="0"/>
              <a:t>2025</a:t>
            </a:r>
            <a:r>
              <a:rPr lang="ja-JP" altLang="en-US" dirty="0"/>
              <a:t>年度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F82462F-9590-5EC4-DC63-E16C7B830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5140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40503-8821-493D-8822-8E072BD29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715927F-5D66-3E45-94A3-AD63ECDB2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latin typeface="Meiryo UI"/>
                <a:ea typeface="Meiryo UI"/>
              </a:rPr>
              <a:t>autograd</a:t>
            </a:r>
            <a:r>
              <a:rPr lang="ja-JP">
                <a:latin typeface="Meiryo UI"/>
                <a:ea typeface="Meiryo UI"/>
              </a:rPr>
              <a:t> 実行例（解説付き）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AD518D6-6454-5E6F-1212-D90BCC286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"=== </a:t>
            </a:r>
            <a:r>
              <a:rPr lang="ja-JP" altLang="en-US" sz="1100">
                <a:solidFill>
                  <a:srgbClr val="CE9178"/>
                </a:solidFill>
                <a:latin typeface="Meiryo UI"/>
                <a:ea typeface="Meiryo UI"/>
              </a:rPr>
              <a:t>例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: y = x^2 + 3x + 1 ==="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.tensor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2.0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requires_grad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Meiryo UI"/>
                <a:ea typeface="Meiryo UI"/>
              </a:rPr>
              <a:t>True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dirty="0"/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順伝播</a:t>
            </a:r>
            <a:endParaRPr lang="en-US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3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1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x</a:t>
            </a:r>
            <a:r>
              <a:rPr lang="ja-JP" altLang="en-US" sz="1100">
                <a:solidFill>
                  <a:srgbClr val="6A9955"/>
                </a:solidFill>
                <a:latin typeface="Meiryo UI"/>
                <a:ea typeface="Meiryo UI"/>
              </a:rPr>
              <a:t>に2を代入したyを求める</a:t>
            </a:r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"y 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.item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())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逆伝播</a:t>
            </a:r>
            <a:endParaRPr lang="en-US" dirty="0"/>
          </a:p>
          <a:p>
            <a:pPr>
              <a:buNone/>
            </a:pP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.backward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altLang="ja-JP" sz="1100" dirty="0" err="1">
                <a:solidFill>
                  <a:srgbClr val="CE9178"/>
                </a:solidFill>
                <a:latin typeface="Meiryo UI"/>
                <a:ea typeface="Meiryo UI"/>
              </a:rPr>
              <a:t>dy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/dx ="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 err="1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.grad.item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())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altLang="ja-JP" sz="1100" dirty="0" err="1">
                <a:solidFill>
                  <a:srgbClr val="6A9955"/>
                </a:solidFill>
                <a:latin typeface="Meiryo UI"/>
                <a:ea typeface="Meiryo UI"/>
              </a:rPr>
              <a:t>dy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/dx = 2x + 3 → x=2 </a:t>
            </a:r>
            <a:r>
              <a:rPr lang="ja-JP" altLang="en-US" sz="1100">
                <a:solidFill>
                  <a:srgbClr val="6A9955"/>
                </a:solidFill>
                <a:latin typeface="Meiryo UI"/>
                <a:ea typeface="Meiryo UI"/>
              </a:rPr>
              <a:t>のとき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 7</a:t>
            </a:r>
            <a:endParaRPr lang="ja-JP" dirty="0"/>
          </a:p>
          <a:p>
            <a:pPr>
              <a:buNone/>
            </a:pPr>
            <a:endParaRPr lang="en-US" altLang="ja-JP" sz="1100" dirty="0">
              <a:solidFill>
                <a:srgbClr val="6A9955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sz="1100" dirty="0">
                <a:solidFill>
                  <a:srgbClr val="D7BA7D"/>
                </a:solidFill>
                <a:latin typeface="Meiryo UI"/>
                <a:ea typeface="Meiryo UI"/>
              </a:rPr>
              <a:t>\n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=== </a:t>
            </a:r>
            <a:r>
              <a:rPr lang="en-US" sz="1100" dirty="0" err="1">
                <a:solidFill>
                  <a:srgbClr val="CE9178"/>
                </a:solidFill>
                <a:latin typeface="Meiryo UI"/>
                <a:ea typeface="Meiryo UI"/>
              </a:rPr>
              <a:t>複数ステップの計算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 ==="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a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.tensor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3.0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requires_grad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Meiryo UI"/>
                <a:ea typeface="Meiryo UI"/>
              </a:rPr>
              <a:t>True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b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a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endParaRPr lang="en-US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c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b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1</a:t>
            </a:r>
            <a:endParaRPr lang="en-US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c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.backward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"dc/da 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a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.grad.item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dc/da = d(b²+1)/da = 2b *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db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/da = 2*6*2 = 24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endParaRPr lang="en-US" sz="1100" dirty="0">
              <a:solidFill>
                <a:srgbClr val="CCCCCC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079481-8E79-F124-3A38-ECB6DA23CD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10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08E3920A-4778-A632-28BC-F3E8EB705324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800">
                <a:latin typeface="Meiryo UI"/>
                <a:ea typeface="Meiryo UI"/>
              </a:rPr>
              <a:t>Pytorch_study/01_tensor/autograd_intro.py</a:t>
            </a:r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altLang="en-US" sz="1800">
                <a:latin typeface="Meiryo UI"/>
                <a:ea typeface="Meiryo UI"/>
              </a:rPr>
              <a:t>例：</a:t>
            </a:r>
            <a:br>
              <a:rPr lang="ja-JP" altLang="en-US" sz="1800" dirty="0">
                <a:latin typeface="Meiryo UI"/>
                <a:ea typeface="Meiryo UI"/>
              </a:rPr>
            </a:b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x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=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 err="1">
                <a:latin typeface="Meiryo UI"/>
                <a:ea typeface="Meiryo UI"/>
              </a:rPr>
              <a:t>torch.tensor</a:t>
            </a:r>
            <a:r>
              <a:rPr lang="en-US" altLang="ja-JP" sz="1800" dirty="0">
                <a:latin typeface="Meiryo UI"/>
                <a:ea typeface="Meiryo UI"/>
              </a:rPr>
              <a:t>(2.0,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 err="1">
                <a:latin typeface="Meiryo UI"/>
                <a:ea typeface="Meiryo UI"/>
              </a:rPr>
              <a:t>requires_grad</a:t>
            </a:r>
            <a:r>
              <a:rPr lang="en-US" altLang="ja-JP" sz="1800" dirty="0">
                <a:latin typeface="Meiryo UI"/>
                <a:ea typeface="Meiryo UI"/>
              </a:rPr>
              <a:t>=True)</a:t>
            </a:r>
            <a:br>
              <a:rPr lang="ja-JP" altLang="en-US" sz="1800" dirty="0">
                <a:latin typeface="Meiryo UI"/>
                <a:ea typeface="Meiryo UI"/>
              </a:rPr>
            </a:b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y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=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x²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+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3x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+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1</a:t>
            </a:r>
            <a:br>
              <a:rPr lang="ja-JP" altLang="en-US" sz="1800" dirty="0">
                <a:latin typeface="Meiryo UI"/>
                <a:ea typeface="Meiryo UI"/>
              </a:rPr>
            </a:b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y</a:t>
            </a:r>
            <a:r>
              <a:rPr lang="ja-JP" sz="1800" dirty="0">
                <a:latin typeface="Meiryo UI"/>
                <a:ea typeface="Meiryo UI"/>
              </a:rPr>
              <a:t>.bac</a:t>
            </a:r>
            <a:r>
              <a:rPr lang="en-US" altLang="ja-JP" sz="1800" dirty="0">
                <a:latin typeface="Meiryo UI"/>
                <a:ea typeface="Meiryo UI"/>
              </a:rPr>
              <a:t>kw</a:t>
            </a:r>
            <a:r>
              <a:rPr lang="ja-JP" sz="1800" dirty="0">
                <a:latin typeface="Meiryo UI"/>
                <a:ea typeface="Meiryo UI"/>
              </a:rPr>
              <a:t>ar</a:t>
            </a:r>
            <a:r>
              <a:rPr lang="en-US" altLang="ja-JP" sz="1800" dirty="0">
                <a:latin typeface="Meiryo UI"/>
                <a:ea typeface="Meiryo UI"/>
              </a:rPr>
              <a:t>d()</a:t>
            </a:r>
            <a:r>
              <a:rPr lang="ja-JP" altLang="en-US" sz="1800" dirty="0">
                <a:latin typeface="Meiryo UI"/>
                <a:ea typeface="Meiryo UI"/>
              </a:rPr>
              <a:t> →</a:t>
            </a:r>
            <a:r>
              <a:rPr lang="ja-JP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d</a:t>
            </a:r>
            <a:r>
              <a:rPr lang="ja-JP" sz="1800" dirty="0">
                <a:latin typeface="Meiryo UI"/>
                <a:ea typeface="Meiryo UI"/>
              </a:rPr>
              <a:t>y</a:t>
            </a:r>
            <a:r>
              <a:rPr lang="en-US" altLang="ja-JP" sz="1800" dirty="0">
                <a:latin typeface="Meiryo UI"/>
                <a:ea typeface="Meiryo UI"/>
              </a:rPr>
              <a:t>/dx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=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2x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ja-JP" sz="1800" dirty="0">
                <a:latin typeface="Meiryo UI"/>
                <a:ea typeface="Meiryo UI"/>
              </a:rPr>
              <a:t>+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ja-JP" sz="1800" dirty="0">
                <a:latin typeface="Meiryo UI"/>
                <a:ea typeface="Meiryo UI"/>
              </a:rPr>
              <a:t>3 </a:t>
            </a:r>
            <a:r>
              <a:rPr lang="en-US" altLang="ja-JP" sz="1800" dirty="0">
                <a:latin typeface="Meiryo UI"/>
                <a:ea typeface="Meiryo UI"/>
              </a:rPr>
              <a:t>=</a:t>
            </a:r>
            <a:r>
              <a:rPr lang="ja-JP" altLang="en-US" sz="1800" dirty="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7</a:t>
            </a:r>
            <a:endParaRPr lang="en-US" altLang="ja-JP" dirty="0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altLang="en-US" sz="1800">
                <a:latin typeface="Meiryo UI"/>
                <a:ea typeface="Meiryo UI"/>
              </a:rPr>
              <a:t>🧠 実行後に</a:t>
            </a:r>
            <a:r>
              <a:rPr lang="ja-JP" sz="1800">
                <a:latin typeface="Meiryo UI"/>
                <a:ea typeface="Meiryo UI"/>
              </a:rPr>
              <a:t> </a:t>
            </a:r>
            <a:r>
              <a:rPr lang="en-US" altLang="ja-JP" sz="1800" dirty="0">
                <a:latin typeface="Meiryo UI"/>
                <a:ea typeface="Meiryo UI"/>
              </a:rPr>
              <a:t>x.</a:t>
            </a:r>
            <a:r>
              <a:rPr lang="ja-JP" sz="1800">
                <a:latin typeface="Meiryo UI"/>
                <a:ea typeface="Meiryo UI"/>
              </a:rPr>
              <a:t>grad</a:t>
            </a:r>
            <a:r>
              <a:rPr lang="ja-JP" altLang="en-US" sz="1800">
                <a:latin typeface="Meiryo UI"/>
                <a:ea typeface="Meiryo UI"/>
              </a:rPr>
              <a:t> を</a:t>
            </a:r>
            <a:r>
              <a:rPr lang="en-US" altLang="ja-JP" sz="1800" dirty="0" err="1">
                <a:latin typeface="Meiryo UI"/>
                <a:ea typeface="Meiryo UI"/>
              </a:rPr>
              <a:t>pri</a:t>
            </a:r>
            <a:r>
              <a:rPr lang="ja-JP" sz="1800">
                <a:latin typeface="Meiryo UI"/>
                <a:ea typeface="Meiryo UI"/>
              </a:rPr>
              <a:t>ntして確</a:t>
            </a:r>
            <a:r>
              <a:rPr lang="ja-JP" altLang="en-US" sz="1800">
                <a:latin typeface="Meiryo UI"/>
                <a:ea typeface="Meiryo UI"/>
              </a:rPr>
              <a:t>認</a:t>
            </a:r>
            <a:br>
              <a:rPr lang="ja-JP" altLang="en-US" sz="1800" dirty="0">
                <a:latin typeface="Meiryo UI"/>
                <a:ea typeface="Meiryo UI"/>
              </a:rPr>
            </a:br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altLang="en-US" sz="1800" dirty="0">
                <a:latin typeface="Meiryo UI"/>
                <a:ea typeface="Meiryo UI"/>
              </a:rPr>
              <a:t> </a:t>
            </a:r>
            <a:r>
              <a:rPr lang="ja-JP" sz="1800" dirty="0">
                <a:latin typeface="Meiryo UI"/>
                <a:ea typeface="Meiryo UI"/>
              </a:rPr>
              <a:t>💬 手計算</a:t>
            </a:r>
            <a:r>
              <a:rPr lang="ja-JP" altLang="en-US" sz="1800" dirty="0">
                <a:latin typeface="Meiryo UI"/>
                <a:ea typeface="Meiryo UI"/>
              </a:rPr>
              <a:t>と一致することを確認して理解を深め</a:t>
            </a:r>
            <a:r>
              <a:rPr lang="ja-JP" sz="1800" dirty="0">
                <a:latin typeface="Meiryo UI"/>
                <a:ea typeface="Meiryo UI"/>
              </a:rPr>
              <a:t>る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16670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07F86-D388-1A1A-D440-41DCE8EB0E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演習課題（個人ワーク</a:t>
            </a:r>
            <a:r>
              <a:rPr lang="en-US" dirty="0"/>
              <a:t>）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05E43-30C7-D721-AFAD-FEC47DAE6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>
                <a:latin typeface="Meiryo UI"/>
                <a:ea typeface="Meiryo UI"/>
              </a:rPr>
              <a:t>以下の問題を</a:t>
            </a:r>
            <a:r>
              <a:rPr lang="en-US" dirty="0">
                <a:latin typeface="Meiryo UI"/>
                <a:ea typeface="Meiryo UI"/>
              </a:rPr>
              <a:t> </a:t>
            </a:r>
            <a:r>
              <a:rPr lang="en-US" dirty="0">
                <a:latin typeface="Consolas"/>
                <a:ea typeface="Meiryo UI"/>
              </a:rPr>
              <a:t>.</a:t>
            </a:r>
            <a:r>
              <a:rPr lang="en-US" dirty="0" err="1">
                <a:latin typeface="Consolas"/>
                <a:ea typeface="Meiryo UI"/>
              </a:rPr>
              <a:t>py</a:t>
            </a:r>
            <a:r>
              <a:rPr lang="en-US" altLang="ja-JP" dirty="0">
                <a:latin typeface="Meiryo UI"/>
                <a:ea typeface="Meiryo UI"/>
              </a:rPr>
              <a:t> </a:t>
            </a:r>
            <a:r>
              <a:rPr lang="ja-JP" altLang="en-US">
                <a:latin typeface="Meiryo UI"/>
                <a:ea typeface="Meiryo UI"/>
              </a:rPr>
              <a:t>スクリプトで実装してみよう</a:t>
            </a:r>
            <a:r>
              <a:rPr lang="en-US" dirty="0">
                <a:latin typeface="Meiryo UI"/>
                <a:ea typeface="Meiryo UI"/>
              </a:rPr>
              <a:t>：</a:t>
            </a:r>
          </a:p>
          <a:p>
            <a:pPr marL="914400" lvl="1" indent="-457200">
              <a:buAutoNum type="arabicPeriod"/>
            </a:pPr>
            <a:r>
              <a:rPr lang="en-US" dirty="0">
                <a:latin typeface="Meiryo UI"/>
                <a:ea typeface="Meiryo UI"/>
              </a:rPr>
              <a:t>y = sin(x) + x²</a:t>
            </a:r>
            <a:r>
              <a:rPr lang="en-US" altLang="ja-JP" dirty="0">
                <a:latin typeface="Meiryo UI"/>
                <a:ea typeface="Meiryo UI"/>
              </a:rPr>
              <a:t> </a:t>
            </a:r>
            <a:r>
              <a:rPr lang="ja-JP" altLang="en-US">
                <a:latin typeface="Meiryo UI"/>
                <a:ea typeface="Meiryo UI"/>
              </a:rPr>
              <a:t>の微分</a:t>
            </a:r>
            <a:r>
              <a:rPr lang="en-US" dirty="0">
                <a:latin typeface="Meiryo UI"/>
                <a:ea typeface="Meiryo UI"/>
              </a:rPr>
              <a:t>（x = </a:t>
            </a:r>
            <a:r>
              <a:rPr lang="ja-JP" sz="2000">
                <a:solidFill>
                  <a:srgbClr val="242424"/>
                </a:solidFill>
                <a:latin typeface="MS PGothic"/>
                <a:ea typeface="MS PGothic"/>
              </a:rPr>
              <a:t>π</a:t>
            </a:r>
            <a:r>
              <a:rPr lang="ja-JP" altLang="en-US">
                <a:latin typeface="Meiryo UI"/>
                <a:ea typeface="Meiryo UI"/>
              </a:rPr>
              <a:t>）を求める</a:t>
            </a:r>
            <a:endParaRPr lang="en-US" altLang="ja-JP" dirty="0">
              <a:latin typeface="Meiryo UI"/>
              <a:ea typeface="Meiryo UI"/>
            </a:endParaRPr>
          </a:p>
          <a:p>
            <a:pPr marL="914400" lvl="1" indent="-457200">
              <a:buAutoNum type="arabicPeriod"/>
            </a:pPr>
            <a:r>
              <a:rPr lang="ja-JP" altLang="en-US">
                <a:latin typeface="Meiryo UI"/>
                <a:ea typeface="Meiryo UI"/>
              </a:rPr>
              <a:t>行列テンソルに対して合計</a:t>
            </a:r>
            <a:r>
              <a:rPr lang="en-US" dirty="0">
                <a:latin typeface="Meiryo UI"/>
                <a:ea typeface="Meiryo UI"/>
              </a:rPr>
              <a:t>（sum</a:t>
            </a:r>
            <a:r>
              <a:rPr lang="ja-JP" altLang="en-US">
                <a:latin typeface="Meiryo UI"/>
                <a:ea typeface="Meiryo UI"/>
              </a:rPr>
              <a:t>）とその勾配を求める</a:t>
            </a:r>
            <a:endParaRPr lang="en-US" altLang="ja-JP" dirty="0">
              <a:latin typeface="Meiryo UI"/>
              <a:ea typeface="Meiryo UI"/>
            </a:endParaRPr>
          </a:p>
          <a:p>
            <a:pPr marL="914400" lvl="1" indent="-457200">
              <a:buAutoNum type="arabicPeriod"/>
            </a:pPr>
            <a:r>
              <a:rPr lang="ja-JP" altLang="en-US">
                <a:latin typeface="Meiryo UI"/>
                <a:ea typeface="Meiryo UI"/>
              </a:rPr>
              <a:t>ブロードキャストが起こる例と起こらない例を試す</a:t>
            </a:r>
            <a:endParaRPr lang="en-US" altLang="ja-JP" dirty="0">
              <a:latin typeface="Meiryo UI"/>
              <a:ea typeface="Meiryo UI"/>
            </a:endParaRPr>
          </a:p>
          <a:p>
            <a:endParaRPr lang="ja-JP" altLang="en-US" dirty="0">
              <a:latin typeface="Meiryo UI"/>
              <a:ea typeface="Meiryo UI"/>
            </a:endParaRPr>
          </a:p>
          <a:p>
            <a:r>
              <a:rPr lang="ja-JP" altLang="en-US">
                <a:latin typeface="Meiryo UI"/>
                <a:ea typeface="Meiryo UI"/>
              </a:rPr>
              <a:t>📝</a:t>
            </a:r>
            <a:r>
              <a:rPr lang="en-US" altLang="ja-JP" dirty="0">
                <a:latin typeface="Meiryo UI"/>
                <a:ea typeface="Meiryo UI"/>
              </a:rPr>
              <a:t> </a:t>
            </a:r>
            <a:r>
              <a:rPr lang="ja-JP" altLang="en-US">
                <a:latin typeface="Meiryo UI"/>
                <a:ea typeface="Meiryo UI"/>
              </a:rPr>
              <a:t>実行結果</a:t>
            </a:r>
            <a:r>
              <a:rPr lang="en-US" dirty="0">
                <a:latin typeface="Meiryo UI"/>
                <a:ea typeface="Meiryo UI"/>
              </a:rPr>
              <a:t>・grad</a:t>
            </a:r>
            <a:r>
              <a:rPr lang="ja-JP" altLang="en-US">
                <a:latin typeface="Meiryo UI"/>
                <a:ea typeface="Meiryo UI"/>
              </a:rPr>
              <a:t>の出力を</a:t>
            </a:r>
            <a:r>
              <a:rPr lang="en-US" dirty="0">
                <a:latin typeface="Meiryo UI"/>
                <a:ea typeface="Meiryo UI"/>
              </a:rPr>
              <a:t>print</a:t>
            </a:r>
            <a:r>
              <a:rPr lang="ja-JP" altLang="en-US">
                <a:latin typeface="Meiryo UI"/>
                <a:ea typeface="Meiryo UI"/>
              </a:rPr>
              <a:t>し、考察をコメントに残す</a:t>
            </a:r>
            <a:endParaRPr lang="en-US">
              <a:latin typeface="Meiryo UI"/>
              <a:ea typeface="Meiryo UI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45D68-4229-F898-D454-3D017FD92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11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0766342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B4789-9C59-D9DC-EDBC-E8D88F8F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>
                <a:latin typeface="Meiryo UI"/>
                <a:ea typeface="Meiryo UI"/>
              </a:rPr>
              <a:t>環境構築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8AE560-EC7A-54EB-E8A8-DC91F0EB99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CC37E-83F3-2535-75CD-3153ADCCD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2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556053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E2D450-AEE9-4456-03D2-149A34435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Tensor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37AC2D8-32E2-FD88-F904-E277981D9B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err="1"/>
              <a:t>PyTorch</a:t>
            </a:r>
            <a:r>
              <a:rPr kumimoji="1" lang="ja-JP" altLang="en-US" dirty="0"/>
              <a:t>における</a:t>
            </a:r>
            <a:r>
              <a:rPr kumimoji="1" lang="en-US" altLang="ja-JP" dirty="0"/>
              <a:t>Tensor</a:t>
            </a:r>
            <a:r>
              <a:rPr kumimoji="1" lang="ja-JP" altLang="en-US" dirty="0"/>
              <a:t>とは？</a:t>
            </a:r>
            <a:endParaRPr kumimoji="1" lang="en-US" altLang="ja-JP" dirty="0"/>
          </a:p>
          <a:p>
            <a:r>
              <a:rPr kumimoji="1" lang="en-US" altLang="ja-JP" dirty="0"/>
              <a:t>Tensor</a:t>
            </a:r>
            <a:r>
              <a:rPr kumimoji="1" lang="ja-JP" altLang="en-US" dirty="0"/>
              <a:t>は多次元配列（</a:t>
            </a:r>
            <a:r>
              <a:rPr kumimoji="1" lang="en-US" altLang="ja-JP" dirty="0"/>
              <a:t>NumPy</a:t>
            </a:r>
            <a:r>
              <a:rPr kumimoji="1" lang="ja-JP" altLang="en-US" dirty="0"/>
              <a:t>配列に近い）</a:t>
            </a:r>
            <a:endParaRPr kumimoji="1" lang="en-US" altLang="ja-JP" dirty="0"/>
          </a:p>
          <a:p>
            <a:r>
              <a:rPr kumimoji="1" lang="ja-JP" altLang="en-US" dirty="0"/>
              <a:t>ディープラーニングでは「データ」も「モデルのパラメータ」も</a:t>
            </a:r>
            <a:r>
              <a:rPr kumimoji="1" lang="en-US" altLang="ja-JP" dirty="0"/>
              <a:t>Tensor</a:t>
            </a:r>
            <a:r>
              <a:rPr kumimoji="1" lang="ja-JP" altLang="en-US" dirty="0"/>
              <a:t>で表す</a:t>
            </a:r>
            <a:endParaRPr kumimoji="1" lang="en-US" altLang="ja-JP" dirty="0"/>
          </a:p>
          <a:p>
            <a:r>
              <a:rPr kumimoji="1" lang="en-US" altLang="ja-JP" dirty="0"/>
              <a:t>GPU</a:t>
            </a:r>
            <a:r>
              <a:rPr kumimoji="1" lang="ja-JP" altLang="en-US" dirty="0"/>
              <a:t>対応・自動微分対応の特徴がある</a:t>
            </a:r>
            <a:endParaRPr kumimoji="1" lang="en-US" altLang="ja-JP" dirty="0"/>
          </a:p>
          <a:p>
            <a:r>
              <a:rPr kumimoji="1" lang="ja-JP" altLang="en-US" dirty="0"/>
              <a:t>🧠 例：</a:t>
            </a:r>
            <a:r>
              <a:rPr kumimoji="1" lang="en-US" altLang="ja-JP" dirty="0"/>
              <a:t>1</a:t>
            </a:r>
            <a:r>
              <a:rPr kumimoji="1" lang="ja-JP" altLang="en-US" dirty="0"/>
              <a:t>次元テンソル → ベクトル、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次元テンソル → 行列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411AA24-6B04-39E6-CEBE-6422014E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3</a:t>
            </a:fld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235357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795E821-6F16-0AE3-1C24-BE3952D05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Tensor</a:t>
            </a:r>
            <a:r>
              <a:rPr lang="ja-JP" altLang="en-US" dirty="0"/>
              <a:t>の生成方法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2766CCC-B35F-B0FF-3C4D-AF7588ED7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ja-JP" sz="1100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.tensor([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[</a:t>
            </a:r>
            <a:r>
              <a:rPr lang="ja-JP" sz="1100">
                <a:solidFill>
                  <a:srgbClr val="B5CEA8"/>
                </a:solidFill>
                <a:latin typeface="Meiryo UI"/>
                <a:ea typeface="Meiryo UI"/>
              </a:rPr>
              <a:t>1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ja-JP" sz="110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], [</a:t>
            </a:r>
            <a:r>
              <a:rPr lang="ja-JP" sz="1100">
                <a:solidFill>
                  <a:srgbClr val="B5CEA8"/>
                </a:solidFill>
                <a:latin typeface="Meiryo UI"/>
                <a:ea typeface="Meiryo UI"/>
              </a:rPr>
              <a:t>3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ja-JP" sz="1100">
                <a:solidFill>
                  <a:srgbClr val="B5CEA8"/>
                </a:solidFill>
                <a:latin typeface="Meiryo UI"/>
                <a:ea typeface="Meiryo UI"/>
              </a:rPr>
              <a:t>4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]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]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r>
              <a:rPr lang="ja-JP" altLang="en-US" sz="110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#</a:t>
            </a:r>
            <a:r>
              <a:rPr lang="ja-JP" altLang="en-US" sz="1100" dirty="0">
                <a:solidFill>
                  <a:srgbClr val="6A9955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2×2</a:t>
            </a:r>
            <a:r>
              <a:rPr lang="ja-JP" altLang="en-US" sz="1100">
                <a:solidFill>
                  <a:srgbClr val="6A9955"/>
                </a:solidFill>
                <a:latin typeface="Meiryo UI"/>
                <a:ea typeface="Meiryo UI"/>
              </a:rPr>
              <a:t>の行列</a:t>
            </a:r>
            <a:endParaRPr lang="en-US" altLang="ja-JP"/>
          </a:p>
          <a:p>
            <a:pPr marL="0" indent="0"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</a:t>
            </a:r>
            <a:r>
              <a:rPr lang="ja-JP" sz="1100" dirty="0">
                <a:solidFill>
                  <a:srgbClr val="6A9955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tensor([[1,</a:t>
            </a:r>
            <a:r>
              <a:rPr lang="ja-JP" sz="1100" dirty="0">
                <a:solidFill>
                  <a:srgbClr val="6A9955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2],</a:t>
            </a:r>
          </a:p>
          <a:p>
            <a:pPr>
              <a:buNone/>
            </a:pPr>
            <a:r>
              <a:rPr lang="ja-JP" sz="1100" dirty="0">
                <a:solidFill>
                  <a:srgbClr val="6A9955"/>
                </a:solidFill>
                <a:latin typeface="Meiryo UI"/>
                <a:ea typeface="Meiryo UI"/>
              </a:rPr>
              <a:t>       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[3,</a:t>
            </a:r>
            <a:r>
              <a:rPr lang="ja-JP" sz="1100" dirty="0">
                <a:solidFill>
                  <a:srgbClr val="6A9955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4]])</a:t>
            </a:r>
            <a:endParaRPr lang="ja-JP" altLang="en-US" dirty="0"/>
          </a:p>
          <a:p>
            <a:pPr>
              <a:buNone/>
            </a:pPr>
            <a:endParaRPr lang="en-US" altLang="ja-JP" sz="1100" dirty="0">
              <a:solidFill>
                <a:srgbClr val="6A9955"/>
              </a:solidFill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.zeros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3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要素０の行列を作成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tensor([0., 0., 0.])</a:t>
            </a:r>
            <a:endParaRPr lang="ja-JP" altLang="en-US" sz="1100" dirty="0">
              <a:solidFill>
                <a:srgbClr val="6A9955"/>
              </a:solidFill>
            </a:endParaRPr>
          </a:p>
          <a:p>
            <a:pPr>
              <a:buNone/>
            </a:pPr>
            <a:endParaRPr lang="en-US" sz="1100" dirty="0">
              <a:solidFill>
                <a:srgbClr val="6A9955"/>
              </a:solidFill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.ones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3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要素１の2×3の行列</a:t>
            </a:r>
            <a:endParaRPr lang="en-US" dirty="0">
              <a:latin typeface="Meiryo UI"/>
              <a:ea typeface="Meiryo UI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tensor([[1., 1., 1.],</a:t>
            </a:r>
            <a:endParaRPr lang="ja-JP" altLang="en-US" sz="1100" dirty="0">
              <a:solidFill>
                <a:srgbClr val="6A9955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        [1., 1., 1.]])</a:t>
            </a:r>
            <a:endParaRPr lang="en-US" dirty="0"/>
          </a:p>
          <a:p>
            <a:pPr>
              <a:buNone/>
            </a:pPr>
            <a:endParaRPr lang="en-US" sz="1100" dirty="0">
              <a:solidFill>
                <a:srgbClr val="6A9955"/>
              </a:solidFill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.randn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要素をランダムに2×2の行列</a:t>
            </a:r>
            <a:endParaRPr lang="en-US" dirty="0">
              <a:latin typeface="Meiryo UI"/>
              <a:ea typeface="Meiryo UI"/>
            </a:endParaRPr>
          </a:p>
          <a:p>
            <a:pPr marL="0" indent="0"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tensor([[-1.6139,  1.9877],</a:t>
            </a:r>
            <a:endParaRPr lang="ja-JP" altLang="en-US" sz="1100" dirty="0">
              <a:solidFill>
                <a:srgbClr val="6A9955"/>
              </a:solidFill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        [-2.6112,  1.3724]])</a:t>
            </a:r>
            <a:endParaRPr lang="ja-JP" dirty="0"/>
          </a:p>
          <a:p>
            <a:pPr>
              <a:buNone/>
            </a:pPr>
            <a:endParaRPr lang="en-US" altLang="ja-JP" sz="1100" dirty="0">
              <a:solidFill>
                <a:srgbClr val="4EC9B0"/>
              </a:solidFill>
            </a:endParaRPr>
          </a:p>
          <a:p>
            <a:pPr>
              <a:buNone/>
            </a:pPr>
            <a:endParaRPr lang="ja-JP" altLang="en-US" sz="1100" dirty="0">
              <a:solidFill>
                <a:srgbClr val="6A9955"/>
              </a:solidFill>
            </a:endParaRPr>
          </a:p>
          <a:p>
            <a:pPr marL="0" indent="0">
              <a:buNone/>
            </a:pPr>
            <a:endParaRPr lang="en-US" altLang="ja-JP" sz="1600" dirty="0">
              <a:solidFill>
                <a:srgbClr val="CCCCCC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73951AC-6FB0-3A2A-3B6D-30E2FBEDB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4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B1254523-DDE2-CA5B-46D8-B20475467DDB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sz="1800">
                <a:latin typeface="Meiryo UI"/>
                <a:ea typeface="Meiryo UI"/>
              </a:rPr>
              <a:t>PyTorchではさまざまな方法でテンソルを生成できる</a:t>
            </a:r>
            <a:endParaRPr lang="en-US"/>
          </a:p>
          <a:p>
            <a:pPr lvl="1"/>
            <a:r>
              <a:rPr lang="ja-JP" sz="1400">
                <a:latin typeface="Meiryo UI"/>
                <a:ea typeface="Meiryo UI"/>
              </a:rPr>
              <a:t>torch.tensor([1, 2, 3])：指定した値から生成</a:t>
            </a:r>
            <a:endParaRPr lang="ja-JP" sz="1400"/>
          </a:p>
          <a:p>
            <a:pPr lvl="1"/>
            <a:endParaRPr lang="ja-JP" altLang="en-US" sz="1400" dirty="0">
              <a:latin typeface="Meiryo UI"/>
              <a:ea typeface="Meiryo UI"/>
            </a:endParaRPr>
          </a:p>
          <a:p>
            <a:pPr lvl="1"/>
            <a:r>
              <a:rPr lang="ja-JP" sz="1400">
                <a:latin typeface="Meiryo UI"/>
                <a:ea typeface="Meiryo UI"/>
              </a:rPr>
              <a:t>torch.zeros(), ones(), randn()：全0/全1/正規分布で初期化</a:t>
            </a:r>
            <a:endParaRPr lang="ja-JP" sz="1400"/>
          </a:p>
          <a:p>
            <a:pPr lvl="1"/>
            <a:endParaRPr lang="ja-JP" altLang="en-US" sz="1400" dirty="0">
              <a:latin typeface="Meiryo UI"/>
              <a:ea typeface="Meiryo UI"/>
            </a:endParaRPr>
          </a:p>
          <a:p>
            <a:pPr lvl="1"/>
            <a:r>
              <a:rPr lang="ja-JP" sz="1400">
                <a:latin typeface="Meiryo UI"/>
                <a:ea typeface="Meiryo UI"/>
              </a:rPr>
              <a:t>from_numpy()：NumPy配列から生成（メモリ共有）</a:t>
            </a:r>
            <a:endParaRPr lang="ja-JP" sz="1400"/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📝 実装でよく使う初期化方法を手で試してみよう</a:t>
            </a:r>
            <a:endParaRPr lang="ja-JP"/>
          </a:p>
          <a:p>
            <a:pPr lvl="1"/>
            <a:r>
              <a:rPr lang="ja-JP" altLang="en-US" sz="1400">
                <a:latin typeface="Meiryo UI"/>
                <a:ea typeface="Meiryo UI"/>
              </a:rPr>
              <a:t>pytorch_study/01_tensor/tensor_intro.py</a:t>
            </a:r>
            <a:endParaRPr lang="ja-JP" altLang="en-US" sz="14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155494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3F327-5886-5862-ED3C-604EAB8A7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B664F7-B117-2453-E321-C1A7DB26F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>
                <a:latin typeface="Meiryo UI"/>
                <a:ea typeface="Meiryo UI"/>
              </a:rPr>
              <a:t>Tensor</a:t>
            </a:r>
            <a:r>
              <a:rPr lang="ja-JP">
                <a:latin typeface="Meiryo UI"/>
                <a:ea typeface="Meiryo UI"/>
              </a:rPr>
              <a:t>の演算（加算・内積）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A9CD1D-588D-A4EF-3683-685629352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altLang="ja-JP" sz="1100" dirty="0">
                <a:solidFill>
                  <a:srgbClr val="D7BA7D"/>
                </a:solidFill>
                <a:latin typeface="Meiryo UI"/>
                <a:ea typeface="Meiryo UI"/>
              </a:rPr>
              <a:t>\n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===</a:t>
            </a:r>
            <a:r>
              <a:rPr 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Tensor</a:t>
            </a:r>
            <a:r>
              <a:rPr lang="ja-JP" sz="1100">
                <a:solidFill>
                  <a:srgbClr val="CE9178"/>
                </a:solidFill>
                <a:latin typeface="Meiryo UI"/>
                <a:ea typeface="Meiryo UI"/>
              </a:rPr>
              <a:t> 演算 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==="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altLang="en-US" dirty="0"/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ja-JP" sz="1100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.tensor([</a:t>
            </a:r>
            <a:r>
              <a:rPr lang="ja-JP" sz="1100">
                <a:solidFill>
                  <a:srgbClr val="B5CEA8"/>
                </a:solidFill>
                <a:latin typeface="Meiryo UI"/>
                <a:ea typeface="Meiryo UI"/>
              </a:rPr>
              <a:t>1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.0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ja-JP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.0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ja-JP" sz="1100" dirty="0">
                <a:solidFill>
                  <a:srgbClr val="B5CEA8"/>
                </a:solidFill>
                <a:latin typeface="Meiryo UI"/>
                <a:ea typeface="Meiryo UI"/>
              </a:rPr>
              <a:t>3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.0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]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/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.tensor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([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0.5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1.5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2.5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])</a:t>
            </a:r>
            <a:endParaRPr lang="ja-JP" altLang="en-US" dirty="0"/>
          </a:p>
          <a:p>
            <a:pPr>
              <a:buNone/>
            </a:pP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"x</a:t>
            </a:r>
            <a:r>
              <a:rPr 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+</a:t>
            </a:r>
            <a:r>
              <a:rPr 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y:"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altLang="en-US" dirty="0"/>
          </a:p>
          <a:p>
            <a:pPr>
              <a:buNone/>
            </a:pP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"x</a:t>
            </a:r>
            <a:r>
              <a:rPr lang="ja-JP" sz="1100">
                <a:solidFill>
                  <a:srgbClr val="CE9178"/>
                </a:solidFill>
                <a:latin typeface="Meiryo UI"/>
                <a:ea typeface="Meiryo UI"/>
              </a:rPr>
              <a:t> * 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y:"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ja-JP" sz="110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altLang="en-US" dirty="0"/>
          </a:p>
          <a:p>
            <a:pPr>
              <a:buNone/>
            </a:pPr>
            <a:r>
              <a:rPr lang="ja-JP" sz="110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ja-JP" sz="1100">
                <a:solidFill>
                  <a:srgbClr val="CE9178"/>
                </a:solidFill>
                <a:latin typeface="Meiryo UI"/>
                <a:ea typeface="Meiryo UI"/>
              </a:rPr>
              <a:t>"dot(x, y):"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ja-JP" sz="1100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.dot(</a:t>
            </a:r>
            <a:r>
              <a:rPr lang="ja-JP" sz="110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ja-JP" sz="1100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ja-JP" sz="1100">
                <a:solidFill>
                  <a:srgbClr val="CCCCCC"/>
                </a:solidFill>
                <a:latin typeface="Meiryo UI"/>
                <a:ea typeface="Meiryo UI"/>
              </a:rPr>
              <a:t>))</a:t>
            </a:r>
            <a:endParaRPr lang="ja-JP">
              <a:latin typeface="Meiryo UI"/>
              <a:ea typeface="Meiryo UI"/>
            </a:endParaRPr>
          </a:p>
          <a:p>
            <a:pPr>
              <a:buNone/>
            </a:pPr>
            <a:endParaRPr lang="ja-JP" altLang="en-US" sz="1100" dirty="0">
              <a:solidFill>
                <a:srgbClr val="6A9955"/>
              </a:solidFill>
            </a:endParaRPr>
          </a:p>
          <a:p>
            <a:pPr marL="0" indent="0">
              <a:buNone/>
            </a:pPr>
            <a:r>
              <a:rPr lang="ja-JP" sz="1100">
                <a:solidFill>
                  <a:srgbClr val="DCDCAA"/>
                </a:solidFill>
              </a:rPr>
              <a:t>print</a:t>
            </a:r>
            <a:r>
              <a:rPr lang="ja-JP" sz="1100">
                <a:solidFill>
                  <a:srgbClr val="CCCCCC"/>
                </a:solidFill>
              </a:rPr>
              <a:t>(</a:t>
            </a:r>
            <a:r>
              <a:rPr lang="ja-JP" sz="1100">
                <a:solidFill>
                  <a:srgbClr val="CE9178"/>
                </a:solidFill>
              </a:rPr>
              <a:t>"</a:t>
            </a:r>
            <a:r>
              <a:rPr lang="ja-JP" sz="1100">
                <a:solidFill>
                  <a:srgbClr val="D7BA7D"/>
                </a:solidFill>
              </a:rPr>
              <a:t>\n</a:t>
            </a:r>
            <a:r>
              <a:rPr lang="ja-JP" sz="1100">
                <a:solidFill>
                  <a:srgbClr val="CE9178"/>
                </a:solidFill>
              </a:rPr>
              <a:t>=== ブロードキャスト ==="</a:t>
            </a:r>
            <a:r>
              <a:rPr lang="ja-JP" sz="1100">
                <a:solidFill>
                  <a:srgbClr val="CCCCCC"/>
                </a:solidFill>
              </a:rPr>
              <a:t>)</a:t>
            </a:r>
          </a:p>
          <a:p>
            <a:pPr marL="0" indent="0">
              <a:buNone/>
            </a:pPr>
            <a:r>
              <a:rPr lang="ja-JP" sz="1100">
                <a:solidFill>
                  <a:srgbClr val="4FC1FF"/>
                </a:solidFill>
              </a:rPr>
              <a:t>A</a:t>
            </a:r>
            <a:r>
              <a:rPr lang="ja-JP" sz="1100">
                <a:solidFill>
                  <a:srgbClr val="CCCCCC"/>
                </a:solidFill>
              </a:rPr>
              <a:t> </a:t>
            </a:r>
            <a:r>
              <a:rPr lang="ja-JP" sz="1100">
                <a:solidFill>
                  <a:srgbClr val="D4D4D4"/>
                </a:solidFill>
              </a:rPr>
              <a:t>=</a:t>
            </a:r>
            <a:r>
              <a:rPr lang="ja-JP" sz="1100">
                <a:solidFill>
                  <a:srgbClr val="CCCCCC"/>
                </a:solidFill>
              </a:rPr>
              <a:t> </a:t>
            </a:r>
            <a:r>
              <a:rPr lang="ja-JP" sz="1100">
                <a:solidFill>
                  <a:srgbClr val="4EC9B0"/>
                </a:solidFill>
              </a:rPr>
              <a:t>torch</a:t>
            </a:r>
            <a:r>
              <a:rPr lang="ja-JP" sz="1100">
                <a:solidFill>
                  <a:srgbClr val="CCCCCC"/>
                </a:solidFill>
              </a:rPr>
              <a:t>.ones((</a:t>
            </a:r>
            <a:r>
              <a:rPr lang="ja-JP" sz="1100">
                <a:solidFill>
                  <a:srgbClr val="B5CEA8"/>
                </a:solidFill>
              </a:rPr>
              <a:t>2</a:t>
            </a:r>
            <a:r>
              <a:rPr lang="ja-JP" sz="1100">
                <a:solidFill>
                  <a:srgbClr val="CCCCCC"/>
                </a:solidFill>
              </a:rPr>
              <a:t>, </a:t>
            </a:r>
            <a:r>
              <a:rPr lang="ja-JP" sz="1100">
                <a:solidFill>
                  <a:srgbClr val="B5CEA8"/>
                </a:solidFill>
              </a:rPr>
              <a:t>3</a:t>
            </a:r>
            <a:r>
              <a:rPr lang="ja-JP" sz="1100">
                <a:solidFill>
                  <a:srgbClr val="CCCCCC"/>
                </a:solidFill>
              </a:rPr>
              <a:t>))</a:t>
            </a:r>
          </a:p>
          <a:p>
            <a:pPr marL="0" indent="0">
              <a:buNone/>
            </a:pPr>
            <a:r>
              <a:rPr lang="ja-JP" sz="1100">
                <a:solidFill>
                  <a:srgbClr val="4FC1FF"/>
                </a:solidFill>
              </a:rPr>
              <a:t>B</a:t>
            </a:r>
            <a:r>
              <a:rPr lang="ja-JP" sz="1100">
                <a:solidFill>
                  <a:srgbClr val="CCCCCC"/>
                </a:solidFill>
              </a:rPr>
              <a:t> </a:t>
            </a:r>
            <a:r>
              <a:rPr lang="ja-JP" sz="1100">
                <a:solidFill>
                  <a:srgbClr val="D4D4D4"/>
                </a:solidFill>
              </a:rPr>
              <a:t>=</a:t>
            </a:r>
            <a:r>
              <a:rPr lang="ja-JP" sz="1100">
                <a:solidFill>
                  <a:srgbClr val="CCCCCC"/>
                </a:solidFill>
              </a:rPr>
              <a:t> </a:t>
            </a:r>
            <a:r>
              <a:rPr lang="ja-JP" sz="1100">
                <a:solidFill>
                  <a:srgbClr val="4EC9B0"/>
                </a:solidFill>
              </a:rPr>
              <a:t>torch</a:t>
            </a:r>
            <a:r>
              <a:rPr lang="ja-JP" sz="1100">
                <a:solidFill>
                  <a:srgbClr val="CCCCCC"/>
                </a:solidFill>
              </a:rPr>
              <a:t>.tensor([</a:t>
            </a:r>
            <a:r>
              <a:rPr lang="ja-JP" sz="1100">
                <a:solidFill>
                  <a:srgbClr val="B5CEA8"/>
                </a:solidFill>
              </a:rPr>
              <a:t>1.0</a:t>
            </a:r>
            <a:r>
              <a:rPr lang="ja-JP" sz="1100">
                <a:solidFill>
                  <a:srgbClr val="CCCCCC"/>
                </a:solidFill>
              </a:rPr>
              <a:t>, </a:t>
            </a:r>
            <a:r>
              <a:rPr lang="ja-JP" sz="1100">
                <a:solidFill>
                  <a:srgbClr val="B5CEA8"/>
                </a:solidFill>
              </a:rPr>
              <a:t>2.0</a:t>
            </a:r>
            <a:r>
              <a:rPr lang="ja-JP" sz="1100">
                <a:solidFill>
                  <a:srgbClr val="CCCCCC"/>
                </a:solidFill>
              </a:rPr>
              <a:t>, </a:t>
            </a:r>
            <a:r>
              <a:rPr lang="ja-JP" sz="1100">
                <a:solidFill>
                  <a:srgbClr val="B5CEA8"/>
                </a:solidFill>
              </a:rPr>
              <a:t>3.0</a:t>
            </a:r>
            <a:r>
              <a:rPr lang="ja-JP" sz="1100">
                <a:solidFill>
                  <a:srgbClr val="CCCCCC"/>
                </a:solidFill>
              </a:rPr>
              <a:t>])</a:t>
            </a:r>
          </a:p>
          <a:p>
            <a:pPr marL="0" indent="0">
              <a:buNone/>
            </a:pPr>
            <a:r>
              <a:rPr lang="ja-JP" sz="1100">
                <a:solidFill>
                  <a:srgbClr val="DCDCAA"/>
                </a:solidFill>
              </a:rPr>
              <a:t>print</a:t>
            </a:r>
            <a:r>
              <a:rPr lang="ja-JP" sz="1100">
                <a:solidFill>
                  <a:srgbClr val="CCCCCC"/>
                </a:solidFill>
              </a:rPr>
              <a:t>(</a:t>
            </a:r>
            <a:r>
              <a:rPr lang="ja-JP" sz="1100">
                <a:solidFill>
                  <a:srgbClr val="CE9178"/>
                </a:solidFill>
              </a:rPr>
              <a:t>"A + B:"</a:t>
            </a:r>
            <a:r>
              <a:rPr lang="ja-JP" sz="1100">
                <a:solidFill>
                  <a:srgbClr val="CCCCCC"/>
                </a:solidFill>
              </a:rPr>
              <a:t>, </a:t>
            </a:r>
            <a:r>
              <a:rPr lang="ja-JP" sz="1100">
                <a:solidFill>
                  <a:srgbClr val="4FC1FF"/>
                </a:solidFill>
              </a:rPr>
              <a:t>A</a:t>
            </a:r>
            <a:r>
              <a:rPr lang="ja-JP" sz="1100">
                <a:solidFill>
                  <a:srgbClr val="CCCCCC"/>
                </a:solidFill>
              </a:rPr>
              <a:t> </a:t>
            </a:r>
            <a:r>
              <a:rPr lang="ja-JP" sz="1100">
                <a:solidFill>
                  <a:srgbClr val="D4D4D4"/>
                </a:solidFill>
              </a:rPr>
              <a:t>+</a:t>
            </a:r>
            <a:r>
              <a:rPr lang="ja-JP" sz="1100">
                <a:solidFill>
                  <a:srgbClr val="CCCCCC"/>
                </a:solidFill>
              </a:rPr>
              <a:t> </a:t>
            </a:r>
            <a:r>
              <a:rPr lang="ja-JP" sz="1100">
                <a:solidFill>
                  <a:srgbClr val="4FC1FF"/>
                </a:solidFill>
              </a:rPr>
              <a:t>B</a:t>
            </a:r>
            <a:r>
              <a:rPr lang="ja-JP" sz="1100">
                <a:solidFill>
                  <a:srgbClr val="CCCCCC"/>
                </a:solidFill>
              </a:rPr>
              <a:t>) </a:t>
            </a:r>
            <a:r>
              <a:rPr lang="ja-JP" sz="1100">
                <a:solidFill>
                  <a:srgbClr val="6A9955"/>
                </a:solidFill>
              </a:rPr>
              <a:t># 行ベクトルがブロードキャストされる</a:t>
            </a:r>
          </a:p>
          <a:p>
            <a:pPr>
              <a:buNone/>
            </a:pPr>
            <a:endParaRPr lang="ja-JP" altLang="en-US" sz="1100" dirty="0">
              <a:solidFill>
                <a:srgbClr val="6A9955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61D5C8A-EB49-5C5A-25C8-46ADC0049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5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80D757A-7B16-8450-1048-F18D4AA8E3D8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sz="1800">
                <a:latin typeface="Meiryo UI"/>
                <a:ea typeface="Meiryo UI"/>
              </a:rPr>
              <a:t>Tensor</a:t>
            </a:r>
            <a:r>
              <a:rPr lang="ja-JP" altLang="en-US" sz="1800">
                <a:latin typeface="Meiryo UI"/>
                <a:ea typeface="Meiryo UI"/>
              </a:rPr>
              <a:t>同士は加算・乗算など基本演算が可能</a:t>
            </a:r>
            <a:endParaRPr lang="en-US" altLang="ja-JP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torch.d</a:t>
            </a:r>
            <a:r>
              <a:rPr lang="en-US" altLang="ja-JP" sz="1800" dirty="0" err="1">
                <a:latin typeface="Meiryo UI"/>
                <a:ea typeface="Meiryo UI"/>
              </a:rPr>
              <a:t>ot</a:t>
            </a:r>
            <a:r>
              <a:rPr lang="ja-JP" sz="1800">
                <a:latin typeface="Meiryo UI"/>
                <a:ea typeface="Meiryo UI"/>
              </a:rPr>
              <a:t>()：1</a:t>
            </a:r>
            <a:r>
              <a:rPr lang="ja-JP" altLang="en-US" sz="1800">
                <a:latin typeface="Meiryo UI"/>
                <a:ea typeface="Meiryo UI"/>
              </a:rPr>
              <a:t>次元ベクトルの内積</a:t>
            </a:r>
            <a:endParaRPr lang="ja-JP"/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ブロードキャストにより形状の異なるテンソル同士も演算可能</a:t>
            </a:r>
            <a:endParaRPr lang="ja-JP"/>
          </a:p>
          <a:p>
            <a:endParaRPr lang="ja-JP" sz="1800" dirty="0"/>
          </a:p>
          <a:p>
            <a:r>
              <a:rPr lang="ja-JP" altLang="en-US" sz="1800">
                <a:latin typeface="Meiryo UI"/>
                <a:ea typeface="Meiryo UI"/>
              </a:rPr>
              <a:t>⚠️ </a:t>
            </a:r>
            <a:r>
              <a:rPr lang="ja-JP" sz="1800">
                <a:latin typeface="Meiryo UI"/>
                <a:ea typeface="Meiryo UI"/>
              </a:rPr>
              <a:t>NumPy</a:t>
            </a:r>
            <a:r>
              <a:rPr lang="ja-JP" altLang="en-US" sz="1800">
                <a:latin typeface="Meiryo UI"/>
                <a:ea typeface="Meiryo UI"/>
              </a:rPr>
              <a:t>と同様のルールだが、次元に注意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881934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942D5-3576-D39D-B6CE-ED800A59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36BC29-907A-DCB8-1D23-E4F88EA1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Meiryo UI"/>
                <a:ea typeface="Meiryo UI"/>
              </a:rPr>
              <a:t>NumPy</a:t>
            </a:r>
            <a:r>
              <a:rPr lang="ja-JP" altLang="en-US">
                <a:latin typeface="Meiryo UI"/>
                <a:ea typeface="Meiryo UI"/>
              </a:rPr>
              <a:t>と</a:t>
            </a:r>
            <a:r>
              <a:rPr lang="ja-JP">
                <a:latin typeface="Meiryo UI"/>
                <a:ea typeface="Meiryo UI"/>
              </a:rPr>
              <a:t>の</a:t>
            </a:r>
            <a:r>
              <a:rPr lang="ja-JP" altLang="en-US">
                <a:latin typeface="Meiryo UI"/>
                <a:ea typeface="Meiryo UI"/>
              </a:rPr>
              <a:t>連携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B2CF52B-1B79-B8F0-CBF3-4D9B533204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sz="1100" dirty="0">
                <a:solidFill>
                  <a:srgbClr val="D7BA7D"/>
                </a:solidFill>
                <a:latin typeface="Meiryo UI"/>
                <a:ea typeface="Meiryo UI"/>
              </a:rPr>
              <a:t>\n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===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NumPy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ja-JP" altLang="en-US" sz="1100">
                <a:solidFill>
                  <a:srgbClr val="CE9178"/>
                </a:solidFill>
                <a:latin typeface="Meiryo UI"/>
                <a:ea typeface="Meiryo UI"/>
              </a:rPr>
              <a:t>との連携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==="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/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n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np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.array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([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4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5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6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])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.from_numpy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dirty="0"/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"NumPy → Tensor:"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altLang="ja-JP" dirty="0"/>
          </a:p>
          <a:p>
            <a:pPr>
              <a:buNone/>
            </a:pPr>
            <a:endParaRPr lang="en-US" altLang="ja-JP" sz="1100" dirty="0">
              <a:solidFill>
                <a:srgbClr val="9CDCFE"/>
              </a:solidFill>
            </a:endParaRPr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t2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endParaRPr lang="en-US" altLang="ja-JP">
              <a:latin typeface="Meiryo UI"/>
              <a:ea typeface="Meiryo UI"/>
            </a:endParaRPr>
          </a:p>
          <a:p>
            <a:pPr>
              <a:buNone/>
            </a:pP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"Tensor:"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t2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altLang="ja-JP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ja-JP" altLang="en-US" sz="1100" dirty="0" err="1">
                <a:solidFill>
                  <a:srgbClr val="CE9178"/>
                </a:solidFill>
                <a:latin typeface="Meiryo UI"/>
                <a:ea typeface="Meiryo UI"/>
              </a:rPr>
              <a:t>対応する</a:t>
            </a:r>
            <a:r>
              <a:rPr lang="en-US" altLang="ja-JP" sz="1100" dirty="0" err="1">
                <a:solidFill>
                  <a:srgbClr val="CE9178"/>
                </a:solidFill>
                <a:latin typeface="Meiryo UI"/>
                <a:ea typeface="Meiryo UI"/>
              </a:rPr>
              <a:t>NumPy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:"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n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ja-JP" alt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メモリ共有される点に注意</a:t>
            </a:r>
            <a:endParaRPr lang="ja-JP" dirty="0" err="1"/>
          </a:p>
          <a:p>
            <a:pPr>
              <a:buNone/>
            </a:pPr>
            <a:endParaRPr lang="en-US" altLang="ja-JP" sz="1100" dirty="0">
              <a:solidFill>
                <a:srgbClr val="CCCCCC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917D739-DFA8-BF8B-9E29-07083098D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6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18D4054C-8883-8EF6-300B-CDD2CD09C515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sz="1800">
                <a:latin typeface="Meiryo UI"/>
                <a:ea typeface="Meiryo UI"/>
              </a:rPr>
              <a:t>torch.</a:t>
            </a:r>
            <a:r>
              <a:rPr lang="en-US" altLang="ja-JP" sz="1800" dirty="0" err="1">
                <a:latin typeface="Meiryo UI"/>
                <a:ea typeface="Meiryo UI"/>
              </a:rPr>
              <a:t>from_numpy</a:t>
            </a:r>
            <a:r>
              <a:rPr lang="en-US" altLang="ja-JP" sz="1800" dirty="0">
                <a:latin typeface="Meiryo UI"/>
                <a:ea typeface="Meiryo UI"/>
              </a:rPr>
              <a:t>(n</a:t>
            </a:r>
            <a:r>
              <a:rPr lang="ja-JP" sz="1800">
                <a:latin typeface="Meiryo UI"/>
                <a:ea typeface="Meiryo UI"/>
              </a:rPr>
              <a:t>d</a:t>
            </a:r>
            <a:r>
              <a:rPr lang="en-US" altLang="ja-JP" sz="1800" dirty="0">
                <a:latin typeface="Meiryo UI"/>
                <a:ea typeface="Meiryo UI"/>
              </a:rPr>
              <a:t>array</a:t>
            </a:r>
            <a:r>
              <a:rPr lang="ja-JP" sz="1800">
                <a:latin typeface="Meiryo UI"/>
                <a:ea typeface="Meiryo UI"/>
              </a:rPr>
              <a:t>)：</a:t>
            </a:r>
            <a:r>
              <a:rPr lang="en-US" altLang="ja-JP" sz="1800" dirty="0">
                <a:latin typeface="Meiryo UI"/>
                <a:ea typeface="Meiryo UI"/>
              </a:rPr>
              <a:t>NumPy</a:t>
            </a:r>
            <a:r>
              <a:rPr lang="ja-JP" altLang="en-US" sz="1800">
                <a:latin typeface="Meiryo UI"/>
                <a:ea typeface="Meiryo UI"/>
              </a:rPr>
              <a:t>配列からテンソ</a:t>
            </a:r>
            <a:r>
              <a:rPr lang="ja-JP" sz="1800">
                <a:latin typeface="Meiryo UI"/>
                <a:ea typeface="Meiryo UI"/>
              </a:rPr>
              <a:t>ル生成</a:t>
            </a:r>
            <a:endParaRPr lang="en-US" altLang="ja-JP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en-US" altLang="ja-JP" sz="1800" dirty="0" err="1">
                <a:latin typeface="Meiryo UI"/>
                <a:ea typeface="Meiryo UI"/>
              </a:rPr>
              <a:t>tensor.numpy</a:t>
            </a:r>
            <a:r>
              <a:rPr lang="en-US" altLang="ja-JP" sz="1800" dirty="0">
                <a:latin typeface="Meiryo UI"/>
                <a:ea typeface="Meiryo UI"/>
              </a:rPr>
              <a:t>()</a:t>
            </a:r>
            <a:r>
              <a:rPr lang="ja-JP" altLang="en-US" sz="1800">
                <a:latin typeface="Meiryo UI"/>
                <a:ea typeface="Meiryo UI"/>
              </a:rPr>
              <a:t>：</a:t>
            </a:r>
            <a:r>
              <a:rPr lang="ja-JP" sz="1800">
                <a:latin typeface="Meiryo UI"/>
                <a:ea typeface="Meiryo UI"/>
              </a:rPr>
              <a:t>テンソル</a:t>
            </a:r>
            <a:r>
              <a:rPr lang="ja-JP" altLang="en-US" sz="1800">
                <a:latin typeface="Meiryo UI"/>
                <a:ea typeface="Meiryo UI"/>
              </a:rPr>
              <a:t>から</a:t>
            </a:r>
            <a:r>
              <a:rPr lang="ja-JP" sz="1800">
                <a:latin typeface="Meiryo UI"/>
                <a:ea typeface="Meiryo UI"/>
              </a:rPr>
              <a:t>NumPy配列を取得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メモリ共有されるため、どちらかを変更するともう一方も変わる</a:t>
            </a:r>
            <a:endParaRPr lang="ja-JP"/>
          </a:p>
          <a:p>
            <a:endParaRPr lang="ja-JP" altLang="en-US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636494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AC770-0671-856B-25D8-DAC2C3EE56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D56497C-25B3-C920-66BC-E429C2C52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Meiryo UI"/>
                <a:ea typeface="Meiryo UI"/>
              </a:rPr>
              <a:t>NumPy</a:t>
            </a:r>
            <a:r>
              <a:rPr lang="ja-JP" altLang="en-US">
                <a:latin typeface="Meiryo UI"/>
                <a:ea typeface="Meiryo UI"/>
              </a:rPr>
              <a:t>と</a:t>
            </a:r>
            <a:r>
              <a:rPr lang="ja-JP">
                <a:latin typeface="Meiryo UI"/>
                <a:ea typeface="Meiryo UI"/>
              </a:rPr>
              <a:t>の</a:t>
            </a:r>
            <a:r>
              <a:rPr lang="ja-JP" altLang="en-US">
                <a:latin typeface="Meiryo UI"/>
                <a:ea typeface="Meiryo UI"/>
              </a:rPr>
              <a:t>連携</a:t>
            </a:r>
            <a:endParaRPr lang="en-US" altLang="ja-JP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161F38-11BA-484F-9A4F-DAE9AF199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sz="1100" dirty="0">
                <a:solidFill>
                  <a:srgbClr val="D7BA7D"/>
                </a:solidFill>
                <a:latin typeface="Meiryo UI"/>
                <a:ea typeface="Meiryo UI"/>
              </a:rPr>
              <a:t>\n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===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NumPy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ja-JP" altLang="en-US" sz="1100">
                <a:solidFill>
                  <a:srgbClr val="CE9178"/>
                </a:solidFill>
                <a:latin typeface="Meiryo UI"/>
                <a:ea typeface="Meiryo UI"/>
              </a:rPr>
              <a:t>との連携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==="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/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n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 err="1">
                <a:solidFill>
                  <a:srgbClr val="4EC9B0"/>
                </a:solidFill>
                <a:latin typeface="Meiryo UI"/>
                <a:ea typeface="Meiryo UI"/>
              </a:rPr>
              <a:t>np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.array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([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4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5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6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])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.from_numpy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n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dirty="0"/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"NumPy → Tensor:"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altLang="ja-JP" dirty="0"/>
          </a:p>
          <a:p>
            <a:pPr>
              <a:buNone/>
            </a:pPr>
            <a:endParaRPr lang="en-US" altLang="ja-JP" sz="1100" dirty="0">
              <a:solidFill>
                <a:srgbClr val="9CDCFE"/>
              </a:solidFill>
            </a:endParaRPr>
          </a:p>
          <a:p>
            <a:pPr>
              <a:buNone/>
            </a:pP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t2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altLang="ja-JP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endParaRPr lang="en-US" altLang="ja-JP">
              <a:latin typeface="Meiryo UI"/>
              <a:ea typeface="Meiryo UI"/>
            </a:endParaRPr>
          </a:p>
          <a:p>
            <a:pPr>
              <a:buNone/>
            </a:pP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"Tensor:"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t2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altLang="ja-JP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altLang="ja-JP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ja-JP" altLang="en-US" sz="1100" dirty="0" err="1">
                <a:solidFill>
                  <a:srgbClr val="CE9178"/>
                </a:solidFill>
                <a:latin typeface="Meiryo UI"/>
                <a:ea typeface="Meiryo UI"/>
              </a:rPr>
              <a:t>対応する</a:t>
            </a:r>
            <a:r>
              <a:rPr lang="en-US" altLang="ja-JP" sz="1100" dirty="0" err="1">
                <a:solidFill>
                  <a:srgbClr val="CE9178"/>
                </a:solidFill>
                <a:latin typeface="Meiryo UI"/>
                <a:ea typeface="Meiryo UI"/>
              </a:rPr>
              <a:t>NumPy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:"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>
                <a:solidFill>
                  <a:srgbClr val="9CDCFE"/>
                </a:solidFill>
                <a:latin typeface="Meiryo UI"/>
                <a:ea typeface="Meiryo UI"/>
              </a:rPr>
              <a:t>n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) 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ja-JP" alt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メモリ共有される点に注意</a:t>
            </a:r>
            <a:endParaRPr lang="ja-JP" dirty="0" err="1"/>
          </a:p>
          <a:p>
            <a:pPr>
              <a:buNone/>
            </a:pPr>
            <a:endParaRPr lang="en-US" altLang="ja-JP" sz="1100" dirty="0">
              <a:solidFill>
                <a:srgbClr val="CCCCCC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93B439-65D3-B27A-2E9A-C7B579E00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7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249F9D8F-E62E-AE5D-93D8-C11B6678A88D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sz="1800">
                <a:latin typeface="Meiryo UI"/>
                <a:ea typeface="Meiryo UI"/>
              </a:rPr>
              <a:t>torch.</a:t>
            </a:r>
            <a:r>
              <a:rPr lang="en-US" altLang="ja-JP" sz="1800" dirty="0" err="1">
                <a:latin typeface="Meiryo UI"/>
                <a:ea typeface="Meiryo UI"/>
              </a:rPr>
              <a:t>from_numpy</a:t>
            </a:r>
            <a:r>
              <a:rPr lang="en-US" altLang="ja-JP" sz="1800" dirty="0">
                <a:latin typeface="Meiryo UI"/>
                <a:ea typeface="Meiryo UI"/>
              </a:rPr>
              <a:t>(n</a:t>
            </a:r>
            <a:r>
              <a:rPr lang="ja-JP" sz="1800">
                <a:latin typeface="Meiryo UI"/>
                <a:ea typeface="Meiryo UI"/>
              </a:rPr>
              <a:t>d</a:t>
            </a:r>
            <a:r>
              <a:rPr lang="en-US" altLang="ja-JP" sz="1800" dirty="0">
                <a:latin typeface="Meiryo UI"/>
                <a:ea typeface="Meiryo UI"/>
              </a:rPr>
              <a:t>array</a:t>
            </a:r>
            <a:r>
              <a:rPr lang="ja-JP" sz="1800">
                <a:latin typeface="Meiryo UI"/>
                <a:ea typeface="Meiryo UI"/>
              </a:rPr>
              <a:t>)：</a:t>
            </a:r>
            <a:r>
              <a:rPr lang="en-US" altLang="ja-JP" sz="1800" dirty="0">
                <a:latin typeface="Meiryo UI"/>
                <a:ea typeface="Meiryo UI"/>
              </a:rPr>
              <a:t>NumPy</a:t>
            </a:r>
            <a:r>
              <a:rPr lang="ja-JP" altLang="en-US" sz="1800">
                <a:latin typeface="Meiryo UI"/>
                <a:ea typeface="Meiryo UI"/>
              </a:rPr>
              <a:t>配列からテンソ</a:t>
            </a:r>
            <a:r>
              <a:rPr lang="ja-JP" sz="1800">
                <a:latin typeface="Meiryo UI"/>
                <a:ea typeface="Meiryo UI"/>
              </a:rPr>
              <a:t>ル生成</a:t>
            </a:r>
            <a:endParaRPr lang="en-US" altLang="ja-JP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en-US" altLang="ja-JP" sz="1800" dirty="0" err="1">
                <a:latin typeface="Meiryo UI"/>
                <a:ea typeface="Meiryo UI"/>
              </a:rPr>
              <a:t>tensor.numpy</a:t>
            </a:r>
            <a:r>
              <a:rPr lang="en-US" altLang="ja-JP" sz="1800" dirty="0">
                <a:latin typeface="Meiryo UI"/>
                <a:ea typeface="Meiryo UI"/>
              </a:rPr>
              <a:t>()</a:t>
            </a:r>
            <a:r>
              <a:rPr lang="ja-JP" altLang="en-US" sz="1800">
                <a:latin typeface="Meiryo UI"/>
                <a:ea typeface="Meiryo UI"/>
              </a:rPr>
              <a:t>：</a:t>
            </a:r>
            <a:r>
              <a:rPr lang="ja-JP" sz="1800">
                <a:latin typeface="Meiryo UI"/>
                <a:ea typeface="Meiryo UI"/>
              </a:rPr>
              <a:t>テンソル</a:t>
            </a:r>
            <a:r>
              <a:rPr lang="ja-JP" altLang="en-US" sz="1800">
                <a:latin typeface="Meiryo UI"/>
                <a:ea typeface="Meiryo UI"/>
              </a:rPr>
              <a:t>から</a:t>
            </a:r>
            <a:r>
              <a:rPr lang="ja-JP" sz="1800">
                <a:latin typeface="Meiryo UI"/>
                <a:ea typeface="Meiryo UI"/>
              </a:rPr>
              <a:t>NumPy配列を取得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メモリ共有されるため、どちらかを変更するともう一方も変わる</a:t>
            </a:r>
            <a:endParaRPr lang="ja-JP"/>
          </a:p>
          <a:p>
            <a:endParaRPr lang="ja-JP" altLang="en-US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33913552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33450C-6AE2-329B-7CE9-29E2DA9A5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F6DC00-F482-A746-6281-A35CE2DE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 err="1">
                <a:latin typeface="Meiryo UI"/>
                <a:ea typeface="Meiryo UI"/>
              </a:rPr>
              <a:t>autograd</a:t>
            </a:r>
            <a:r>
              <a:rPr lang="ja-JP" altLang="en-US">
                <a:latin typeface="Meiryo UI"/>
                <a:ea typeface="Meiryo UI"/>
              </a:rPr>
              <a:t>（自動微分</a:t>
            </a:r>
            <a:r>
              <a:rPr lang="ja-JP">
                <a:latin typeface="Meiryo UI"/>
                <a:ea typeface="Meiryo UI"/>
              </a:rPr>
              <a:t>）とは？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B166543-61B8-26A4-0234-A64D7B4A9B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"=== </a:t>
            </a:r>
            <a:r>
              <a:rPr lang="ja-JP" altLang="en-US" sz="1100">
                <a:solidFill>
                  <a:srgbClr val="CE9178"/>
                </a:solidFill>
                <a:latin typeface="Meiryo UI"/>
                <a:ea typeface="Meiryo UI"/>
              </a:rPr>
              <a:t>例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: y = x^2 + 3x + 1 ==="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.tensor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2.0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requires_grad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Meiryo UI"/>
                <a:ea typeface="Meiryo UI"/>
              </a:rPr>
              <a:t>True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dirty="0"/>
          </a:p>
          <a:p>
            <a:pPr>
              <a:buNone/>
            </a:pPr>
            <a:endParaRPr lang="en-US" sz="1100" dirty="0">
              <a:solidFill>
                <a:srgbClr val="6A9955"/>
              </a:solidFill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順伝播</a:t>
            </a:r>
            <a:endParaRPr lang="en-US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3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1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x</a:t>
            </a:r>
            <a:r>
              <a:rPr lang="ja-JP" altLang="en-US" sz="1100">
                <a:solidFill>
                  <a:srgbClr val="6A9955"/>
                </a:solidFill>
                <a:latin typeface="Meiryo UI"/>
                <a:ea typeface="Meiryo UI"/>
              </a:rPr>
              <a:t>に2を代入したyを求める</a:t>
            </a:r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"y 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.item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())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endParaRPr lang="en-US" sz="1100" dirty="0">
              <a:solidFill>
                <a:srgbClr val="6A9955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逆伝播</a:t>
            </a:r>
            <a:endParaRPr lang="en-US" dirty="0"/>
          </a:p>
          <a:p>
            <a:pPr>
              <a:buNone/>
            </a:pP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.backward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altLang="ja-JP" sz="1100" dirty="0" err="1">
                <a:solidFill>
                  <a:srgbClr val="CE9178"/>
                </a:solidFill>
                <a:latin typeface="Meiryo UI"/>
                <a:ea typeface="Meiryo UI"/>
              </a:rPr>
              <a:t>dy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/dx ="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 err="1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.grad.item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())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altLang="ja-JP" sz="1100" dirty="0" err="1">
                <a:solidFill>
                  <a:srgbClr val="6A9955"/>
                </a:solidFill>
                <a:latin typeface="Meiryo UI"/>
                <a:ea typeface="Meiryo UI"/>
              </a:rPr>
              <a:t>dy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/dx = 2x + 3 → x=2 </a:t>
            </a:r>
            <a:r>
              <a:rPr lang="ja-JP" altLang="en-US" sz="1100">
                <a:solidFill>
                  <a:srgbClr val="6A9955"/>
                </a:solidFill>
                <a:latin typeface="Meiryo UI"/>
                <a:ea typeface="Meiryo UI"/>
              </a:rPr>
              <a:t>のとき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 7</a:t>
            </a:r>
            <a:endParaRPr lang="ja-JP" dirty="0"/>
          </a:p>
          <a:p>
            <a:pPr>
              <a:buNone/>
            </a:pPr>
            <a:endParaRPr lang="en-US" sz="1100" dirty="0">
              <a:solidFill>
                <a:srgbClr val="CCCCCC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A2FE488-6FBC-BB8C-A8C3-2091EC41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8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57BEC76-065F-9F20-3BF1-DF20141E2F22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 err="1">
                <a:latin typeface="Meiryo UI"/>
                <a:ea typeface="Meiryo UI"/>
              </a:rPr>
              <a:t>PyT</a:t>
            </a:r>
            <a:r>
              <a:rPr lang="ja-JP" sz="1800">
                <a:latin typeface="Meiryo UI"/>
                <a:ea typeface="Meiryo UI"/>
              </a:rPr>
              <a:t>orch</a:t>
            </a:r>
            <a:r>
              <a:rPr lang="ja-JP" altLang="en-US" sz="1800">
                <a:latin typeface="Meiryo UI"/>
                <a:ea typeface="Meiryo UI"/>
              </a:rPr>
              <a:t>の</a:t>
            </a:r>
            <a:r>
              <a:rPr lang="en-US" altLang="ja-JP" sz="1800" dirty="0" err="1">
                <a:latin typeface="Meiryo UI"/>
                <a:ea typeface="Meiryo UI"/>
              </a:rPr>
              <a:t>autograd</a:t>
            </a:r>
            <a:r>
              <a:rPr lang="ja-JP" altLang="en-US" sz="1800">
                <a:latin typeface="Meiryo UI"/>
                <a:ea typeface="Meiryo UI"/>
              </a:rPr>
              <a:t>は「自動で微分を計算してくれる機能</a:t>
            </a:r>
            <a:r>
              <a:rPr lang="ja-JP" sz="1800">
                <a:latin typeface="Meiryo UI"/>
                <a:ea typeface="Meiryo UI"/>
              </a:rPr>
              <a:t>」</a:t>
            </a:r>
            <a:endParaRPr lang="en-US" altLang="ja-JP">
              <a:latin typeface="Meiryo UI"/>
              <a:ea typeface="Meiryo UI"/>
            </a:endParaRPr>
          </a:p>
          <a:p>
            <a:endParaRPr lang="ja-JP" altLang="en-US" sz="1800" dirty="0">
              <a:latin typeface="Meiryo UI"/>
              <a:ea typeface="Meiryo UI"/>
            </a:endParaRPr>
          </a:p>
          <a:p>
            <a:r>
              <a:rPr lang="ja-JP" sz="1800">
                <a:latin typeface="Meiryo UI"/>
                <a:ea typeface="Meiryo UI"/>
              </a:rPr>
              <a:t>計算グラフ</a:t>
            </a:r>
            <a:r>
              <a:rPr lang="ja-JP" altLang="en-US" sz="1800">
                <a:latin typeface="Meiryo UI"/>
                <a:ea typeface="Meiryo UI"/>
              </a:rPr>
              <a:t>（演算履</a:t>
            </a:r>
            <a:r>
              <a:rPr lang="ja-JP" sz="1800">
                <a:latin typeface="Meiryo UI"/>
                <a:ea typeface="Meiryo UI"/>
              </a:rPr>
              <a:t>歴</a:t>
            </a:r>
            <a:r>
              <a:rPr lang="ja-JP" altLang="en-US" sz="1800">
                <a:latin typeface="Meiryo UI"/>
                <a:ea typeface="Meiryo UI"/>
              </a:rPr>
              <a:t>）を構築し、</a:t>
            </a:r>
            <a:r>
              <a:rPr lang="en-US" altLang="ja-JP" sz="1800" dirty="0" err="1">
                <a:latin typeface="Meiryo UI"/>
                <a:ea typeface="Meiryo UI"/>
              </a:rPr>
              <a:t>backwar</a:t>
            </a:r>
            <a:r>
              <a:rPr lang="ja-JP" sz="1800">
                <a:latin typeface="Meiryo UI"/>
                <a:ea typeface="Meiryo UI"/>
              </a:rPr>
              <a:t>d()</a:t>
            </a:r>
            <a:r>
              <a:rPr lang="ja-JP" altLang="en-US" sz="1800">
                <a:latin typeface="Meiryo UI"/>
                <a:ea typeface="Meiryo UI"/>
              </a:rPr>
              <a:t>で勾</a:t>
            </a:r>
            <a:r>
              <a:rPr lang="ja-JP" sz="1800">
                <a:latin typeface="Meiryo UI"/>
                <a:ea typeface="Meiryo UI"/>
              </a:rPr>
              <a:t>配を取得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  <a:p>
            <a:r>
              <a:rPr lang="en-US" altLang="ja-JP" sz="1800" dirty="0">
                <a:latin typeface="Meiryo UI"/>
                <a:ea typeface="Meiryo UI"/>
              </a:rPr>
              <a:t>Tensor</a:t>
            </a:r>
            <a:r>
              <a:rPr lang="ja-JP" altLang="en-US" sz="1800">
                <a:latin typeface="Meiryo UI"/>
                <a:ea typeface="Meiryo UI"/>
              </a:rPr>
              <a:t>に </a:t>
            </a:r>
            <a:r>
              <a:rPr lang="en-US" altLang="ja-JP" sz="1800" dirty="0" err="1">
                <a:latin typeface="Meiryo UI"/>
                <a:ea typeface="Meiryo UI"/>
              </a:rPr>
              <a:t>requires_grad</a:t>
            </a:r>
            <a:r>
              <a:rPr lang="en-US" altLang="ja-JP" sz="1800" dirty="0">
                <a:latin typeface="Meiryo UI"/>
                <a:ea typeface="Meiryo UI"/>
              </a:rPr>
              <a:t>=True</a:t>
            </a:r>
            <a:r>
              <a:rPr lang="ja-JP" altLang="en-US" sz="1800">
                <a:latin typeface="Meiryo UI"/>
                <a:ea typeface="Meiryo UI"/>
              </a:rPr>
              <a:t> </a:t>
            </a:r>
            <a:r>
              <a:rPr lang="ja-JP" sz="1800">
                <a:latin typeface="Meiryo UI"/>
                <a:ea typeface="Meiryo UI"/>
              </a:rPr>
              <a:t>を</a:t>
            </a:r>
            <a:r>
              <a:rPr lang="ja-JP" altLang="en-US" sz="1800">
                <a:latin typeface="Meiryo UI"/>
                <a:ea typeface="Meiryo UI"/>
              </a:rPr>
              <a:t>設定しておくこ</a:t>
            </a:r>
            <a:r>
              <a:rPr lang="ja-JP" sz="1800">
                <a:latin typeface="Meiryo UI"/>
                <a:ea typeface="Meiryo UI"/>
              </a:rPr>
              <a:t>と</a:t>
            </a:r>
            <a:r>
              <a:rPr lang="ja-JP" altLang="en-US" sz="1800">
                <a:latin typeface="Meiryo UI"/>
                <a:ea typeface="Meiryo UI"/>
              </a:rPr>
              <a:t>が必要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5059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60FBE4-343F-42DD-6C2C-58155D06C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11CF39-F5F1-5F6A-AFAE-7B1C4710D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ja-JP" dirty="0">
                <a:latin typeface="Meiryo UI"/>
                <a:ea typeface="Meiryo UI"/>
              </a:rPr>
              <a:t>backward()</a:t>
            </a:r>
            <a:r>
              <a:rPr lang="ja-JP">
                <a:latin typeface="Meiryo UI"/>
                <a:ea typeface="Meiryo UI"/>
              </a:rPr>
              <a:t>と</a:t>
            </a:r>
            <a:r>
              <a:rPr lang="en-US" altLang="ja-JP" dirty="0">
                <a:latin typeface="Meiryo UI"/>
                <a:ea typeface="Meiryo UI"/>
              </a:rPr>
              <a:t>grad</a:t>
            </a:r>
            <a:r>
              <a:rPr lang="ja-JP" altLang="en-US">
                <a:latin typeface="Meiryo UI"/>
                <a:ea typeface="Meiryo UI"/>
              </a:rPr>
              <a:t>属性の使い方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59ADE81-13A8-4DF4-6F1B-F730C3380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04941" y="1816218"/>
            <a:ext cx="4748860" cy="4351338"/>
          </a:xfrm>
          <a:solidFill>
            <a:schemeClr val="tx1"/>
          </a:solidFill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"=== </a:t>
            </a:r>
            <a:r>
              <a:rPr lang="ja-JP" altLang="en-US" sz="1100">
                <a:solidFill>
                  <a:srgbClr val="CE9178"/>
                </a:solidFill>
                <a:latin typeface="Meiryo UI"/>
                <a:ea typeface="Meiryo UI"/>
              </a:rPr>
              <a:t>例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: y = x^2 + 3x + 1 ==="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.tensor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2.0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requires_grad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Meiryo UI"/>
                <a:ea typeface="Meiryo UI"/>
              </a:rPr>
              <a:t>True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ja-JP" dirty="0"/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順伝播</a:t>
            </a:r>
            <a:endParaRPr lang="en-US"/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3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1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x</a:t>
            </a:r>
            <a:r>
              <a:rPr lang="ja-JP" altLang="en-US" sz="1100">
                <a:solidFill>
                  <a:srgbClr val="6A9955"/>
                </a:solidFill>
                <a:latin typeface="Meiryo UI"/>
                <a:ea typeface="Meiryo UI"/>
              </a:rPr>
              <a:t>に2を代入したyを求める</a:t>
            </a:r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"y 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.item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())</a:t>
            </a:r>
            <a:endParaRPr lang="en-US" dirty="0">
              <a:solidFill>
                <a:srgbClr val="000000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逆伝播</a:t>
            </a:r>
            <a:endParaRPr lang="en-US" dirty="0"/>
          </a:p>
          <a:p>
            <a:pPr>
              <a:buNone/>
            </a:pP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y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.backward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</a:t>
            </a:r>
            <a:endParaRPr lang="en-US" dirty="0"/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altLang="ja-JP" sz="1100" dirty="0" err="1">
                <a:solidFill>
                  <a:srgbClr val="CE9178"/>
                </a:solidFill>
                <a:latin typeface="Meiryo UI"/>
                <a:ea typeface="Meiryo UI"/>
              </a:rPr>
              <a:t>dy</a:t>
            </a:r>
            <a:r>
              <a:rPr lang="en-US" altLang="ja-JP" sz="1100" dirty="0">
                <a:solidFill>
                  <a:srgbClr val="CE9178"/>
                </a:solidFill>
                <a:latin typeface="Meiryo UI"/>
                <a:ea typeface="Meiryo UI"/>
              </a:rPr>
              <a:t>/dx ="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altLang="ja-JP" sz="1100" dirty="0" err="1">
                <a:solidFill>
                  <a:srgbClr val="9CDCFE"/>
                </a:solidFill>
                <a:latin typeface="Meiryo UI"/>
                <a:ea typeface="Meiryo UI"/>
              </a:rPr>
              <a:t>x</a:t>
            </a:r>
            <a:r>
              <a:rPr lang="en-US" altLang="ja-JP" sz="1100" dirty="0" err="1">
                <a:solidFill>
                  <a:srgbClr val="CCCCCC"/>
                </a:solidFill>
                <a:latin typeface="Meiryo UI"/>
                <a:ea typeface="Meiryo UI"/>
              </a:rPr>
              <a:t>.grad.item</a:t>
            </a:r>
            <a:r>
              <a:rPr lang="en-US" altLang="ja-JP" sz="1100" dirty="0">
                <a:solidFill>
                  <a:srgbClr val="CCCCCC"/>
                </a:solidFill>
                <a:latin typeface="Meiryo UI"/>
                <a:ea typeface="Meiryo UI"/>
              </a:rPr>
              <a:t>())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</a:t>
            </a:r>
            <a:r>
              <a:rPr lang="en-US" altLang="ja-JP" sz="1100" dirty="0" err="1">
                <a:solidFill>
                  <a:srgbClr val="6A9955"/>
                </a:solidFill>
                <a:latin typeface="Meiryo UI"/>
                <a:ea typeface="Meiryo UI"/>
              </a:rPr>
              <a:t>dy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/dx = 2x + 3 → x=2 </a:t>
            </a:r>
            <a:r>
              <a:rPr lang="ja-JP" altLang="en-US" sz="1100">
                <a:solidFill>
                  <a:srgbClr val="6A9955"/>
                </a:solidFill>
                <a:latin typeface="Meiryo UI"/>
                <a:ea typeface="Meiryo UI"/>
              </a:rPr>
              <a:t>のとき</a:t>
            </a:r>
            <a:r>
              <a:rPr lang="en-US" altLang="ja-JP" sz="1100" dirty="0">
                <a:solidFill>
                  <a:srgbClr val="6A9955"/>
                </a:solidFill>
                <a:latin typeface="Meiryo UI"/>
                <a:ea typeface="Meiryo UI"/>
              </a:rPr>
              <a:t> 7</a:t>
            </a:r>
            <a:endParaRPr lang="ja-JP" dirty="0"/>
          </a:p>
          <a:p>
            <a:pPr>
              <a:buNone/>
            </a:pPr>
            <a:endParaRPr lang="en-US" altLang="ja-JP" sz="1100" dirty="0">
              <a:solidFill>
                <a:srgbClr val="6A9955"/>
              </a:solidFill>
            </a:endParaRPr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</a:t>
            </a:r>
            <a:r>
              <a:rPr lang="en-US" sz="1100" dirty="0">
                <a:solidFill>
                  <a:srgbClr val="D7BA7D"/>
                </a:solidFill>
                <a:latin typeface="Meiryo UI"/>
                <a:ea typeface="Meiryo UI"/>
              </a:rPr>
              <a:t>\n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=== </a:t>
            </a:r>
            <a:r>
              <a:rPr lang="en-US" sz="1100" dirty="0" err="1">
                <a:solidFill>
                  <a:srgbClr val="CE9178"/>
                </a:solidFill>
                <a:latin typeface="Meiryo UI"/>
                <a:ea typeface="Meiryo UI"/>
              </a:rPr>
              <a:t>複数ステップの計算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 ==="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a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 err="1">
                <a:solidFill>
                  <a:srgbClr val="4EC9B0"/>
                </a:solidFill>
                <a:latin typeface="Meiryo UI"/>
                <a:ea typeface="Meiryo UI"/>
              </a:rPr>
              <a:t>torch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.tensor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3.0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requires_grad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569CD6"/>
                </a:solidFill>
                <a:latin typeface="Meiryo UI"/>
                <a:ea typeface="Meiryo UI"/>
              </a:rPr>
              <a:t>True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)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b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a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endParaRPr lang="en-US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c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=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9CDCFE"/>
                </a:solidFill>
                <a:latin typeface="Meiryo UI"/>
                <a:ea typeface="Meiryo UI"/>
              </a:rPr>
              <a:t>b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**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2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D4D4D4"/>
                </a:solidFill>
                <a:latin typeface="Meiryo UI"/>
                <a:ea typeface="Meiryo UI"/>
              </a:rPr>
              <a:t>+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 </a:t>
            </a:r>
            <a:r>
              <a:rPr lang="en-US" sz="1100" dirty="0">
                <a:solidFill>
                  <a:srgbClr val="B5CEA8"/>
                </a:solidFill>
                <a:latin typeface="Meiryo UI"/>
                <a:ea typeface="Meiryo UI"/>
              </a:rPr>
              <a:t>1</a:t>
            </a:r>
            <a:endParaRPr lang="en-US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c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.backward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r>
              <a:rPr lang="en-US" sz="1100" dirty="0">
                <a:solidFill>
                  <a:srgbClr val="DCDCAA"/>
                </a:solidFill>
                <a:latin typeface="Meiryo UI"/>
                <a:ea typeface="Meiryo UI"/>
              </a:rPr>
              <a:t>print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</a:t>
            </a:r>
            <a:r>
              <a:rPr lang="en-US" sz="1100" dirty="0">
                <a:solidFill>
                  <a:srgbClr val="CE9178"/>
                </a:solidFill>
                <a:latin typeface="Meiryo UI"/>
                <a:ea typeface="Meiryo UI"/>
              </a:rPr>
              <a:t>"dc/da ="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, </a:t>
            </a:r>
            <a:r>
              <a:rPr lang="en-US" sz="1100" dirty="0" err="1">
                <a:solidFill>
                  <a:srgbClr val="9CDCFE"/>
                </a:solidFill>
                <a:latin typeface="Meiryo UI"/>
                <a:ea typeface="Meiryo UI"/>
              </a:rPr>
              <a:t>a</a:t>
            </a:r>
            <a:r>
              <a:rPr lang="en-US" sz="1100" dirty="0" err="1">
                <a:solidFill>
                  <a:srgbClr val="CCCCCC"/>
                </a:solidFill>
                <a:latin typeface="Meiryo UI"/>
                <a:ea typeface="Meiryo UI"/>
              </a:rPr>
              <a:t>.grad.item</a:t>
            </a:r>
            <a:r>
              <a:rPr lang="en-US" sz="1100" dirty="0">
                <a:solidFill>
                  <a:srgbClr val="CCCCCC"/>
                </a:solidFill>
                <a:latin typeface="Meiryo UI"/>
                <a:ea typeface="Meiryo UI"/>
              </a:rPr>
              <a:t>()) 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# dc/da = d(b²+1)/da = 2b * </a:t>
            </a:r>
            <a:r>
              <a:rPr lang="en-US" sz="1100" dirty="0" err="1">
                <a:solidFill>
                  <a:srgbClr val="6A9955"/>
                </a:solidFill>
                <a:latin typeface="Meiryo UI"/>
                <a:ea typeface="Meiryo UI"/>
              </a:rPr>
              <a:t>db</a:t>
            </a:r>
            <a:r>
              <a:rPr lang="en-US" sz="1100" dirty="0">
                <a:solidFill>
                  <a:srgbClr val="6A9955"/>
                </a:solidFill>
                <a:latin typeface="Meiryo UI"/>
                <a:ea typeface="Meiryo UI"/>
              </a:rPr>
              <a:t>/da = 2*6*2 = 24</a:t>
            </a:r>
            <a:endParaRPr lang="en-US" dirty="0">
              <a:latin typeface="Meiryo UI"/>
              <a:ea typeface="Meiryo UI"/>
            </a:endParaRPr>
          </a:p>
          <a:p>
            <a:pPr>
              <a:buNone/>
            </a:pPr>
            <a:endParaRPr lang="en-US" sz="1100" dirty="0">
              <a:solidFill>
                <a:srgbClr val="CCCCCC"/>
              </a:solidFill>
            </a:endParaRP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B7985E-C399-F020-4EE6-FDC95CD5C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41E27B-85AB-414F-92D3-8DF915D84FA0}" type="slidenum">
              <a:rPr lang="ja-JP" altLang="en-US" smtClean="0"/>
              <a:pPr/>
              <a:t>9</a:t>
            </a:fld>
            <a:endParaRPr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8D7D5D47-8710-715F-E96A-22E4A4171628}"/>
              </a:ext>
            </a:extLst>
          </p:cNvPr>
          <p:cNvSpPr txBox="1">
            <a:spLocks/>
          </p:cNvSpPr>
          <p:nvPr/>
        </p:nvSpPr>
        <p:spPr>
          <a:xfrm>
            <a:off x="840082" y="1818099"/>
            <a:ext cx="5840119" cy="435133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Meiryo UI" panose="020B0604030504040204" pitchFamily="50" charset="-128"/>
                <a:ea typeface="Meiryo UI" panose="020B0604030504040204" pitchFamily="50" charset="-128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1800" dirty="0">
                <a:latin typeface="Meiryo UI"/>
                <a:ea typeface="Meiryo UI"/>
              </a:rPr>
              <a:t>y</a:t>
            </a:r>
            <a:r>
              <a:rPr lang="ja-JP" sz="1800">
                <a:latin typeface="Meiryo UI"/>
                <a:ea typeface="Meiryo UI"/>
              </a:rPr>
              <a:t>.bac</a:t>
            </a:r>
            <a:r>
              <a:rPr lang="en-US" altLang="ja-JP" sz="1800" dirty="0">
                <a:latin typeface="Meiryo UI"/>
                <a:ea typeface="Meiryo UI"/>
              </a:rPr>
              <a:t>kw</a:t>
            </a:r>
            <a:r>
              <a:rPr lang="ja-JP" sz="1800">
                <a:latin typeface="Meiryo UI"/>
                <a:ea typeface="Meiryo UI"/>
              </a:rPr>
              <a:t>ar</a:t>
            </a:r>
            <a:r>
              <a:rPr lang="en-US" altLang="ja-JP" sz="1800" dirty="0">
                <a:latin typeface="Meiryo UI"/>
                <a:ea typeface="Meiryo UI"/>
              </a:rPr>
              <a:t>d()</a:t>
            </a:r>
            <a:r>
              <a:rPr lang="ja-JP" altLang="en-US" sz="1800">
                <a:latin typeface="Meiryo UI"/>
                <a:ea typeface="Meiryo UI"/>
              </a:rPr>
              <a:t>：</a:t>
            </a:r>
            <a:r>
              <a:rPr lang="ja-JP" sz="1800">
                <a:latin typeface="Meiryo UI"/>
                <a:ea typeface="Meiryo UI"/>
              </a:rPr>
              <a:t>スカラー</a:t>
            </a:r>
            <a:r>
              <a:rPr lang="ja-JP" altLang="en-US" sz="1800">
                <a:latin typeface="Meiryo UI"/>
                <a:ea typeface="Meiryo UI"/>
              </a:rPr>
              <a:t>出</a:t>
            </a:r>
            <a:r>
              <a:rPr lang="ja-JP" sz="1800">
                <a:latin typeface="Meiryo UI"/>
                <a:ea typeface="Meiryo UI"/>
              </a:rPr>
              <a:t>力yから逆伝</a:t>
            </a:r>
            <a:r>
              <a:rPr lang="ja-JP" altLang="en-US" sz="1800">
                <a:latin typeface="Meiryo UI"/>
                <a:ea typeface="Meiryo UI"/>
              </a:rPr>
              <a:t>播</a:t>
            </a:r>
            <a:r>
              <a:rPr lang="ja-JP" sz="1800">
                <a:latin typeface="Meiryo UI"/>
                <a:ea typeface="Meiryo UI"/>
              </a:rPr>
              <a:t>で</a:t>
            </a:r>
            <a:r>
              <a:rPr lang="ja-JP" altLang="en-US" sz="1800">
                <a:latin typeface="Meiryo UI"/>
                <a:ea typeface="Meiryo UI"/>
              </a:rPr>
              <a:t>勾配</a:t>
            </a:r>
            <a:r>
              <a:rPr lang="ja-JP" sz="1800">
                <a:latin typeface="Meiryo UI"/>
                <a:ea typeface="Meiryo UI"/>
              </a:rPr>
              <a:t>を計算</a:t>
            </a:r>
            <a:endParaRPr lang="en-US">
              <a:latin typeface="Meiryo UI"/>
              <a:ea typeface="Meiryo UI"/>
            </a:endParaRPr>
          </a:p>
          <a:p>
            <a:endParaRPr lang="ja-JP" sz="1800" dirty="0">
              <a:latin typeface="Meiryo UI"/>
              <a:ea typeface="Meiryo UI"/>
            </a:endParaRPr>
          </a:p>
          <a:p>
            <a:r>
              <a:rPr lang="en-US" altLang="ja-JP" sz="1800" dirty="0">
                <a:latin typeface="Meiryo UI"/>
                <a:ea typeface="Meiryo UI"/>
              </a:rPr>
              <a:t>x.</a:t>
            </a:r>
            <a:r>
              <a:rPr lang="ja-JP" sz="1800">
                <a:latin typeface="Meiryo UI"/>
                <a:ea typeface="Meiryo UI"/>
              </a:rPr>
              <a:t>gr</a:t>
            </a:r>
            <a:r>
              <a:rPr lang="en-US" altLang="ja-JP" sz="1800" dirty="0">
                <a:latin typeface="Meiryo UI"/>
                <a:ea typeface="Meiryo UI"/>
              </a:rPr>
              <a:t>ad</a:t>
            </a:r>
            <a:r>
              <a:rPr lang="ja-JP" altLang="en-US" sz="1800">
                <a:latin typeface="Meiryo UI"/>
                <a:ea typeface="Meiryo UI"/>
              </a:rPr>
              <a:t>：</a:t>
            </a:r>
            <a:r>
              <a:rPr lang="en-US" altLang="ja-JP" sz="1800" dirty="0">
                <a:latin typeface="Meiryo UI"/>
                <a:ea typeface="Meiryo UI"/>
              </a:rPr>
              <a:t>x</a:t>
            </a:r>
            <a:r>
              <a:rPr lang="ja-JP" altLang="en-US" sz="1800">
                <a:latin typeface="Meiryo UI"/>
                <a:ea typeface="Meiryo UI"/>
              </a:rPr>
              <a:t>に対する </a:t>
            </a:r>
            <a:r>
              <a:rPr lang="en-US" altLang="ja-JP" sz="1800" dirty="0" err="1">
                <a:latin typeface="Meiryo UI"/>
                <a:ea typeface="Meiryo UI"/>
              </a:rPr>
              <a:t>dy</a:t>
            </a:r>
            <a:r>
              <a:rPr lang="en-US" altLang="ja-JP" sz="1800" dirty="0">
                <a:latin typeface="Meiryo UI"/>
                <a:ea typeface="Meiryo UI"/>
              </a:rPr>
              <a:t>/</a:t>
            </a:r>
            <a:r>
              <a:rPr lang="ja-JP" sz="1800">
                <a:latin typeface="Meiryo UI"/>
                <a:ea typeface="Meiryo UI"/>
              </a:rPr>
              <a:t>dx</a:t>
            </a:r>
            <a:r>
              <a:rPr lang="ja-JP" altLang="en-US" sz="1800">
                <a:latin typeface="Meiryo UI"/>
                <a:ea typeface="Meiryo UI"/>
              </a:rPr>
              <a:t> が格納さ</a:t>
            </a:r>
            <a:r>
              <a:rPr lang="ja-JP" sz="1800">
                <a:latin typeface="Meiryo UI"/>
                <a:ea typeface="Meiryo UI"/>
              </a:rPr>
              <a:t>れる</a:t>
            </a:r>
            <a:endParaRPr lang="ja-JP"/>
          </a:p>
          <a:p>
            <a:endParaRPr lang="ja-JP" sz="1800" dirty="0"/>
          </a:p>
          <a:p>
            <a:r>
              <a:rPr lang="ja-JP" altLang="en-US" sz="1800">
                <a:latin typeface="Meiryo UI"/>
                <a:ea typeface="Meiryo UI"/>
              </a:rPr>
              <a:t>複数ステップの</a:t>
            </a:r>
            <a:r>
              <a:rPr lang="ja-JP" sz="1800">
                <a:latin typeface="Meiryo UI"/>
                <a:ea typeface="Meiryo UI"/>
              </a:rPr>
              <a:t>計算でも</a:t>
            </a:r>
            <a:r>
              <a:rPr lang="ja-JP" altLang="en-US" sz="1800">
                <a:latin typeface="Meiryo UI"/>
                <a:ea typeface="Meiryo UI"/>
              </a:rPr>
              <a:t>連</a:t>
            </a:r>
            <a:r>
              <a:rPr lang="ja-JP" sz="1800">
                <a:latin typeface="Meiryo UI"/>
                <a:ea typeface="Meiryo UI"/>
              </a:rPr>
              <a:t>鎖的に勾配が計算される</a:t>
            </a:r>
            <a:endParaRPr lang="ja-JP"/>
          </a:p>
          <a:p>
            <a:endParaRPr lang="ja-JP" sz="1800" dirty="0">
              <a:latin typeface="Meiryo UI"/>
              <a:ea typeface="Meiryo UI"/>
            </a:endParaRPr>
          </a:p>
        </p:txBody>
      </p:sp>
    </p:spTree>
    <p:extLst>
      <p:ext uri="{BB962C8B-B14F-4D97-AF65-F5344CB8AC3E}">
        <p14:creationId xmlns:p14="http://schemas.microsoft.com/office/powerpoint/2010/main" val="188934000"/>
      </p:ext>
    </p:extLst>
  </p:cSld>
  <p:clrMapOvr>
    <a:masterClrMapping/>
  </p:clrMapOvr>
</p:sld>
</file>

<file path=ppt/theme/theme1.xml><?xml version="1.0" encoding="utf-8"?>
<a:theme xmlns:a="http://schemas.openxmlformats.org/drawingml/2006/main" name="テーマ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背景東京都市大学_ver2.potx" id="{2ECC5129-D2B2-4C6C-B3D5-A3EC91281176}" vid="{C3691D78-4B89-4B69-8930-ECBEB128E967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46ec3f30-2d4f-4250-82e1-372410d23208}" enabled="0" method="" siteId="{46ec3f30-2d4f-4250-82e1-372410d2320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背景東京都市大学_ver2</Template>
  <TotalTime>8</TotalTime>
  <Words>119</Words>
  <Application>Microsoft Office PowerPoint</Application>
  <PresentationFormat>Widescreen</PresentationFormat>
  <Paragraphs>17</Paragraphs>
  <Slides>11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テーマ1</vt:lpstr>
      <vt:lpstr>PyTorch輪講 1章：Tensor操作と自動微分</vt:lpstr>
      <vt:lpstr>環境構築</vt:lpstr>
      <vt:lpstr>Tensor</vt:lpstr>
      <vt:lpstr>Tensorの生成方法</vt:lpstr>
      <vt:lpstr>Tensorの演算（加算・内積）</vt:lpstr>
      <vt:lpstr>NumPyとの連携</vt:lpstr>
      <vt:lpstr>NumPyとの連携</vt:lpstr>
      <vt:lpstr>autograd（自動微分）とは？</vt:lpstr>
      <vt:lpstr>backward()とgrad属性の使い方</vt:lpstr>
      <vt:lpstr>autograd 実行例（解説付き）</vt:lpstr>
      <vt:lpstr>演習課題（個人ワーク）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g2581414</dc:creator>
  <cp:lastModifiedBy>g2581414</cp:lastModifiedBy>
  <cp:revision>145</cp:revision>
  <dcterms:created xsi:type="dcterms:W3CDTF">2025-07-17T15:41:35Z</dcterms:created>
  <dcterms:modified xsi:type="dcterms:W3CDTF">2025-07-18T02:22:24Z</dcterms:modified>
</cp:coreProperties>
</file>