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2" r:id="rId2"/>
    <p:sldId id="263" r:id="rId3"/>
    <p:sldId id="273" r:id="rId4"/>
    <p:sldId id="274" r:id="rId5"/>
    <p:sldId id="264" r:id="rId6"/>
    <p:sldId id="266" r:id="rId7"/>
    <p:sldId id="267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B2393-5DA2-DB10-F511-42BBD14C55A2}" v="270" dt="2025-07-18T03:33:17.371"/>
    <p1510:client id="{34DDCA49-8035-8C93-EB8A-B83E789435DF}" v="407" dt="2025-07-18T02:22:19.266"/>
    <p1510:client id="{9C729823-8416-4B09-8B15-99405DABFB02}" v="9" dt="2025-07-17T15:49:26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85746" autoAdjust="0"/>
  </p:normalViewPr>
  <p:slideViewPr>
    <p:cSldViewPr snapToGrid="0">
      <p:cViewPr varScale="1">
        <p:scale>
          <a:sx n="100" d="100"/>
          <a:sy n="100" d="100"/>
        </p:scale>
        <p:origin x="15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2581414" userId="S::g2581414@tcu.ac.jp::1293eed8-41a2-4569-b37a-4dd9d5dd459d" providerId="AD" clId="Web-{34DDCA49-8035-8C93-EB8A-B83E789435DF}"/>
    <pc:docChg chg="addSld delSld modSld">
      <pc:chgData name="g2581414" userId="S::g2581414@tcu.ac.jp::1293eed8-41a2-4569-b37a-4dd9d5dd459d" providerId="AD" clId="Web-{34DDCA49-8035-8C93-EB8A-B83E789435DF}" dt="2025-07-18T02:20:20.014" v="402" actId="20577"/>
      <pc:docMkLst>
        <pc:docMk/>
      </pc:docMkLst>
      <pc:sldChg chg="addSp modSp">
        <pc:chgData name="g2581414" userId="S::g2581414@tcu.ac.jp::1293eed8-41a2-4569-b37a-4dd9d5dd459d" providerId="AD" clId="Web-{34DDCA49-8035-8C93-EB8A-B83E789435DF}" dt="2025-07-18T01:56:11.801" v="244" actId="20577"/>
        <pc:sldMkLst>
          <pc:docMk/>
          <pc:sldMk cId="1155494972" sldId="264"/>
        </pc:sldMkLst>
        <pc:spChg chg="mod">
          <ac:chgData name="g2581414" userId="S::g2581414@tcu.ac.jp::1293eed8-41a2-4569-b37a-4dd9d5dd459d" providerId="AD" clId="Web-{34DDCA49-8035-8C93-EB8A-B83E789435DF}" dt="2025-07-18T01:50:55.998" v="110" actId="20577"/>
          <ac:spMkLst>
            <pc:docMk/>
            <pc:sldMk cId="1155494972" sldId="264"/>
            <ac:spMk id="3" creationId="{C2766CCC-B35F-B0FF-3C4D-AF7588ED750D}"/>
          </ac:spMkLst>
        </pc:spChg>
        <pc:spChg chg="add mod">
          <ac:chgData name="g2581414" userId="S::g2581414@tcu.ac.jp::1293eed8-41a2-4569-b37a-4dd9d5dd459d" providerId="AD" clId="Web-{34DDCA49-8035-8C93-EB8A-B83E789435DF}" dt="2025-07-18T01:56:11.801" v="244" actId="20577"/>
          <ac:spMkLst>
            <pc:docMk/>
            <pc:sldMk cId="1155494972" sldId="264"/>
            <ac:spMk id="6" creationId="{B1254523-DDE2-CA5B-46D8-B20475467DDB}"/>
          </ac:spMkLst>
        </pc:spChg>
      </pc:sldChg>
      <pc:sldChg chg="modSp new">
        <pc:chgData name="g2581414" userId="S::g2581414@tcu.ac.jp::1293eed8-41a2-4569-b37a-4dd9d5dd459d" providerId="AD" clId="Web-{34DDCA49-8035-8C93-EB8A-B83E789435DF}" dt="2025-07-18T01:20:37.409" v="6" actId="20577"/>
        <pc:sldMkLst>
          <pc:docMk/>
          <pc:sldMk cId="3255605331" sldId="265"/>
        </pc:sldMkLst>
        <pc:spChg chg="mod">
          <ac:chgData name="g2581414" userId="S::g2581414@tcu.ac.jp::1293eed8-41a2-4569-b37a-4dd9d5dd459d" providerId="AD" clId="Web-{34DDCA49-8035-8C93-EB8A-B83E789435DF}" dt="2025-07-18T01:20:37.409" v="6" actId="20577"/>
          <ac:spMkLst>
            <pc:docMk/>
            <pc:sldMk cId="3255605331" sldId="265"/>
            <ac:spMk id="2" creationId="{1B2B4789-9C59-D9DC-EDBC-E8D88F8F9DAD}"/>
          </ac:spMkLst>
        </pc:spChg>
      </pc:sldChg>
      <pc:sldChg chg="modSp add replId">
        <pc:chgData name="g2581414" userId="S::g2581414@tcu.ac.jp::1293eed8-41a2-4569-b37a-4dd9d5dd459d" providerId="AD" clId="Web-{34DDCA49-8035-8C93-EB8A-B83E789435DF}" dt="2025-07-18T01:58:29.210" v="270" actId="20577"/>
        <pc:sldMkLst>
          <pc:docMk/>
          <pc:sldMk cId="881934121" sldId="266"/>
        </pc:sldMkLst>
        <pc:spChg chg="mod">
          <ac:chgData name="g2581414" userId="S::g2581414@tcu.ac.jp::1293eed8-41a2-4569-b37a-4dd9d5dd459d" providerId="AD" clId="Web-{34DDCA49-8035-8C93-EB8A-B83E789435DF}" dt="2025-07-18T01:57:18.115" v="252" actId="20577"/>
          <ac:spMkLst>
            <pc:docMk/>
            <pc:sldMk cId="881934121" sldId="266"/>
            <ac:spMk id="2" creationId="{8DB664F7-B117-2453-E321-C1A7DB26F03F}"/>
          </ac:spMkLst>
        </pc:spChg>
        <pc:spChg chg="mod">
          <ac:chgData name="g2581414" userId="S::g2581414@tcu.ac.jp::1293eed8-41a2-4569-b37a-4dd9d5dd459d" providerId="AD" clId="Web-{34DDCA49-8035-8C93-EB8A-B83E789435DF}" dt="2025-07-18T01:58:29.210" v="270" actId="20577"/>
          <ac:spMkLst>
            <pc:docMk/>
            <pc:sldMk cId="881934121" sldId="266"/>
            <ac:spMk id="3" creationId="{63A9CD1D-588D-A4EF-3683-685629352BDD}"/>
          </ac:spMkLst>
        </pc:spChg>
        <pc:spChg chg="mod">
          <ac:chgData name="g2581414" userId="S::g2581414@tcu.ac.jp::1293eed8-41a2-4569-b37a-4dd9d5dd459d" providerId="AD" clId="Web-{34DDCA49-8035-8C93-EB8A-B83E789435DF}" dt="2025-07-18T01:57:27.818" v="256" actId="20577"/>
          <ac:spMkLst>
            <pc:docMk/>
            <pc:sldMk cId="881934121" sldId="266"/>
            <ac:spMk id="6" creationId="{180D757A-7B16-8450-1048-F18D4AA8E3D8}"/>
          </ac:spMkLst>
        </pc:spChg>
      </pc:sldChg>
      <pc:sldChg chg="modSp add replId">
        <pc:chgData name="g2581414" userId="S::g2581414@tcu.ac.jp::1293eed8-41a2-4569-b37a-4dd9d5dd459d" providerId="AD" clId="Web-{34DDCA49-8035-8C93-EB8A-B83E789435DF}" dt="2025-07-18T01:59:25.054" v="290" actId="20577"/>
        <pc:sldMkLst>
          <pc:docMk/>
          <pc:sldMk cId="636494217" sldId="267"/>
        </pc:sldMkLst>
        <pc:spChg chg="mod">
          <ac:chgData name="g2581414" userId="S::g2581414@tcu.ac.jp::1293eed8-41a2-4569-b37a-4dd9d5dd459d" providerId="AD" clId="Web-{34DDCA49-8035-8C93-EB8A-B83E789435DF}" dt="2025-07-18T01:58:54.413" v="280" actId="20577"/>
          <ac:spMkLst>
            <pc:docMk/>
            <pc:sldMk cId="636494217" sldId="267"/>
            <ac:spMk id="2" creationId="{0036BC29-907A-DCB8-1D23-E4F88EA138DE}"/>
          </ac:spMkLst>
        </pc:spChg>
        <pc:spChg chg="mod">
          <ac:chgData name="g2581414" userId="S::g2581414@tcu.ac.jp::1293eed8-41a2-4569-b37a-4dd9d5dd459d" providerId="AD" clId="Web-{34DDCA49-8035-8C93-EB8A-B83E789435DF}" dt="2025-07-18T01:59:25.054" v="290" actId="20577"/>
          <ac:spMkLst>
            <pc:docMk/>
            <pc:sldMk cId="636494217" sldId="267"/>
            <ac:spMk id="3" creationId="{4B2CF52B-1B79-B8F0-CBF3-4D9B5332042B}"/>
          </ac:spMkLst>
        </pc:spChg>
        <pc:spChg chg="mod">
          <ac:chgData name="g2581414" userId="S::g2581414@tcu.ac.jp::1293eed8-41a2-4569-b37a-4dd9d5dd459d" providerId="AD" clId="Web-{34DDCA49-8035-8C93-EB8A-B83E789435DF}" dt="2025-07-18T01:59:04.210" v="284" actId="20577"/>
          <ac:spMkLst>
            <pc:docMk/>
            <pc:sldMk cId="636494217" sldId="267"/>
            <ac:spMk id="6" creationId="{18D4054C-8883-8EF6-300B-CDD2CD09C515}"/>
          </ac:spMkLst>
        </pc:spChg>
      </pc:sldChg>
      <pc:sldChg chg="modSp new del">
        <pc:chgData name="g2581414" userId="S::g2581414@tcu.ac.jp::1293eed8-41a2-4569-b37a-4dd9d5dd459d" providerId="AD" clId="Web-{34DDCA49-8035-8C93-EB8A-B83E789435DF}" dt="2025-07-18T01:58:25.678" v="268"/>
        <pc:sldMkLst>
          <pc:docMk/>
          <pc:sldMk cId="1452615592" sldId="267"/>
        </pc:sldMkLst>
        <pc:spChg chg="mod">
          <ac:chgData name="g2581414" userId="S::g2581414@tcu.ac.jp::1293eed8-41a2-4569-b37a-4dd9d5dd459d" providerId="AD" clId="Web-{34DDCA49-8035-8C93-EB8A-B83E789435DF}" dt="2025-07-18T01:58:25.163" v="267" actId="20577"/>
          <ac:spMkLst>
            <pc:docMk/>
            <pc:sldMk cId="1452615592" sldId="267"/>
            <ac:spMk id="2" creationId="{750268E2-783D-850A-A053-A6700DDD954F}"/>
          </ac:spMkLst>
        </pc:spChg>
        <pc:spChg chg="mod">
          <ac:chgData name="g2581414" userId="S::g2581414@tcu.ac.jp::1293eed8-41a2-4569-b37a-4dd9d5dd459d" providerId="AD" clId="Web-{34DDCA49-8035-8C93-EB8A-B83E789435DF}" dt="2025-07-18T01:58:24.944" v="266" actId="20577"/>
          <ac:spMkLst>
            <pc:docMk/>
            <pc:sldMk cId="1452615592" sldId="267"/>
            <ac:spMk id="3" creationId="{4064B54E-2404-79A8-B15E-38F278F2A6B2}"/>
          </ac:spMkLst>
        </pc:spChg>
      </pc:sldChg>
      <pc:sldChg chg="add replId">
        <pc:chgData name="g2581414" userId="S::g2581414@tcu.ac.jp::1293eed8-41a2-4569-b37a-4dd9d5dd459d" providerId="AD" clId="Web-{34DDCA49-8035-8C93-EB8A-B83E789435DF}" dt="2025-07-18T01:59:29.539" v="291"/>
        <pc:sldMkLst>
          <pc:docMk/>
          <pc:sldMk cId="3391355250" sldId="268"/>
        </pc:sldMkLst>
      </pc:sldChg>
      <pc:sldChg chg="modSp add replId">
        <pc:chgData name="g2581414" userId="S::g2581414@tcu.ac.jp::1293eed8-41a2-4569-b37a-4dd9d5dd459d" providerId="AD" clId="Web-{34DDCA49-8035-8C93-EB8A-B83E789435DF}" dt="2025-07-18T02:02:47.199" v="323" actId="20577"/>
        <pc:sldMkLst>
          <pc:docMk/>
          <pc:sldMk cId="15059904" sldId="269"/>
        </pc:sldMkLst>
        <pc:spChg chg="mod">
          <ac:chgData name="g2581414" userId="S::g2581414@tcu.ac.jp::1293eed8-41a2-4569-b37a-4dd9d5dd459d" providerId="AD" clId="Web-{34DDCA49-8035-8C93-EB8A-B83E789435DF}" dt="2025-07-18T02:01:38.713" v="294" actId="20577"/>
          <ac:spMkLst>
            <pc:docMk/>
            <pc:sldMk cId="15059904" sldId="269"/>
            <ac:spMk id="2" creationId="{6CF6DC00-F482-A746-6281-A35CE2DE03BE}"/>
          </ac:spMkLst>
        </pc:spChg>
        <pc:spChg chg="mod">
          <ac:chgData name="g2581414" userId="S::g2581414@tcu.ac.jp::1293eed8-41a2-4569-b37a-4dd9d5dd459d" providerId="AD" clId="Web-{34DDCA49-8035-8C93-EB8A-B83E789435DF}" dt="2025-07-18T02:02:47.199" v="323" actId="20577"/>
          <ac:spMkLst>
            <pc:docMk/>
            <pc:sldMk cId="15059904" sldId="269"/>
            <ac:spMk id="3" creationId="{3B166543-61B8-26A4-0234-A64D7B4A9B19}"/>
          </ac:spMkLst>
        </pc:spChg>
        <pc:spChg chg="mod">
          <ac:chgData name="g2581414" userId="S::g2581414@tcu.ac.jp::1293eed8-41a2-4569-b37a-4dd9d5dd459d" providerId="AD" clId="Web-{34DDCA49-8035-8C93-EB8A-B83E789435DF}" dt="2025-07-18T02:01:46.479" v="300" actId="20577"/>
          <ac:spMkLst>
            <pc:docMk/>
            <pc:sldMk cId="15059904" sldId="269"/>
            <ac:spMk id="6" creationId="{F57BEC76-065F-9F20-3BF1-DF20141E2F22}"/>
          </ac:spMkLst>
        </pc:spChg>
      </pc:sldChg>
      <pc:sldChg chg="modSp add replId">
        <pc:chgData name="g2581414" userId="S::g2581414@tcu.ac.jp::1293eed8-41a2-4569-b37a-4dd9d5dd459d" providerId="AD" clId="Web-{34DDCA49-8035-8C93-EB8A-B83E789435DF}" dt="2025-07-18T02:04:51.373" v="340" actId="14100"/>
        <pc:sldMkLst>
          <pc:docMk/>
          <pc:sldMk cId="188934000" sldId="270"/>
        </pc:sldMkLst>
        <pc:spChg chg="mod">
          <ac:chgData name="g2581414" userId="S::g2581414@tcu.ac.jp::1293eed8-41a2-4569-b37a-4dd9d5dd459d" providerId="AD" clId="Web-{34DDCA49-8035-8C93-EB8A-B83E789435DF}" dt="2025-07-18T02:03:47.153" v="326" actId="20577"/>
          <ac:spMkLst>
            <pc:docMk/>
            <pc:sldMk cId="188934000" sldId="270"/>
            <ac:spMk id="2" creationId="{5611CF39-F5F1-5F6A-AFAE-7B1C4710DC51}"/>
          </ac:spMkLst>
        </pc:spChg>
        <pc:spChg chg="mod">
          <ac:chgData name="g2581414" userId="S::g2581414@tcu.ac.jp::1293eed8-41a2-4569-b37a-4dd9d5dd459d" providerId="AD" clId="Web-{34DDCA49-8035-8C93-EB8A-B83E789435DF}" dt="2025-07-18T02:04:51.373" v="340" actId="14100"/>
          <ac:spMkLst>
            <pc:docMk/>
            <pc:sldMk cId="188934000" sldId="270"/>
            <ac:spMk id="3" creationId="{059ADE81-13A8-4DF4-6F1B-F730C3380311}"/>
          </ac:spMkLst>
        </pc:spChg>
        <pc:spChg chg="mod">
          <ac:chgData name="g2581414" userId="S::g2581414@tcu.ac.jp::1293eed8-41a2-4569-b37a-4dd9d5dd459d" providerId="AD" clId="Web-{34DDCA49-8035-8C93-EB8A-B83E789435DF}" dt="2025-07-18T02:03:53.778" v="330" actId="20577"/>
          <ac:spMkLst>
            <pc:docMk/>
            <pc:sldMk cId="188934000" sldId="270"/>
            <ac:spMk id="6" creationId="{8D7D5D47-8710-715F-E96A-22E4A4171628}"/>
          </ac:spMkLst>
        </pc:spChg>
      </pc:sldChg>
      <pc:sldChg chg="modSp add replId">
        <pc:chgData name="g2581414" userId="S::g2581414@tcu.ac.jp::1293eed8-41a2-4569-b37a-4dd9d5dd459d" providerId="AD" clId="Web-{34DDCA49-8035-8C93-EB8A-B83E789435DF}" dt="2025-07-18T02:06:40.843" v="385" actId="20577"/>
        <pc:sldMkLst>
          <pc:docMk/>
          <pc:sldMk cId="316670821" sldId="271"/>
        </pc:sldMkLst>
        <pc:spChg chg="mod">
          <ac:chgData name="g2581414" userId="S::g2581414@tcu.ac.jp::1293eed8-41a2-4569-b37a-4dd9d5dd459d" providerId="AD" clId="Web-{34DDCA49-8035-8C93-EB8A-B83E789435DF}" dt="2025-07-18T02:05:40.920" v="345" actId="20577"/>
          <ac:spMkLst>
            <pc:docMk/>
            <pc:sldMk cId="316670821" sldId="271"/>
            <ac:spMk id="2" creationId="{0715927F-5D66-3E45-94A3-AD63ECDB208D}"/>
          </ac:spMkLst>
        </pc:spChg>
        <pc:spChg chg="mod">
          <ac:chgData name="g2581414" userId="S::g2581414@tcu.ac.jp::1293eed8-41a2-4569-b37a-4dd9d5dd459d" providerId="AD" clId="Web-{34DDCA49-8035-8C93-EB8A-B83E789435DF}" dt="2025-07-18T02:06:40.843" v="385" actId="20577"/>
          <ac:spMkLst>
            <pc:docMk/>
            <pc:sldMk cId="316670821" sldId="271"/>
            <ac:spMk id="6" creationId="{08E3920A-4778-A632-28BC-F3E8EB705324}"/>
          </ac:spMkLst>
        </pc:spChg>
      </pc:sldChg>
      <pc:sldChg chg="add del replId">
        <pc:chgData name="g2581414" userId="S::g2581414@tcu.ac.jp::1293eed8-41a2-4569-b37a-4dd9d5dd459d" providerId="AD" clId="Web-{34DDCA49-8035-8C93-EB8A-B83E789435DF}" dt="2025-07-18T02:07:01.625" v="387"/>
        <pc:sldMkLst>
          <pc:docMk/>
          <pc:sldMk cId="1824880853" sldId="272"/>
        </pc:sldMkLst>
      </pc:sldChg>
      <pc:sldChg chg="modSp new">
        <pc:chgData name="g2581414" userId="S::g2581414@tcu.ac.jp::1293eed8-41a2-4569-b37a-4dd9d5dd459d" providerId="AD" clId="Web-{34DDCA49-8035-8C93-EB8A-B83E789435DF}" dt="2025-07-18T02:20:20.014" v="402" actId="20577"/>
        <pc:sldMkLst>
          <pc:docMk/>
          <pc:sldMk cId="3076634234" sldId="272"/>
        </pc:sldMkLst>
        <pc:spChg chg="mod">
          <ac:chgData name="g2581414" userId="S::g2581414@tcu.ac.jp::1293eed8-41a2-4569-b37a-4dd9d5dd459d" providerId="AD" clId="Web-{34DDCA49-8035-8C93-EB8A-B83E789435DF}" dt="2025-07-18T02:07:05.984" v="389" actId="20577"/>
          <ac:spMkLst>
            <pc:docMk/>
            <pc:sldMk cId="3076634234" sldId="272"/>
            <ac:spMk id="2" creationId="{BB507F86-D388-1A1A-D440-41DCE8EB0EB0}"/>
          </ac:spMkLst>
        </pc:spChg>
        <pc:spChg chg="mod">
          <ac:chgData name="g2581414" userId="S::g2581414@tcu.ac.jp::1293eed8-41a2-4569-b37a-4dd9d5dd459d" providerId="AD" clId="Web-{34DDCA49-8035-8C93-EB8A-B83E789435DF}" dt="2025-07-18T02:20:20.014" v="402" actId="20577"/>
          <ac:spMkLst>
            <pc:docMk/>
            <pc:sldMk cId="3076634234" sldId="272"/>
            <ac:spMk id="3" creationId="{4DA05E43-30C7-D721-AFAD-FEC47DAE6ED2}"/>
          </ac:spMkLst>
        </pc:spChg>
      </pc:sldChg>
    </pc:docChg>
  </pc:docChgLst>
  <pc:docChgLst>
    <pc:chgData name="g2581414" userId="S::g2581414@tcu.ac.jp::1293eed8-41a2-4569-b37a-4dd9d5dd459d" providerId="AD" clId="Web-{09FB2393-5DA2-DB10-F511-42BBD14C55A2}"/>
    <pc:docChg chg="addSld delSld modSld">
      <pc:chgData name="g2581414" userId="S::g2581414@tcu.ac.jp::1293eed8-41a2-4569-b37a-4dd9d5dd459d" providerId="AD" clId="Web-{09FB2393-5DA2-DB10-F511-42BBD14C55A2}" dt="2025-07-18T03:33:17.371" v="252"/>
      <pc:docMkLst>
        <pc:docMk/>
      </pc:docMkLst>
      <pc:sldChg chg="modSp">
        <pc:chgData name="g2581414" userId="S::g2581414@tcu.ac.jp::1293eed8-41a2-4569-b37a-4dd9d5dd459d" providerId="AD" clId="Web-{09FB2393-5DA2-DB10-F511-42BBD14C55A2}" dt="2025-07-18T02:53:23.638" v="5" actId="20577"/>
        <pc:sldMkLst>
          <pc:docMk/>
          <pc:sldMk cId="3275140388" sldId="262"/>
        </pc:sldMkLst>
        <pc:spChg chg="mod">
          <ac:chgData name="g2581414" userId="S::g2581414@tcu.ac.jp::1293eed8-41a2-4569-b37a-4dd9d5dd459d" providerId="AD" clId="Web-{09FB2393-5DA2-DB10-F511-42BBD14C55A2}" dt="2025-07-18T02:53:23.638" v="5" actId="20577"/>
          <ac:spMkLst>
            <pc:docMk/>
            <pc:sldMk cId="3275140388" sldId="262"/>
            <ac:spMk id="2" creationId="{570EF434-14E3-E8AD-1BC5-66C998308740}"/>
          </ac:spMkLst>
        </pc:spChg>
      </pc:sldChg>
      <pc:sldChg chg="modSp">
        <pc:chgData name="g2581414" userId="S::g2581414@tcu.ac.jp::1293eed8-41a2-4569-b37a-4dd9d5dd459d" providerId="AD" clId="Web-{09FB2393-5DA2-DB10-F511-42BBD14C55A2}" dt="2025-07-18T02:57:41.113" v="12" actId="20577"/>
        <pc:sldMkLst>
          <pc:docMk/>
          <pc:sldMk cId="1235357127" sldId="263"/>
        </pc:sldMkLst>
        <pc:spChg chg="mod">
          <ac:chgData name="g2581414" userId="S::g2581414@tcu.ac.jp::1293eed8-41a2-4569-b37a-4dd9d5dd459d" providerId="AD" clId="Web-{09FB2393-5DA2-DB10-F511-42BBD14C55A2}" dt="2025-07-18T02:57:28.925" v="7" actId="20577"/>
          <ac:spMkLst>
            <pc:docMk/>
            <pc:sldMk cId="1235357127" sldId="263"/>
            <ac:spMk id="2" creationId="{ADE2D450-AEE9-4456-03D2-149A3443587A}"/>
          </ac:spMkLst>
        </pc:spChg>
        <pc:spChg chg="mod">
          <ac:chgData name="g2581414" userId="S::g2581414@tcu.ac.jp::1293eed8-41a2-4569-b37a-4dd9d5dd459d" providerId="AD" clId="Web-{09FB2393-5DA2-DB10-F511-42BBD14C55A2}" dt="2025-07-18T02:57:41.113" v="12" actId="20577"/>
          <ac:spMkLst>
            <pc:docMk/>
            <pc:sldMk cId="1235357127" sldId="263"/>
            <ac:spMk id="3" creationId="{A37AC2D8-32E2-FD88-F904-E277981D9BE4}"/>
          </ac:spMkLst>
        </pc:spChg>
      </pc:sldChg>
      <pc:sldChg chg="modSp">
        <pc:chgData name="g2581414" userId="S::g2581414@tcu.ac.jp::1293eed8-41a2-4569-b37a-4dd9d5dd459d" providerId="AD" clId="Web-{09FB2393-5DA2-DB10-F511-42BBD14C55A2}" dt="2025-07-18T03:16:19.704" v="203" actId="20577"/>
        <pc:sldMkLst>
          <pc:docMk/>
          <pc:sldMk cId="1155494972" sldId="264"/>
        </pc:sldMkLst>
        <pc:spChg chg="mod">
          <ac:chgData name="g2581414" userId="S::g2581414@tcu.ac.jp::1293eed8-41a2-4569-b37a-4dd9d5dd459d" providerId="AD" clId="Web-{09FB2393-5DA2-DB10-F511-42BBD14C55A2}" dt="2025-07-18T02:58:35.521" v="29" actId="20577"/>
          <ac:spMkLst>
            <pc:docMk/>
            <pc:sldMk cId="1155494972" sldId="264"/>
            <ac:spMk id="2" creationId="{5795E821-6F16-0AE3-1C24-BE3952D059F8}"/>
          </ac:spMkLst>
        </pc:spChg>
        <pc:spChg chg="mod">
          <ac:chgData name="g2581414" userId="S::g2581414@tcu.ac.jp::1293eed8-41a2-4569-b37a-4dd9d5dd459d" providerId="AD" clId="Web-{09FB2393-5DA2-DB10-F511-42BBD14C55A2}" dt="2025-07-18T02:59:32.819" v="48" actId="20577"/>
          <ac:spMkLst>
            <pc:docMk/>
            <pc:sldMk cId="1155494972" sldId="264"/>
            <ac:spMk id="3" creationId="{C2766CCC-B35F-B0FF-3C4D-AF7588ED750D}"/>
          </ac:spMkLst>
        </pc:spChg>
        <pc:spChg chg="mod">
          <ac:chgData name="g2581414" userId="S::g2581414@tcu.ac.jp::1293eed8-41a2-4569-b37a-4dd9d5dd459d" providerId="AD" clId="Web-{09FB2393-5DA2-DB10-F511-42BBD14C55A2}" dt="2025-07-18T03:16:19.704" v="203" actId="20577"/>
          <ac:spMkLst>
            <pc:docMk/>
            <pc:sldMk cId="1155494972" sldId="264"/>
            <ac:spMk id="6" creationId="{B1254523-DDE2-CA5B-46D8-B20475467DDB}"/>
          </ac:spMkLst>
        </pc:spChg>
      </pc:sldChg>
      <pc:sldChg chg="del">
        <pc:chgData name="g2581414" userId="S::g2581414@tcu.ac.jp::1293eed8-41a2-4569-b37a-4dd9d5dd459d" providerId="AD" clId="Web-{09FB2393-5DA2-DB10-F511-42BBD14C55A2}" dt="2025-07-18T02:53:28.403" v="6"/>
        <pc:sldMkLst>
          <pc:docMk/>
          <pc:sldMk cId="3255605331" sldId="265"/>
        </pc:sldMkLst>
      </pc:sldChg>
      <pc:sldChg chg="modSp">
        <pc:chgData name="g2581414" userId="S::g2581414@tcu.ac.jp::1293eed8-41a2-4569-b37a-4dd9d5dd459d" providerId="AD" clId="Web-{09FB2393-5DA2-DB10-F511-42BBD14C55A2}" dt="2025-07-18T03:30:19.648" v="236" actId="20577"/>
        <pc:sldMkLst>
          <pc:docMk/>
          <pc:sldMk cId="881934121" sldId="266"/>
        </pc:sldMkLst>
        <pc:spChg chg="mod">
          <ac:chgData name="g2581414" userId="S::g2581414@tcu.ac.jp::1293eed8-41a2-4569-b37a-4dd9d5dd459d" providerId="AD" clId="Web-{09FB2393-5DA2-DB10-F511-42BBD14C55A2}" dt="2025-07-18T03:23:06.903" v="204" actId="20577"/>
          <ac:spMkLst>
            <pc:docMk/>
            <pc:sldMk cId="881934121" sldId="266"/>
            <ac:spMk id="2" creationId="{8DB664F7-B117-2453-E321-C1A7DB26F03F}"/>
          </ac:spMkLst>
        </pc:spChg>
        <pc:spChg chg="mod">
          <ac:chgData name="g2581414" userId="S::g2581414@tcu.ac.jp::1293eed8-41a2-4569-b37a-4dd9d5dd459d" providerId="AD" clId="Web-{09FB2393-5DA2-DB10-F511-42BBD14C55A2}" dt="2025-07-18T03:27:13.815" v="210" actId="20577"/>
          <ac:spMkLst>
            <pc:docMk/>
            <pc:sldMk cId="881934121" sldId="266"/>
            <ac:spMk id="3" creationId="{63A9CD1D-588D-A4EF-3683-685629352BDD}"/>
          </ac:spMkLst>
        </pc:spChg>
        <pc:spChg chg="mod">
          <ac:chgData name="g2581414" userId="S::g2581414@tcu.ac.jp::1293eed8-41a2-4569-b37a-4dd9d5dd459d" providerId="AD" clId="Web-{09FB2393-5DA2-DB10-F511-42BBD14C55A2}" dt="2025-07-18T03:30:19.648" v="236" actId="20577"/>
          <ac:spMkLst>
            <pc:docMk/>
            <pc:sldMk cId="881934121" sldId="266"/>
            <ac:spMk id="6" creationId="{180D757A-7B16-8450-1048-F18D4AA8E3D8}"/>
          </ac:spMkLst>
        </pc:spChg>
      </pc:sldChg>
      <pc:sldChg chg="modSp">
        <pc:chgData name="g2581414" userId="S::g2581414@tcu.ac.jp::1293eed8-41a2-4569-b37a-4dd9d5dd459d" providerId="AD" clId="Web-{09FB2393-5DA2-DB10-F511-42BBD14C55A2}" dt="2025-07-18T03:33:05.309" v="247" actId="20577"/>
        <pc:sldMkLst>
          <pc:docMk/>
          <pc:sldMk cId="636494217" sldId="267"/>
        </pc:sldMkLst>
        <pc:spChg chg="mod">
          <ac:chgData name="g2581414" userId="S::g2581414@tcu.ac.jp::1293eed8-41a2-4569-b37a-4dd9d5dd459d" providerId="AD" clId="Web-{09FB2393-5DA2-DB10-F511-42BBD14C55A2}" dt="2025-07-18T03:32:26.964" v="242" actId="20577"/>
          <ac:spMkLst>
            <pc:docMk/>
            <pc:sldMk cId="636494217" sldId="267"/>
            <ac:spMk id="2" creationId="{0036BC29-907A-DCB8-1D23-E4F88EA138DE}"/>
          </ac:spMkLst>
        </pc:spChg>
        <pc:spChg chg="mod">
          <ac:chgData name="g2581414" userId="S::g2581414@tcu.ac.jp::1293eed8-41a2-4569-b37a-4dd9d5dd459d" providerId="AD" clId="Web-{09FB2393-5DA2-DB10-F511-42BBD14C55A2}" dt="2025-07-18T03:33:05.309" v="247" actId="20577"/>
          <ac:spMkLst>
            <pc:docMk/>
            <pc:sldMk cId="636494217" sldId="267"/>
            <ac:spMk id="3" creationId="{4B2CF52B-1B79-B8F0-CBF3-4D9B5332042B}"/>
          </ac:spMkLst>
        </pc:spChg>
        <pc:spChg chg="mod">
          <ac:chgData name="g2581414" userId="S::g2581414@tcu.ac.jp::1293eed8-41a2-4569-b37a-4dd9d5dd459d" providerId="AD" clId="Web-{09FB2393-5DA2-DB10-F511-42BBD14C55A2}" dt="2025-07-18T03:32:35.870" v="246" actId="20577"/>
          <ac:spMkLst>
            <pc:docMk/>
            <pc:sldMk cId="636494217" sldId="267"/>
            <ac:spMk id="6" creationId="{18D4054C-8883-8EF6-300B-CDD2CD09C515}"/>
          </ac:spMkLst>
        </pc:spChg>
      </pc:sldChg>
      <pc:sldChg chg="del">
        <pc:chgData name="g2581414" userId="S::g2581414@tcu.ac.jp::1293eed8-41a2-4569-b37a-4dd9d5dd459d" providerId="AD" clId="Web-{09FB2393-5DA2-DB10-F511-42BBD14C55A2}" dt="2025-07-18T03:33:07.731" v="248"/>
        <pc:sldMkLst>
          <pc:docMk/>
          <pc:sldMk cId="3391355250" sldId="268"/>
        </pc:sldMkLst>
      </pc:sldChg>
      <pc:sldChg chg="del">
        <pc:chgData name="g2581414" userId="S::g2581414@tcu.ac.jp::1293eed8-41a2-4569-b37a-4dd9d5dd459d" providerId="AD" clId="Web-{09FB2393-5DA2-DB10-F511-42BBD14C55A2}" dt="2025-07-18T03:33:17.371" v="252"/>
        <pc:sldMkLst>
          <pc:docMk/>
          <pc:sldMk cId="15059904" sldId="269"/>
        </pc:sldMkLst>
      </pc:sldChg>
      <pc:sldChg chg="del">
        <pc:chgData name="g2581414" userId="S::g2581414@tcu.ac.jp::1293eed8-41a2-4569-b37a-4dd9d5dd459d" providerId="AD" clId="Web-{09FB2393-5DA2-DB10-F511-42BBD14C55A2}" dt="2025-07-18T03:33:13.778" v="251"/>
        <pc:sldMkLst>
          <pc:docMk/>
          <pc:sldMk cId="188934000" sldId="270"/>
        </pc:sldMkLst>
      </pc:sldChg>
      <pc:sldChg chg="del">
        <pc:chgData name="g2581414" userId="S::g2581414@tcu.ac.jp::1293eed8-41a2-4569-b37a-4dd9d5dd459d" providerId="AD" clId="Web-{09FB2393-5DA2-DB10-F511-42BBD14C55A2}" dt="2025-07-18T03:33:13.778" v="250"/>
        <pc:sldMkLst>
          <pc:docMk/>
          <pc:sldMk cId="316670821" sldId="271"/>
        </pc:sldMkLst>
      </pc:sldChg>
      <pc:sldChg chg="del">
        <pc:chgData name="g2581414" userId="S::g2581414@tcu.ac.jp::1293eed8-41a2-4569-b37a-4dd9d5dd459d" providerId="AD" clId="Web-{09FB2393-5DA2-DB10-F511-42BBD14C55A2}" dt="2025-07-18T03:33:13.762" v="249"/>
        <pc:sldMkLst>
          <pc:docMk/>
          <pc:sldMk cId="3076634234" sldId="272"/>
        </pc:sldMkLst>
      </pc:sldChg>
      <pc:sldChg chg="modSp new">
        <pc:chgData name="g2581414" userId="S::g2581414@tcu.ac.jp::1293eed8-41a2-4569-b37a-4dd9d5dd459d" providerId="AD" clId="Web-{09FB2393-5DA2-DB10-F511-42BBD14C55A2}" dt="2025-07-18T02:58:01.332" v="18" actId="20577"/>
        <pc:sldMkLst>
          <pc:docMk/>
          <pc:sldMk cId="3678016992" sldId="273"/>
        </pc:sldMkLst>
        <pc:spChg chg="mod">
          <ac:chgData name="g2581414" userId="S::g2581414@tcu.ac.jp::1293eed8-41a2-4569-b37a-4dd9d5dd459d" providerId="AD" clId="Web-{09FB2393-5DA2-DB10-F511-42BBD14C55A2}" dt="2025-07-18T02:57:53.738" v="14" actId="20577"/>
          <ac:spMkLst>
            <pc:docMk/>
            <pc:sldMk cId="3678016992" sldId="273"/>
            <ac:spMk id="2" creationId="{297B9F65-FF9F-8102-E7F3-8D13EFCDA20D}"/>
          </ac:spMkLst>
        </pc:spChg>
        <pc:spChg chg="mod">
          <ac:chgData name="g2581414" userId="S::g2581414@tcu.ac.jp::1293eed8-41a2-4569-b37a-4dd9d5dd459d" providerId="AD" clId="Web-{09FB2393-5DA2-DB10-F511-42BBD14C55A2}" dt="2025-07-18T02:58:01.332" v="18" actId="20577"/>
          <ac:spMkLst>
            <pc:docMk/>
            <pc:sldMk cId="3678016992" sldId="273"/>
            <ac:spMk id="3" creationId="{F6536894-D34C-265B-E0F9-BC18626AC068}"/>
          </ac:spMkLst>
        </pc:spChg>
      </pc:sldChg>
      <pc:sldChg chg="modSp new">
        <pc:chgData name="g2581414" userId="S::g2581414@tcu.ac.jp::1293eed8-41a2-4569-b37a-4dd9d5dd459d" providerId="AD" clId="Web-{09FB2393-5DA2-DB10-F511-42BBD14C55A2}" dt="2025-07-18T02:58:26.458" v="28" actId="20577"/>
        <pc:sldMkLst>
          <pc:docMk/>
          <pc:sldMk cId="1665886424" sldId="274"/>
        </pc:sldMkLst>
        <pc:spChg chg="mod">
          <ac:chgData name="g2581414" userId="S::g2581414@tcu.ac.jp::1293eed8-41a2-4569-b37a-4dd9d5dd459d" providerId="AD" clId="Web-{09FB2393-5DA2-DB10-F511-42BBD14C55A2}" dt="2025-07-18T02:58:17.395" v="24" actId="20577"/>
          <ac:spMkLst>
            <pc:docMk/>
            <pc:sldMk cId="1665886424" sldId="274"/>
            <ac:spMk id="2" creationId="{F5740216-466B-C9DB-B121-8EDE7C85D471}"/>
          </ac:spMkLst>
        </pc:spChg>
        <pc:spChg chg="mod">
          <ac:chgData name="g2581414" userId="S::g2581414@tcu.ac.jp::1293eed8-41a2-4569-b37a-4dd9d5dd459d" providerId="AD" clId="Web-{09FB2393-5DA2-DB10-F511-42BBD14C55A2}" dt="2025-07-18T02:58:26.458" v="28" actId="20577"/>
          <ac:spMkLst>
            <pc:docMk/>
            <pc:sldMk cId="1665886424" sldId="274"/>
            <ac:spMk id="3" creationId="{58AB9863-7306-52B3-899D-2622B158A576}"/>
          </ac:spMkLst>
        </pc:spChg>
      </pc:sldChg>
    </pc:docChg>
  </pc:docChgLst>
  <pc:docChgLst>
    <pc:chgData name="g2581414" userId="1293eed8-41a2-4569-b37a-4dd9d5dd459d" providerId="ADAL" clId="{9C729823-8416-4B09-8B15-99405DABFB02}"/>
    <pc:docChg chg="addSld modSld">
      <pc:chgData name="g2581414" userId="1293eed8-41a2-4569-b37a-4dd9d5dd459d" providerId="ADAL" clId="{9C729823-8416-4B09-8B15-99405DABFB02}" dt="2025-07-17T15:49:26.554" v="150"/>
      <pc:docMkLst>
        <pc:docMk/>
      </pc:docMkLst>
      <pc:sldChg chg="modSp mod">
        <pc:chgData name="g2581414" userId="1293eed8-41a2-4569-b37a-4dd9d5dd459d" providerId="ADAL" clId="{9C729823-8416-4B09-8B15-99405DABFB02}" dt="2025-07-17T15:43:34.411" v="133" actId="20577"/>
        <pc:sldMkLst>
          <pc:docMk/>
          <pc:sldMk cId="3275140388" sldId="262"/>
        </pc:sldMkLst>
        <pc:spChg chg="mod">
          <ac:chgData name="g2581414" userId="1293eed8-41a2-4569-b37a-4dd9d5dd459d" providerId="ADAL" clId="{9C729823-8416-4B09-8B15-99405DABFB02}" dt="2025-07-17T15:43:25.555" v="99" actId="20577"/>
          <ac:spMkLst>
            <pc:docMk/>
            <pc:sldMk cId="3275140388" sldId="262"/>
            <ac:spMk id="2" creationId="{570EF434-14E3-E8AD-1BC5-66C998308740}"/>
          </ac:spMkLst>
        </pc:spChg>
        <pc:spChg chg="mod">
          <ac:chgData name="g2581414" userId="1293eed8-41a2-4569-b37a-4dd9d5dd459d" providerId="ADAL" clId="{9C729823-8416-4B09-8B15-99405DABFB02}" dt="2025-07-17T15:43:34.411" v="133" actId="20577"/>
          <ac:spMkLst>
            <pc:docMk/>
            <pc:sldMk cId="3275140388" sldId="262"/>
            <ac:spMk id="3" creationId="{949D73D0-9A24-68CD-9614-31368BC2B82B}"/>
          </ac:spMkLst>
        </pc:spChg>
      </pc:sldChg>
      <pc:sldChg chg="addSp delSp modSp mod">
        <pc:chgData name="g2581414" userId="1293eed8-41a2-4569-b37a-4dd9d5dd459d" providerId="ADAL" clId="{9C729823-8416-4B09-8B15-99405DABFB02}" dt="2025-07-17T15:48:57.231" v="148" actId="20577"/>
        <pc:sldMkLst>
          <pc:docMk/>
          <pc:sldMk cId="1235357127" sldId="263"/>
        </pc:sldMkLst>
        <pc:spChg chg="mod">
          <ac:chgData name="g2581414" userId="1293eed8-41a2-4569-b37a-4dd9d5dd459d" providerId="ADAL" clId="{9C729823-8416-4B09-8B15-99405DABFB02}" dt="2025-07-17T15:45:14.342" v="140" actId="20577"/>
          <ac:spMkLst>
            <pc:docMk/>
            <pc:sldMk cId="1235357127" sldId="263"/>
            <ac:spMk id="2" creationId="{ADE2D450-AEE9-4456-03D2-149A3443587A}"/>
          </ac:spMkLst>
        </pc:spChg>
        <pc:spChg chg="add del mod">
          <ac:chgData name="g2581414" userId="1293eed8-41a2-4569-b37a-4dd9d5dd459d" providerId="ADAL" clId="{9C729823-8416-4B09-8B15-99405DABFB02}" dt="2025-07-17T15:48:57.231" v="148" actId="20577"/>
          <ac:spMkLst>
            <pc:docMk/>
            <pc:sldMk cId="1235357127" sldId="263"/>
            <ac:spMk id="3" creationId="{A37AC2D8-32E2-FD88-F904-E277981D9BE4}"/>
          </ac:spMkLst>
        </pc:spChg>
        <pc:spChg chg="add mod">
          <ac:chgData name="g2581414" userId="1293eed8-41a2-4569-b37a-4dd9d5dd459d" providerId="ADAL" clId="{9C729823-8416-4B09-8B15-99405DABFB02}" dt="2025-07-17T15:48:38.299" v="142"/>
          <ac:spMkLst>
            <pc:docMk/>
            <pc:sldMk cId="1235357127" sldId="263"/>
            <ac:spMk id="5" creationId="{08D8D32D-089F-D200-15CE-C64B28095146}"/>
          </ac:spMkLst>
        </pc:spChg>
      </pc:sldChg>
      <pc:sldChg chg="modSp new">
        <pc:chgData name="g2581414" userId="1293eed8-41a2-4569-b37a-4dd9d5dd459d" providerId="ADAL" clId="{9C729823-8416-4B09-8B15-99405DABFB02}" dt="2025-07-17T15:49:26.554" v="150"/>
        <pc:sldMkLst>
          <pc:docMk/>
          <pc:sldMk cId="1155494972" sldId="264"/>
        </pc:sldMkLst>
        <pc:spChg chg="mod">
          <ac:chgData name="g2581414" userId="1293eed8-41a2-4569-b37a-4dd9d5dd459d" providerId="ADAL" clId="{9C729823-8416-4B09-8B15-99405DABFB02}" dt="2025-07-17T15:49:26.554" v="150"/>
          <ac:spMkLst>
            <pc:docMk/>
            <pc:sldMk cId="1155494972" sldId="264"/>
            <ac:spMk id="2" creationId="{5795E821-6F16-0AE3-1C24-BE3952D059F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18E0E-27CB-4B4E-AB09-3FA7D69268DA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C9DE2-E1B8-46C5-970D-64CC0A3C3F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69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今日から</a:t>
            </a:r>
            <a:r>
              <a:rPr lang="en-US" altLang="ja-JP" dirty="0" err="1"/>
              <a:t>PyTorch</a:t>
            </a:r>
            <a:r>
              <a:rPr lang="ja-JP" altLang="en-US" dirty="0"/>
              <a:t>を使って深層学習の実装に挑戦します。</a:t>
            </a:r>
          </a:p>
          <a:p>
            <a:r>
              <a:rPr lang="ja-JP" altLang="en-US" dirty="0"/>
              <a:t>第</a:t>
            </a:r>
            <a:r>
              <a:rPr lang="en-US" altLang="ja-JP" dirty="0"/>
              <a:t>1</a:t>
            </a:r>
            <a:r>
              <a:rPr lang="ja-JP" altLang="en-US" dirty="0"/>
              <a:t>回は</a:t>
            </a:r>
            <a:r>
              <a:rPr lang="en-US" altLang="ja-JP" dirty="0" err="1"/>
              <a:t>PyTorch</a:t>
            </a:r>
            <a:r>
              <a:rPr lang="ja-JP" altLang="en-US" dirty="0"/>
              <a:t>の最も基本的な構造である </a:t>
            </a:r>
            <a:r>
              <a:rPr lang="en-US" altLang="ja-JP" dirty="0"/>
              <a:t>Tensor </a:t>
            </a:r>
            <a:r>
              <a:rPr lang="ja-JP" altLang="en-US" dirty="0"/>
              <a:t>と、その自動微分機構である </a:t>
            </a:r>
            <a:r>
              <a:rPr lang="en-US" altLang="ja-JP" dirty="0" err="1"/>
              <a:t>autograd</a:t>
            </a:r>
            <a:r>
              <a:rPr lang="en-US" altLang="ja-JP" dirty="0"/>
              <a:t> </a:t>
            </a:r>
            <a:r>
              <a:rPr lang="ja-JP" altLang="en-US" dirty="0"/>
              <a:t>について学びます。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C9DE2-E1B8-46C5-970D-64CC0A3C3FE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556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C9DE2-E1B8-46C5-970D-64CC0A3C3FE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38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6A32-D168-468E-BA6D-4AB943AB6106}" type="datetime1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27B-85AB-414F-92D3-8DF915D84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863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30D8-AC12-491F-AD3C-DFB148F6F4B8}" type="datetime1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27B-85AB-414F-92D3-8DF915D84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42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9179-101F-4690-AD9F-D82318F2B59A}" type="datetime1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27B-85AB-414F-92D3-8DF915D84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19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9074-AEC9-428B-B7B6-F20E1D54DA1F}" type="datetime1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118600" y="365125"/>
            <a:ext cx="2743200" cy="365125"/>
          </a:xfrm>
        </p:spPr>
        <p:txBody>
          <a:bodyPr/>
          <a:lstStyle>
            <a:lvl1pPr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C41E27B-85AB-414F-92D3-8DF915D84FA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964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8335-B431-4431-A4C3-A09B15C53501}" type="datetime1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27B-85AB-414F-92D3-8DF915D84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17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50FA-BB03-4E48-BCD5-06B7362077BA}" type="datetime1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27B-85AB-414F-92D3-8DF915D84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2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3AB0-0EDF-431E-9FF8-802DD19431A8}" type="datetime1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27B-85AB-414F-92D3-8DF915D84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0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F572-7931-4E3F-A26E-9819A1BDF48B}" type="datetime1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27B-85AB-414F-92D3-8DF915D84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92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2711-C51C-41E0-B76D-C43FA918539E}" type="datetime1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27B-85AB-414F-92D3-8DF915D84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26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3A76-B21F-4CE5-81CD-7577C1F1A475}" type="datetime1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27B-85AB-414F-92D3-8DF915D84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007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0BEA-0EEF-4CD7-AEF0-4B88359824B0}" type="datetime1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27B-85AB-414F-92D3-8DF915D84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225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" y="5982657"/>
            <a:ext cx="12242559" cy="875343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59198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8CF5E-879C-4953-8782-AE1437B36356}" type="datetime1">
              <a:rPr kumimoji="1" lang="ja-JP" altLang="en-US" smtClean="0"/>
              <a:t>2025/7/17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59198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093200" y="3651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C41E27B-85AB-414F-92D3-8DF915D84FA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FFA7A12-66C4-46C4-B3E3-326396C28C4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583" cy="9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2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0EF434-14E3-E8AD-1BC5-66C9983087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>
                <a:latin typeface="Meiryo UI"/>
                <a:ea typeface="Meiryo UI"/>
              </a:rPr>
              <a:t>PyTorch</a:t>
            </a:r>
            <a:r>
              <a:rPr kumimoji="1" lang="ja-JP" altLang="en-US">
                <a:latin typeface="Meiryo UI"/>
                <a:ea typeface="Meiryo UI"/>
              </a:rPr>
              <a:t>輪講</a:t>
            </a:r>
            <a:br>
              <a:rPr lang="en-US" altLang="ja-JP" dirty="0"/>
            </a:br>
            <a:r>
              <a:rPr lang="ja-JP" altLang="en-US">
                <a:latin typeface="Meiryo UI"/>
                <a:ea typeface="Meiryo UI"/>
              </a:rPr>
              <a:t>2章</a:t>
            </a:r>
            <a:r>
              <a:rPr kumimoji="1" lang="ja-JP" altLang="en-US">
                <a:latin typeface="Meiryo UI"/>
                <a:ea typeface="Meiryo UI"/>
              </a:rPr>
              <a:t>：</a:t>
            </a:r>
            <a:r>
              <a:rPr lang="en-US" dirty="0" err="1">
                <a:latin typeface="Meiryo UI"/>
                <a:ea typeface="Meiryo UI"/>
              </a:rPr>
              <a:t>nn.Module</a:t>
            </a:r>
            <a:r>
              <a:rPr lang="ja-JP" altLang="en-US">
                <a:latin typeface="Meiryo UI"/>
                <a:ea typeface="Meiryo UI"/>
              </a:rPr>
              <a:t>によるモデル定義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9D73D0-9A24-68CD-9614-31368BC2B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塩本研究室</a:t>
            </a:r>
            <a:endParaRPr kumimoji="1" lang="en-US" altLang="ja-JP" dirty="0"/>
          </a:p>
          <a:p>
            <a:r>
              <a:rPr lang="en-US" altLang="ja-JP" dirty="0"/>
              <a:t>2025</a:t>
            </a:r>
            <a:r>
              <a:rPr lang="ja-JP" altLang="en-US" dirty="0"/>
              <a:t>年度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82462F-9590-5EC4-DC63-E16C7B83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27B-85AB-414F-92D3-8DF915D84FA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14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E2D450-AEE9-4456-03D2-149A3443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Meiryo UI"/>
                <a:ea typeface="Meiryo UI"/>
              </a:rPr>
              <a:t>目標</a:t>
            </a:r>
            <a:endParaRPr lang="en-US" altLang="ja-JP" dirty="0" err="1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7AC2D8-32E2-FD88-F904-E277981D9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>
                <a:latin typeface="Meiryo UI"/>
                <a:ea typeface="Meiryo UI"/>
              </a:rPr>
              <a:t>✅ PyTorchのnn.Moduleの役割を理解する</a:t>
            </a:r>
            <a:br>
              <a:rPr lang="ja-JP" dirty="0"/>
            </a:br>
            <a:r>
              <a:rPr lang="ja-JP" dirty="0">
                <a:latin typeface="Meiryo UI"/>
                <a:ea typeface="Meiryo UI"/>
              </a:rPr>
              <a:t> </a:t>
            </a:r>
            <a:endParaRPr lang="ja-JP" altLang="en-US" dirty="0">
              <a:latin typeface="Meiryo UI"/>
              <a:ea typeface="Meiryo UI"/>
            </a:endParaRPr>
          </a:p>
          <a:p>
            <a:r>
              <a:rPr lang="ja-JP">
                <a:latin typeface="Meiryo UI"/>
                <a:ea typeface="Meiryo UI"/>
              </a:rPr>
              <a:t>✅ forward() メソッドでモデルの順伝播を実装</a:t>
            </a:r>
            <a:br>
              <a:rPr lang="ja-JP" dirty="0"/>
            </a:br>
            <a:endParaRPr lang="ja-JP" altLang="en-US" dirty="0">
              <a:latin typeface="Meiryo UI"/>
              <a:ea typeface="Meiryo UI"/>
            </a:endParaRPr>
          </a:p>
          <a:p>
            <a:r>
              <a:rPr lang="ja-JP">
                <a:latin typeface="Meiryo UI"/>
                <a:ea typeface="Meiryo UI"/>
              </a:rPr>
              <a:t>✅ 例として XOR分類器を定義し出力を確認する</a:t>
            </a:r>
            <a:endParaRPr lang="ja-JP" altLang="en-US">
              <a:latin typeface="Meiryo UI"/>
              <a:ea typeface="Meiryo UI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411AA24-6B04-39E6-CEBE-6422014E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27B-85AB-414F-92D3-8DF915D84FA0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535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9F65-FF9F-8102-E7F3-8D13EFCD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ニューラルネットは何か</a:t>
            </a:r>
            <a:r>
              <a:rPr lang="en-US" dirty="0"/>
              <a:t>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36894-D34C-265B-E0F9-BC18626AC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 err="1">
                <a:latin typeface="Meiryo UI"/>
                <a:ea typeface="Meiryo UI"/>
              </a:rPr>
              <a:t>複数の全結合層</a:t>
            </a:r>
            <a:r>
              <a:rPr lang="en-US" dirty="0" err="1">
                <a:latin typeface="Meiryo UI"/>
                <a:ea typeface="Meiryo UI"/>
              </a:rPr>
              <a:t>（Linear</a:t>
            </a:r>
            <a:r>
              <a:rPr lang="ja-JP" altLang="en-US" dirty="0">
                <a:latin typeface="Meiryo UI"/>
                <a:ea typeface="Meiryo UI"/>
              </a:rPr>
              <a:t>）＋</a:t>
            </a:r>
            <a:r>
              <a:rPr lang="ja-JP" altLang="en-US" dirty="0" err="1">
                <a:latin typeface="Meiryo UI"/>
                <a:ea typeface="Meiryo UI"/>
              </a:rPr>
              <a:t>活性化関数の組み合わせ</a:t>
            </a:r>
            <a:endParaRPr lang="en-US" altLang="ja-JP"/>
          </a:p>
          <a:p>
            <a:endParaRPr lang="ja-JP" altLang="en-US" dirty="0">
              <a:latin typeface="Meiryo UI"/>
              <a:ea typeface="Meiryo UI"/>
            </a:endParaRPr>
          </a:p>
          <a:p>
            <a:r>
              <a:rPr lang="ja-JP" altLang="en-US">
                <a:latin typeface="Meiryo UI"/>
                <a:ea typeface="Meiryo UI"/>
              </a:rPr>
              <a:t>入力</a:t>
            </a:r>
            <a:r>
              <a:rPr lang="en-US" dirty="0">
                <a:latin typeface="Meiryo UI"/>
                <a:ea typeface="Meiryo UI"/>
              </a:rPr>
              <a:t> →</a:t>
            </a:r>
            <a:r>
              <a:rPr lang="en-US" altLang="ja-JP" dirty="0">
                <a:latin typeface="Meiryo UI"/>
                <a:ea typeface="Meiryo UI"/>
              </a:rPr>
              <a:t> </a:t>
            </a:r>
            <a:r>
              <a:rPr lang="ja-JP" altLang="en-US">
                <a:latin typeface="Meiryo UI"/>
                <a:ea typeface="Meiryo UI"/>
              </a:rPr>
              <a:t>隠れ層</a:t>
            </a:r>
            <a:r>
              <a:rPr lang="en-US" dirty="0">
                <a:latin typeface="Meiryo UI"/>
                <a:ea typeface="Meiryo UI"/>
              </a:rPr>
              <a:t> →</a:t>
            </a:r>
            <a:r>
              <a:rPr lang="en-US" altLang="ja-JP" dirty="0">
                <a:latin typeface="Meiryo UI"/>
                <a:ea typeface="Meiryo UI"/>
              </a:rPr>
              <a:t> </a:t>
            </a:r>
            <a:r>
              <a:rPr lang="ja-JP" altLang="en-US" dirty="0">
                <a:latin typeface="Meiryo UI"/>
                <a:ea typeface="Meiryo UI"/>
              </a:rPr>
              <a:t>出力という流れ</a:t>
            </a:r>
            <a:endParaRPr lang="en-US" altLang="ja-JP" dirty="0">
              <a:latin typeface="Meiryo UI"/>
              <a:ea typeface="Meiryo UI"/>
            </a:endParaRPr>
          </a:p>
          <a:p>
            <a:endParaRPr lang="ja-JP" altLang="en-US" dirty="0">
              <a:latin typeface="Meiryo UI"/>
              <a:ea typeface="Meiryo UI"/>
            </a:endParaRPr>
          </a:p>
          <a:p>
            <a:r>
              <a:rPr lang="ja-JP" altLang="en-US">
                <a:latin typeface="Meiryo UI"/>
                <a:ea typeface="Meiryo UI"/>
              </a:rPr>
              <a:t>モデル</a:t>
            </a:r>
            <a:r>
              <a:rPr lang="en-US" dirty="0">
                <a:latin typeface="Meiryo UI"/>
                <a:ea typeface="Meiryo UI"/>
              </a:rPr>
              <a:t> =</a:t>
            </a:r>
            <a:r>
              <a:rPr lang="en-US" altLang="ja-JP" dirty="0">
                <a:latin typeface="Meiryo UI"/>
                <a:ea typeface="Meiryo UI"/>
              </a:rPr>
              <a:t> </a:t>
            </a:r>
            <a:r>
              <a:rPr lang="ja-JP" altLang="en-US">
                <a:latin typeface="Meiryo UI"/>
                <a:ea typeface="Meiryo UI"/>
              </a:rPr>
              <a:t>関数と考えると理解しやすい</a:t>
            </a:r>
            <a:endParaRPr lang="en-US">
              <a:latin typeface="Meiryo UI"/>
              <a:ea typeface="Meiryo U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C3C75-4F68-E400-296B-98212757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27B-85AB-414F-92D3-8DF915D84FA0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801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0216-466B-C9DB-B121-8EDE7C85D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Meiryo UI"/>
                <a:ea typeface="Meiryo UI"/>
              </a:rPr>
              <a:t>nn.Module</a:t>
            </a:r>
            <a:r>
              <a:rPr lang="ja-JP" altLang="en-US">
                <a:latin typeface="Meiryo UI"/>
                <a:ea typeface="Meiryo UI"/>
              </a:rPr>
              <a:t>とは</a:t>
            </a:r>
            <a:r>
              <a:rPr lang="en-US" dirty="0">
                <a:latin typeface="Meiryo UI"/>
                <a:ea typeface="Meiryo UI"/>
              </a:rPr>
              <a:t>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B9863-7306-52B3-899D-2622B158A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 err="1">
                <a:latin typeface="Meiryo UI"/>
                <a:ea typeface="Meiryo UI"/>
              </a:rPr>
              <a:t>モデル定義用の基本クラス</a:t>
            </a:r>
            <a:endParaRPr lang="en-US" altLang="ja-JP"/>
          </a:p>
          <a:p>
            <a:endParaRPr lang="ja-JP" altLang="en-US" dirty="0">
              <a:latin typeface="Meiryo UI"/>
              <a:ea typeface="Meiryo UI"/>
            </a:endParaRPr>
          </a:p>
          <a:p>
            <a:r>
              <a:rPr lang="ja-JP" altLang="en-US">
                <a:latin typeface="Meiryo UI"/>
                <a:ea typeface="Meiryo UI"/>
              </a:rPr>
              <a:t>層</a:t>
            </a:r>
            <a:r>
              <a:rPr lang="en-US" dirty="0">
                <a:latin typeface="Meiryo UI"/>
                <a:ea typeface="Meiryo UI"/>
              </a:rPr>
              <a:t>（Linear</a:t>
            </a:r>
            <a:r>
              <a:rPr lang="ja-JP" altLang="en-US">
                <a:latin typeface="Meiryo UI"/>
                <a:ea typeface="Meiryo UI"/>
              </a:rPr>
              <a:t>など）を定義し</a:t>
            </a:r>
            <a:r>
              <a:rPr lang="en-US" dirty="0">
                <a:latin typeface="Meiryo UI"/>
                <a:ea typeface="Meiryo UI"/>
              </a:rPr>
              <a:t>、forward()</a:t>
            </a:r>
            <a:r>
              <a:rPr lang="ja-JP" altLang="en-US">
                <a:latin typeface="Meiryo UI"/>
                <a:ea typeface="Meiryo UI"/>
              </a:rPr>
              <a:t>で処理内容を記述</a:t>
            </a:r>
            <a:endParaRPr lang="en-US" altLang="ja-JP">
              <a:latin typeface="Meiryo UI"/>
              <a:ea typeface="Meiryo UI"/>
            </a:endParaRPr>
          </a:p>
          <a:p>
            <a:endParaRPr lang="ja-JP" altLang="en-US" dirty="0">
              <a:latin typeface="Meiryo UI"/>
              <a:ea typeface="Meiryo UI"/>
            </a:endParaRPr>
          </a:p>
          <a:p>
            <a:r>
              <a:rPr lang="ja-JP" altLang="en-US">
                <a:latin typeface="Meiryo UI"/>
                <a:ea typeface="Meiryo UI"/>
              </a:rPr>
              <a:t>自動的にパラメータ管理や</a:t>
            </a:r>
            <a:r>
              <a:rPr lang="en-US" dirty="0">
                <a:latin typeface="Meiryo UI"/>
                <a:ea typeface="Meiryo UI"/>
              </a:rPr>
              <a:t>GPU</a:t>
            </a:r>
            <a:r>
              <a:rPr lang="ja-JP" altLang="en-US">
                <a:latin typeface="Meiryo UI"/>
                <a:ea typeface="Meiryo UI"/>
              </a:rPr>
              <a:t>対応も行ってくれる</a:t>
            </a:r>
            <a:endParaRPr lang="en-US">
              <a:latin typeface="Meiryo UI"/>
              <a:ea typeface="Meiryo U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408D1-449F-7C92-B411-A95F6775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27B-85AB-414F-92D3-8DF915D84FA0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588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95E821-6F16-0AE3-1C24-BE3952D0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eiryo UI"/>
                <a:ea typeface="Meiryo UI"/>
              </a:rPr>
              <a:t>モデル定義</a:t>
            </a:r>
            <a:r>
              <a:rPr lang="ja-JP">
                <a:latin typeface="Meiryo UI"/>
                <a:ea typeface="Meiryo UI"/>
              </a:rPr>
              <a:t>の基本構文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766CCC-B35F-B0FF-3C4D-AF7588ED7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941" y="1816218"/>
            <a:ext cx="4748860" cy="4351338"/>
          </a:xfr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ja-JP" sz="1100">
                <a:solidFill>
                  <a:srgbClr val="569CD6"/>
                </a:solidFill>
                <a:latin typeface="Meiryo UI"/>
                <a:ea typeface="Meiryo UI"/>
              </a:rPr>
              <a:t>c</a:t>
            </a:r>
            <a:r>
              <a:rPr lang="en-US" altLang="ja-JP" sz="1100" dirty="0">
                <a:solidFill>
                  <a:srgbClr val="569CD6"/>
                </a:solidFill>
                <a:latin typeface="Meiryo UI"/>
                <a:ea typeface="Meiryo UI"/>
              </a:rPr>
              <a:t>lass</a:t>
            </a:r>
            <a:r>
              <a:rPr lang="ja-JP" alt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altLang="ja-JP" sz="1100" dirty="0">
                <a:solidFill>
                  <a:srgbClr val="4EC9B0"/>
                </a:solidFill>
                <a:latin typeface="Meiryo UI"/>
                <a:ea typeface="Meiryo UI"/>
              </a:rPr>
              <a:t>MLP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(</a:t>
            </a:r>
            <a:r>
              <a:rPr lang="en-US" altLang="ja-JP" sz="1100" dirty="0" err="1">
                <a:solidFill>
                  <a:srgbClr val="4EC9B0"/>
                </a:solidFill>
                <a:latin typeface="Meiryo UI"/>
                <a:ea typeface="Meiryo UI"/>
              </a:rPr>
              <a:t>nn</a:t>
            </a:r>
            <a:r>
              <a:rPr lang="ja-JP" sz="1100" dirty="0">
                <a:solidFill>
                  <a:srgbClr val="CCCCCC"/>
                </a:solidFill>
                <a:latin typeface="Meiryo UI"/>
                <a:ea typeface="Meiryo UI"/>
              </a:rPr>
              <a:t>.</a:t>
            </a:r>
            <a:r>
              <a:rPr lang="en-US" altLang="ja-JP" sz="1100" dirty="0">
                <a:solidFill>
                  <a:srgbClr val="4EC9B0"/>
                </a:solidFill>
                <a:latin typeface="Meiryo UI"/>
                <a:ea typeface="Meiryo UI"/>
              </a:rPr>
              <a:t>Module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):</a:t>
            </a:r>
            <a:endParaRPr lang="en-US" altLang="ja-JP" dirty="0"/>
          </a:p>
          <a:p>
            <a:pPr>
              <a:buNone/>
            </a:pPr>
            <a:r>
              <a:rPr lang="en-US" altLang="ja-JP" sz="1100" dirty="0">
                <a:solidFill>
                  <a:srgbClr val="569CD6"/>
                </a:solidFill>
                <a:latin typeface="Meiryo UI"/>
                <a:ea typeface="Meiryo UI"/>
              </a:rPr>
              <a:t>def</a:t>
            </a:r>
            <a:r>
              <a:rPr lang="ja-JP" alt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altLang="ja-JP" sz="1100" dirty="0">
                <a:solidFill>
                  <a:srgbClr val="DCDCAA"/>
                </a:solidFill>
                <a:latin typeface="Meiryo UI"/>
                <a:ea typeface="Meiryo UI"/>
              </a:rPr>
              <a:t>__</a:t>
            </a:r>
            <a:r>
              <a:rPr lang="en-US" altLang="ja-JP" sz="1100" dirty="0" err="1">
                <a:solidFill>
                  <a:srgbClr val="DCDCAA"/>
                </a:solidFill>
                <a:latin typeface="Meiryo UI"/>
                <a:ea typeface="Meiryo UI"/>
              </a:rPr>
              <a:t>ini</a:t>
            </a:r>
            <a:r>
              <a:rPr lang="ja-JP" sz="1100">
                <a:solidFill>
                  <a:srgbClr val="DCDCAA"/>
                </a:solidFill>
                <a:latin typeface="Meiryo UI"/>
                <a:ea typeface="Meiryo UI"/>
              </a:rPr>
              <a:t>t</a:t>
            </a:r>
            <a:r>
              <a:rPr lang="en-US" altLang="ja-JP" sz="1100" dirty="0">
                <a:solidFill>
                  <a:srgbClr val="DCDCAA"/>
                </a:solidFill>
                <a:latin typeface="Meiryo UI"/>
                <a:ea typeface="Meiryo UI"/>
              </a:rPr>
              <a:t>__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(</a:t>
            </a:r>
            <a:r>
              <a:rPr lang="en-US" altLang="ja-JP" sz="1100" dirty="0">
                <a:solidFill>
                  <a:srgbClr val="9CDCFE"/>
                </a:solidFill>
                <a:latin typeface="Meiryo UI"/>
                <a:ea typeface="Meiryo UI"/>
              </a:rPr>
              <a:t>self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):</a:t>
            </a:r>
            <a:endParaRPr lang="en-US" altLang="ja-JP" dirty="0"/>
          </a:p>
          <a:p>
            <a:pPr>
              <a:buNone/>
            </a:pPr>
            <a:r>
              <a:rPr lang="en-US" altLang="ja-JP" sz="1100" dirty="0">
                <a:solidFill>
                  <a:srgbClr val="4EC9B0"/>
                </a:solidFill>
                <a:latin typeface="Meiryo UI"/>
                <a:ea typeface="Meiryo UI"/>
              </a:rPr>
              <a:t> sup</a:t>
            </a:r>
            <a:r>
              <a:rPr lang="ja-JP" sz="1100">
                <a:solidFill>
                  <a:srgbClr val="4EC9B0"/>
                </a:solidFill>
                <a:latin typeface="Meiryo UI"/>
                <a:ea typeface="Meiryo UI"/>
              </a:rPr>
              <a:t>e</a:t>
            </a:r>
            <a:r>
              <a:rPr lang="en-US" altLang="ja-JP" sz="1100" dirty="0">
                <a:solidFill>
                  <a:srgbClr val="4EC9B0"/>
                </a:solidFill>
                <a:latin typeface="Meiryo UI"/>
                <a:ea typeface="Meiryo UI"/>
              </a:rPr>
              <a:t>r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().</a:t>
            </a:r>
            <a:r>
              <a:rPr lang="en-US" altLang="ja-JP" sz="1100" dirty="0">
                <a:solidFill>
                  <a:srgbClr val="DCDCAA"/>
                </a:solidFill>
                <a:latin typeface="Meiryo UI"/>
                <a:ea typeface="Meiryo UI"/>
              </a:rPr>
              <a:t>__</a:t>
            </a:r>
            <a:r>
              <a:rPr lang="en-US" altLang="ja-JP" sz="1100" dirty="0" err="1">
                <a:solidFill>
                  <a:srgbClr val="DCDCAA"/>
                </a:solidFill>
                <a:latin typeface="Meiryo UI"/>
                <a:ea typeface="Meiryo UI"/>
              </a:rPr>
              <a:t>i</a:t>
            </a:r>
            <a:r>
              <a:rPr lang="ja-JP" sz="1100">
                <a:solidFill>
                  <a:srgbClr val="DCDCAA"/>
                </a:solidFill>
                <a:latin typeface="Meiryo UI"/>
                <a:ea typeface="Meiryo UI"/>
              </a:rPr>
              <a:t>n</a:t>
            </a:r>
            <a:r>
              <a:rPr lang="en-US" altLang="ja-JP" sz="1100" dirty="0">
                <a:solidFill>
                  <a:srgbClr val="DCDCAA"/>
                </a:solidFill>
                <a:latin typeface="Meiryo UI"/>
                <a:ea typeface="Meiryo UI"/>
              </a:rPr>
              <a:t>it__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()</a:t>
            </a:r>
            <a:endParaRPr lang="en-US" altLang="ja-JP" dirty="0"/>
          </a:p>
          <a:p>
            <a:pPr>
              <a:buNone/>
            </a:pPr>
            <a:r>
              <a:rPr lang="ja-JP" sz="1100">
                <a:solidFill>
                  <a:srgbClr val="9CDCFE"/>
                </a:solidFill>
                <a:latin typeface="Meiryo UI"/>
                <a:ea typeface="Meiryo UI"/>
              </a:rPr>
              <a:t> s</a:t>
            </a:r>
            <a:r>
              <a:rPr lang="en-US" altLang="ja-JP" sz="1100" dirty="0">
                <a:solidFill>
                  <a:srgbClr val="9CDCFE"/>
                </a:solidFill>
                <a:latin typeface="Meiryo UI"/>
                <a:ea typeface="Meiryo UI"/>
              </a:rPr>
              <a:t>elf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.</a:t>
            </a:r>
            <a:r>
              <a:rPr lang="en-US" altLang="ja-JP" sz="1100" dirty="0">
                <a:solidFill>
                  <a:srgbClr val="9CDCFE"/>
                </a:solidFill>
                <a:latin typeface="Meiryo UI"/>
                <a:ea typeface="Meiryo UI"/>
              </a:rPr>
              <a:t>fc1</a:t>
            </a:r>
            <a:r>
              <a:rPr lang="ja-JP" alt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altLang="ja-JP" sz="1100" dirty="0">
                <a:solidFill>
                  <a:srgbClr val="D4D4D4"/>
                </a:solidFill>
                <a:latin typeface="Meiryo UI"/>
                <a:ea typeface="Meiryo UI"/>
              </a:rPr>
              <a:t>=</a:t>
            </a:r>
            <a:r>
              <a:rPr lang="ja-JP" alt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altLang="ja-JP" sz="1100" err="1">
                <a:solidFill>
                  <a:srgbClr val="4EC9B0"/>
                </a:solidFill>
                <a:latin typeface="Meiryo UI"/>
                <a:ea typeface="Meiryo UI"/>
              </a:rPr>
              <a:t>nn</a:t>
            </a:r>
            <a:r>
              <a:rPr lang="en-US" altLang="ja-JP" sz="1100" err="1">
                <a:solidFill>
                  <a:srgbClr val="CCCCCC"/>
                </a:solidFill>
                <a:latin typeface="Meiryo UI"/>
                <a:ea typeface="Meiryo UI"/>
              </a:rPr>
              <a:t>.</a:t>
            </a:r>
            <a:r>
              <a:rPr lang="en-US" altLang="ja-JP" sz="1100" err="1">
                <a:solidFill>
                  <a:srgbClr val="4EC9B0"/>
                </a:solidFill>
                <a:latin typeface="Meiryo UI"/>
                <a:ea typeface="Meiryo UI"/>
              </a:rPr>
              <a:t>Linea</a:t>
            </a:r>
            <a:r>
              <a:rPr lang="ja-JP" sz="1100">
                <a:solidFill>
                  <a:srgbClr val="4EC9B0"/>
                </a:solidFill>
                <a:latin typeface="Meiryo UI"/>
                <a:ea typeface="Meiryo UI"/>
              </a:rPr>
              <a:t>r</a:t>
            </a:r>
            <a:r>
              <a:rPr lang="ja-JP" sz="1100">
                <a:solidFill>
                  <a:srgbClr val="CCCCCC"/>
                </a:solidFill>
                <a:latin typeface="Meiryo UI"/>
                <a:ea typeface="Meiryo UI"/>
              </a:rPr>
              <a:t>(</a:t>
            </a:r>
            <a:r>
              <a:rPr lang="ja-JP" sz="1100">
                <a:solidFill>
                  <a:srgbClr val="B5CEA8"/>
                </a:solidFill>
                <a:latin typeface="Meiryo UI"/>
                <a:ea typeface="Meiryo UI"/>
              </a:rPr>
              <a:t>2</a:t>
            </a:r>
            <a:r>
              <a:rPr lang="ja-JP" sz="1100">
                <a:solidFill>
                  <a:srgbClr val="CCCCCC"/>
                </a:solidFill>
                <a:latin typeface="Meiryo UI"/>
                <a:ea typeface="Meiryo UI"/>
              </a:rPr>
              <a:t>, </a:t>
            </a:r>
            <a:r>
              <a:rPr lang="ja-JP" sz="1100">
                <a:solidFill>
                  <a:srgbClr val="B5CEA8"/>
                </a:solidFill>
                <a:latin typeface="Meiryo UI"/>
                <a:ea typeface="Meiryo UI"/>
              </a:rPr>
              <a:t>4</a:t>
            </a:r>
            <a:r>
              <a:rPr lang="ja-JP" sz="1100">
                <a:solidFill>
                  <a:srgbClr val="CCCCCC"/>
                </a:solidFill>
                <a:latin typeface="Meiryo UI"/>
                <a:ea typeface="Meiryo UI"/>
              </a:rPr>
              <a:t>)</a:t>
            </a:r>
            <a:endParaRPr lang="en-US"/>
          </a:p>
          <a:p>
            <a:pPr>
              <a:buNone/>
            </a:pPr>
            <a:r>
              <a:rPr lang="en-US" altLang="ja-JP" sz="1100" dirty="0">
                <a:solidFill>
                  <a:srgbClr val="9CDCFE"/>
                </a:solidFill>
                <a:latin typeface="Meiryo UI"/>
                <a:ea typeface="Meiryo UI"/>
              </a:rPr>
              <a:t> self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.</a:t>
            </a:r>
            <a:r>
              <a:rPr lang="en-US" altLang="ja-JP" sz="1100" dirty="0">
                <a:solidFill>
                  <a:srgbClr val="9CDCFE"/>
                </a:solidFill>
                <a:latin typeface="Meiryo UI"/>
                <a:ea typeface="Meiryo UI"/>
              </a:rPr>
              <a:t>fc2</a:t>
            </a:r>
            <a:r>
              <a:rPr lang="ja-JP" alt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altLang="ja-JP" sz="1100" dirty="0">
                <a:solidFill>
                  <a:srgbClr val="D4D4D4"/>
                </a:solidFill>
                <a:latin typeface="Meiryo UI"/>
                <a:ea typeface="Meiryo UI"/>
              </a:rPr>
              <a:t>=</a:t>
            </a:r>
            <a:r>
              <a:rPr lang="ja-JP" alt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altLang="ja-JP" sz="1100" dirty="0" err="1">
                <a:solidFill>
                  <a:srgbClr val="4EC9B0"/>
                </a:solidFill>
                <a:latin typeface="Meiryo UI"/>
                <a:ea typeface="Meiryo UI"/>
              </a:rPr>
              <a:t>nn</a:t>
            </a:r>
            <a:r>
              <a:rPr lang="en-US" altLang="ja-JP" sz="1100" dirty="0" err="1">
                <a:solidFill>
                  <a:srgbClr val="CCCCCC"/>
                </a:solidFill>
                <a:latin typeface="Meiryo UI"/>
                <a:ea typeface="Meiryo UI"/>
              </a:rPr>
              <a:t>.</a:t>
            </a:r>
            <a:r>
              <a:rPr lang="en-US" altLang="ja-JP" sz="1100" dirty="0" err="1">
                <a:solidFill>
                  <a:srgbClr val="4EC9B0"/>
                </a:solidFill>
                <a:latin typeface="Meiryo UI"/>
                <a:ea typeface="Meiryo UI"/>
              </a:rPr>
              <a:t>Linear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(</a:t>
            </a:r>
            <a:r>
              <a:rPr lang="en-US" altLang="ja-JP" sz="1100" dirty="0">
                <a:solidFill>
                  <a:srgbClr val="B5CEA8"/>
                </a:solidFill>
                <a:latin typeface="Meiryo UI"/>
                <a:ea typeface="Meiryo UI"/>
              </a:rPr>
              <a:t>4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,</a:t>
            </a:r>
            <a:r>
              <a:rPr lang="ja-JP" alt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altLang="ja-JP" sz="1100" dirty="0">
                <a:solidFill>
                  <a:srgbClr val="B5CEA8"/>
                </a:solidFill>
                <a:latin typeface="Meiryo UI"/>
                <a:ea typeface="Meiryo UI"/>
              </a:rPr>
              <a:t>1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)</a:t>
            </a:r>
            <a:endParaRPr lang="ja-JP" altLang="en-US" dirty="0"/>
          </a:p>
          <a:p>
            <a:pPr>
              <a:buNone/>
            </a:pPr>
            <a:endParaRPr lang="en-US" altLang="ja-JP" sz="1100" dirty="0">
              <a:solidFill>
                <a:srgbClr val="569CD6"/>
              </a:solidFill>
              <a:latin typeface="Meiryo UI"/>
              <a:ea typeface="Meiryo UI"/>
            </a:endParaRPr>
          </a:p>
          <a:p>
            <a:pPr>
              <a:buNone/>
            </a:pPr>
            <a:r>
              <a:rPr lang="en-US" altLang="ja-JP" sz="1100" dirty="0">
                <a:solidFill>
                  <a:srgbClr val="569CD6"/>
                </a:solidFill>
                <a:latin typeface="Meiryo UI"/>
                <a:ea typeface="Meiryo UI"/>
              </a:rPr>
              <a:t>def</a:t>
            </a:r>
            <a:r>
              <a:rPr lang="ja-JP" alt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altLang="ja-JP" sz="1100" dirty="0">
                <a:solidFill>
                  <a:srgbClr val="DCDCAA"/>
                </a:solidFill>
                <a:latin typeface="Meiryo UI"/>
                <a:ea typeface="Meiryo UI"/>
              </a:rPr>
              <a:t>forward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(</a:t>
            </a:r>
            <a:r>
              <a:rPr lang="en-US" altLang="ja-JP" sz="1100" dirty="0">
                <a:solidFill>
                  <a:srgbClr val="9CDCFE"/>
                </a:solidFill>
                <a:latin typeface="Meiryo UI"/>
                <a:ea typeface="Meiryo UI"/>
              </a:rPr>
              <a:t>self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,</a:t>
            </a:r>
            <a:r>
              <a:rPr lang="ja-JP" alt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altLang="ja-JP" sz="1100" dirty="0">
                <a:solidFill>
                  <a:srgbClr val="9CDCFE"/>
                </a:solidFill>
                <a:latin typeface="Meiryo UI"/>
                <a:ea typeface="Meiryo UI"/>
              </a:rPr>
              <a:t>x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):</a:t>
            </a:r>
            <a:endParaRPr lang="en-US" dirty="0"/>
          </a:p>
          <a:p>
            <a:pPr>
              <a:buNone/>
            </a:pPr>
            <a:r>
              <a:rPr lang="en-US" altLang="ja-JP" sz="1100" dirty="0">
                <a:solidFill>
                  <a:srgbClr val="9CDCFE"/>
                </a:solidFill>
                <a:latin typeface="Meiryo UI"/>
                <a:ea typeface="Meiryo UI"/>
              </a:rPr>
              <a:t> x</a:t>
            </a:r>
            <a:r>
              <a:rPr lang="ja-JP" alt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altLang="ja-JP" sz="1100" dirty="0">
                <a:solidFill>
                  <a:srgbClr val="D4D4D4"/>
                </a:solidFill>
                <a:latin typeface="Meiryo UI"/>
                <a:ea typeface="Meiryo UI"/>
              </a:rPr>
              <a:t>=</a:t>
            </a:r>
            <a:r>
              <a:rPr lang="ja-JP" alt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altLang="ja-JP" sz="1100" dirty="0" err="1">
                <a:solidFill>
                  <a:srgbClr val="4EC9B0"/>
                </a:solidFill>
                <a:latin typeface="Meiryo UI"/>
                <a:ea typeface="Meiryo UI"/>
              </a:rPr>
              <a:t>torch</a:t>
            </a:r>
            <a:r>
              <a:rPr lang="en-US" altLang="ja-JP" sz="1100" dirty="0" err="1">
                <a:solidFill>
                  <a:srgbClr val="CCCCCC"/>
                </a:solidFill>
                <a:latin typeface="Meiryo UI"/>
                <a:ea typeface="Meiryo UI"/>
              </a:rPr>
              <a:t>.</a:t>
            </a:r>
            <a:r>
              <a:rPr lang="en-US" altLang="ja-JP" sz="1100" dirty="0" err="1">
                <a:solidFill>
                  <a:srgbClr val="DCDCAA"/>
                </a:solidFill>
                <a:latin typeface="Meiryo UI"/>
                <a:ea typeface="Meiryo UI"/>
              </a:rPr>
              <a:t>relu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(</a:t>
            </a:r>
            <a:r>
              <a:rPr lang="en-US" altLang="ja-JP" sz="1100" dirty="0">
                <a:solidFill>
                  <a:srgbClr val="9CDCFE"/>
                </a:solidFill>
                <a:latin typeface="Meiryo UI"/>
                <a:ea typeface="Meiryo UI"/>
              </a:rPr>
              <a:t>self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.</a:t>
            </a:r>
            <a:r>
              <a:rPr lang="en-US" altLang="ja-JP" sz="1100" dirty="0">
                <a:solidFill>
                  <a:srgbClr val="9CDCFE"/>
                </a:solidFill>
                <a:latin typeface="Meiryo UI"/>
                <a:ea typeface="Meiryo UI"/>
              </a:rPr>
              <a:t>fc1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(</a:t>
            </a:r>
            <a:r>
              <a:rPr lang="en-US" altLang="ja-JP" sz="1100" dirty="0">
                <a:solidFill>
                  <a:srgbClr val="9CDCFE"/>
                </a:solidFill>
                <a:latin typeface="Meiryo UI"/>
                <a:ea typeface="Meiryo UI"/>
              </a:rPr>
              <a:t>x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))</a:t>
            </a:r>
            <a:endParaRPr lang="en-US" dirty="0"/>
          </a:p>
          <a:p>
            <a:pPr>
              <a:buNone/>
            </a:pPr>
            <a:r>
              <a:rPr lang="en-US" altLang="ja-JP" sz="1100" dirty="0">
                <a:solidFill>
                  <a:srgbClr val="C586C0"/>
                </a:solidFill>
                <a:latin typeface="Meiryo UI"/>
                <a:ea typeface="Meiryo UI"/>
              </a:rPr>
              <a:t> return</a:t>
            </a:r>
            <a:r>
              <a:rPr lang="ja-JP" alt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altLang="ja-JP" sz="1100" dirty="0" err="1">
                <a:solidFill>
                  <a:srgbClr val="4EC9B0"/>
                </a:solidFill>
                <a:latin typeface="Meiryo UI"/>
                <a:ea typeface="Meiryo UI"/>
              </a:rPr>
              <a:t>torch</a:t>
            </a:r>
            <a:r>
              <a:rPr lang="en-US" altLang="ja-JP" sz="1100" dirty="0" err="1">
                <a:solidFill>
                  <a:srgbClr val="CCCCCC"/>
                </a:solidFill>
                <a:latin typeface="Meiryo UI"/>
                <a:ea typeface="Meiryo UI"/>
              </a:rPr>
              <a:t>.</a:t>
            </a:r>
            <a:r>
              <a:rPr lang="en-US" altLang="ja-JP" sz="1100" dirty="0" err="1">
                <a:solidFill>
                  <a:srgbClr val="DCDCAA"/>
                </a:solidFill>
                <a:latin typeface="Meiryo UI"/>
                <a:ea typeface="Meiryo UI"/>
              </a:rPr>
              <a:t>sigmoid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(</a:t>
            </a:r>
            <a:r>
              <a:rPr lang="en-US" altLang="ja-JP" sz="1100" dirty="0">
                <a:solidFill>
                  <a:srgbClr val="9CDCFE"/>
                </a:solidFill>
                <a:latin typeface="Meiryo UI"/>
                <a:ea typeface="Meiryo UI"/>
              </a:rPr>
              <a:t>self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.</a:t>
            </a:r>
            <a:r>
              <a:rPr lang="en-US" altLang="ja-JP" sz="1100" dirty="0">
                <a:solidFill>
                  <a:srgbClr val="9CDCFE"/>
                </a:solidFill>
                <a:latin typeface="Meiryo UI"/>
                <a:ea typeface="Meiryo UI"/>
              </a:rPr>
              <a:t>fc2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(</a:t>
            </a:r>
            <a:r>
              <a:rPr lang="en-US" altLang="ja-JP" sz="1100" dirty="0">
                <a:solidFill>
                  <a:srgbClr val="9CDCFE"/>
                </a:solidFill>
                <a:latin typeface="Meiryo UI"/>
                <a:ea typeface="Meiryo UI"/>
              </a:rPr>
              <a:t>x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))</a:t>
            </a:r>
            <a:endParaRPr lang="ja-JP" dirty="0"/>
          </a:p>
          <a:p>
            <a:pPr>
              <a:buNone/>
            </a:pPr>
            <a:endParaRPr lang="ja-JP" altLang="en-US" sz="1100" dirty="0">
              <a:solidFill>
                <a:srgbClr val="6A9955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3951AC-6FB0-3A2A-3B6D-30E2FBED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27B-85AB-414F-92D3-8DF915D84FA0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B1254523-DDE2-CA5B-46D8-B20475467DDB}"/>
              </a:ext>
            </a:extLst>
          </p:cNvPr>
          <p:cNvSpPr txBox="1">
            <a:spLocks/>
          </p:cNvSpPr>
          <p:nvPr/>
        </p:nvSpPr>
        <p:spPr>
          <a:xfrm>
            <a:off x="840082" y="1818099"/>
            <a:ext cx="5840119" cy="43513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800" dirty="0">
                <a:latin typeface="Consolas"/>
                <a:ea typeface="Meiryo UI"/>
              </a:rPr>
              <a:t>_</a:t>
            </a:r>
            <a:r>
              <a:rPr lang="ja-JP" sz="1800">
                <a:latin typeface="Consolas"/>
                <a:ea typeface="Meiryo UI"/>
              </a:rPr>
              <a:t>_init</a:t>
            </a:r>
            <a:r>
              <a:rPr lang="en-US" altLang="ja-JP" sz="1800" dirty="0">
                <a:latin typeface="Consolas"/>
                <a:ea typeface="Meiryo UI"/>
              </a:rPr>
              <a:t>__</a:t>
            </a:r>
            <a:r>
              <a:rPr lang="ja-JP" sz="1800">
                <a:latin typeface="Consolas"/>
                <a:ea typeface="Meiryo UI"/>
              </a:rPr>
              <a:t>()</a:t>
            </a:r>
            <a:r>
              <a:rPr lang="ja-JP" altLang="en-US" sz="1800">
                <a:latin typeface="Meiryo UI"/>
                <a:ea typeface="Meiryo UI"/>
              </a:rPr>
              <a:t>で層を</a:t>
            </a:r>
            <a:r>
              <a:rPr lang="ja-JP" sz="1800">
                <a:latin typeface="Meiryo UI"/>
                <a:ea typeface="Meiryo UI"/>
              </a:rPr>
              <a:t>定</a:t>
            </a:r>
            <a:r>
              <a:rPr lang="ja-JP" altLang="en-US" sz="1800">
                <a:latin typeface="Meiryo UI"/>
                <a:ea typeface="Meiryo UI"/>
              </a:rPr>
              <a:t>義</a:t>
            </a:r>
            <a:endParaRPr lang="en-US" altLang="ja-JP">
              <a:latin typeface="Meiryo UI"/>
              <a:ea typeface="Meiryo UI"/>
            </a:endParaRPr>
          </a:p>
          <a:p>
            <a:pPr lvl="1"/>
            <a:r>
              <a:rPr lang="ja-JP" altLang="en-US" sz="1400">
                <a:latin typeface="Meiryo UI"/>
                <a:ea typeface="Meiryo UI"/>
              </a:rPr>
              <a:t>Self.fc1、fc2は線型結合層</a:t>
            </a:r>
            <a:endParaRPr lang="ja-JP" altLang="en-US" sz="1400" dirty="0">
              <a:latin typeface="Meiryo UI"/>
              <a:ea typeface="Meiryo UI"/>
            </a:endParaRPr>
          </a:p>
          <a:p>
            <a:pPr lvl="1"/>
            <a:r>
              <a:rPr lang="ja-JP" altLang="en-US" sz="1400">
                <a:latin typeface="Meiryo UI"/>
                <a:ea typeface="Meiryo UI"/>
              </a:rPr>
              <a:t>Fc1：入力２，出力４</a:t>
            </a:r>
            <a:endParaRPr lang="ja-JP" altLang="en-US" sz="1400" dirty="0">
              <a:latin typeface="Meiryo UI"/>
              <a:ea typeface="Meiryo UI"/>
            </a:endParaRPr>
          </a:p>
          <a:p>
            <a:pPr lvl="1"/>
            <a:r>
              <a:rPr lang="ja-JP" altLang="en-US" sz="1400">
                <a:latin typeface="Meiryo UI"/>
                <a:ea typeface="Meiryo UI"/>
              </a:rPr>
              <a:t>Fc2：入力４、出力１</a:t>
            </a:r>
            <a:endParaRPr lang="ja-JP" altLang="en-US" sz="1400" dirty="0">
              <a:latin typeface="Meiryo UI"/>
              <a:ea typeface="Meiryo UI"/>
            </a:endParaRPr>
          </a:p>
          <a:p>
            <a:endParaRPr lang="ja-JP" altLang="en-US" sz="1800" dirty="0">
              <a:latin typeface="Meiryo UI"/>
              <a:ea typeface="Meiryo UI"/>
            </a:endParaRPr>
          </a:p>
          <a:p>
            <a:r>
              <a:rPr lang="en-US" altLang="ja-JP" sz="1800" dirty="0">
                <a:latin typeface="Consolas"/>
                <a:ea typeface="Meiryo UI"/>
              </a:rPr>
              <a:t>f</a:t>
            </a:r>
            <a:r>
              <a:rPr lang="ja-JP" sz="1800">
                <a:latin typeface="Consolas"/>
                <a:ea typeface="Meiryo UI"/>
              </a:rPr>
              <a:t>or</a:t>
            </a:r>
            <a:r>
              <a:rPr lang="en-US" altLang="ja-JP" sz="1800" dirty="0">
                <a:latin typeface="Consolas"/>
                <a:ea typeface="Meiryo UI"/>
              </a:rPr>
              <a:t>w</a:t>
            </a:r>
            <a:r>
              <a:rPr lang="ja-JP" sz="1800">
                <a:latin typeface="Consolas"/>
                <a:ea typeface="Meiryo UI"/>
              </a:rPr>
              <a:t>a</a:t>
            </a:r>
            <a:r>
              <a:rPr lang="en-US" altLang="ja-JP" sz="1800" dirty="0">
                <a:latin typeface="Consolas"/>
                <a:ea typeface="Meiryo UI"/>
              </a:rPr>
              <a:t>r</a:t>
            </a:r>
            <a:r>
              <a:rPr lang="ja-JP" sz="1800">
                <a:latin typeface="Consolas"/>
                <a:ea typeface="Meiryo UI"/>
              </a:rPr>
              <a:t>d()</a:t>
            </a:r>
            <a:r>
              <a:rPr lang="ja-JP" sz="1800">
                <a:latin typeface="Meiryo UI"/>
                <a:ea typeface="Meiryo UI"/>
              </a:rPr>
              <a:t>で</a:t>
            </a:r>
            <a:r>
              <a:rPr lang="ja-JP" altLang="en-US" sz="1800">
                <a:latin typeface="Meiryo UI"/>
                <a:ea typeface="Meiryo UI"/>
              </a:rPr>
              <a:t>計算を定義</a:t>
            </a:r>
            <a:r>
              <a:rPr lang="ja-JP" sz="1800">
                <a:latin typeface="Meiryo UI"/>
                <a:ea typeface="Meiryo UI"/>
              </a:rPr>
              <a:t>（</a:t>
            </a:r>
            <a:r>
              <a:rPr lang="ja-JP" altLang="en-US" sz="1800">
                <a:latin typeface="Meiryo UI"/>
                <a:ea typeface="Meiryo UI"/>
              </a:rPr>
              <a:t>明示的に書く</a:t>
            </a:r>
            <a:r>
              <a:rPr lang="ja-JP" sz="1800">
                <a:latin typeface="Meiryo UI"/>
                <a:ea typeface="Meiryo UI"/>
              </a:rPr>
              <a:t>）</a:t>
            </a:r>
            <a:endParaRPr lang="ja-JP" sz="1800"/>
          </a:p>
          <a:p>
            <a:pPr lvl="1"/>
            <a:r>
              <a:rPr lang="en-US" altLang="ja-JP" sz="1400" dirty="0" err="1">
                <a:latin typeface="Meiryo UI"/>
                <a:ea typeface="Meiryo UI"/>
              </a:rPr>
              <a:t>torch.relu：活性化関数</a:t>
            </a:r>
            <a:r>
              <a:rPr lang="en-US" altLang="ja-JP" sz="1400" dirty="0">
                <a:latin typeface="Meiryo UI"/>
                <a:ea typeface="Meiryo UI"/>
              </a:rPr>
              <a:t>: </a:t>
            </a:r>
            <a:r>
              <a:rPr lang="en-US" altLang="ja-JP" sz="1400" dirty="0" err="1">
                <a:latin typeface="Meiryo UI"/>
                <a:ea typeface="Meiryo UI"/>
              </a:rPr>
              <a:t>ReLU関数</a:t>
            </a:r>
            <a:endParaRPr lang="en-US" altLang="ja-JP" sz="1400" dirty="0">
              <a:latin typeface="Meiryo UI"/>
              <a:ea typeface="Meiryo UI"/>
            </a:endParaRPr>
          </a:p>
          <a:p>
            <a:pPr lvl="1"/>
            <a:r>
              <a:rPr lang="en-US" sz="1400" dirty="0">
                <a:latin typeface="Meiryo UI"/>
                <a:ea typeface="Meiryo UI"/>
              </a:rPr>
              <a:t>ReLU: 入力が0未満なら0、0以上ならそのまま（非線形）</a:t>
            </a:r>
            <a:endParaRPr lang="en-US" altLang="ja-JP" sz="1400" dirty="0">
              <a:latin typeface="Meiryo UI"/>
              <a:ea typeface="Meiryo UI"/>
            </a:endParaRPr>
          </a:p>
          <a:p>
            <a:pPr lvl="1"/>
            <a:r>
              <a:rPr lang="en-US" altLang="ja-JP" sz="1400" dirty="0" err="1">
                <a:latin typeface="Meiryo UI"/>
                <a:ea typeface="Meiryo UI"/>
              </a:rPr>
              <a:t>torch.sigmoid：シグモイド関数</a:t>
            </a:r>
          </a:p>
          <a:p>
            <a:pPr lvl="1"/>
            <a:r>
              <a:rPr lang="en-US" sz="1400" dirty="0">
                <a:latin typeface="Meiryo UI"/>
                <a:ea typeface="Meiryo UI"/>
              </a:rPr>
              <a:t>Sigmoid: 0〜1に押し込む。分類の出力に使われる</a:t>
            </a:r>
            <a:endParaRPr lang="en-US" altLang="ja-JP" sz="1400" dirty="0">
              <a:latin typeface="Meiryo UI"/>
              <a:ea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1155494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3F327-5886-5862-ED3C-604EAB8A7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B664F7-B117-2453-E321-C1A7DB26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latin typeface="Meiryo UI"/>
                <a:ea typeface="Meiryo UI"/>
              </a:rPr>
              <a:t>演習課</a:t>
            </a:r>
            <a:r>
              <a:rPr lang="ja-JP" altLang="en-US">
                <a:latin typeface="Meiryo UI"/>
                <a:ea typeface="Meiryo UI"/>
              </a:rPr>
              <a:t>題</a:t>
            </a:r>
            <a:r>
              <a:rPr lang="ja-JP">
                <a:latin typeface="Meiryo UI"/>
                <a:ea typeface="Meiryo UI"/>
              </a:rPr>
              <a:t>：XOR分類器を定義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A9CD1D-588D-A4EF-3683-685629352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941" y="1816218"/>
            <a:ext cx="4748860" cy="4351338"/>
          </a:xfr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 sz="1100" dirty="0">
              <a:solidFill>
                <a:srgbClr val="4EC9B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1D5C8A-EB49-5C5A-25C8-46ADC004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27B-85AB-414F-92D3-8DF915D84FA0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180D757A-7B16-8450-1048-F18D4AA8E3D8}"/>
              </a:ext>
            </a:extLst>
          </p:cNvPr>
          <p:cNvSpPr txBox="1">
            <a:spLocks/>
          </p:cNvSpPr>
          <p:nvPr/>
        </p:nvSpPr>
        <p:spPr>
          <a:xfrm>
            <a:off x="840082" y="1818099"/>
            <a:ext cx="5840119" cy="43513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sz="1800">
                <a:latin typeface="Meiryo UI"/>
                <a:ea typeface="Meiryo UI"/>
              </a:rPr>
              <a:t>入力2次元 → 隠れ層4次元 → 出力1次元</a:t>
            </a:r>
            <a:endParaRPr lang="en-US" altLang="ja-JP">
              <a:latin typeface="Meiryo UI"/>
              <a:ea typeface="Meiryo UI"/>
            </a:endParaRPr>
          </a:p>
          <a:p>
            <a:endParaRPr lang="ja-JP" altLang="en-US" sz="1800" dirty="0">
              <a:latin typeface="Meiryo UI"/>
              <a:ea typeface="Meiryo UI"/>
            </a:endParaRPr>
          </a:p>
          <a:p>
            <a:r>
              <a:rPr lang="ja-JP" sz="1800">
                <a:latin typeface="Meiryo UI"/>
                <a:ea typeface="Meiryo UI"/>
              </a:rPr>
              <a:t>活性化：ReLU＋Sigmoid</a:t>
            </a:r>
            <a:endParaRPr lang="ja-JP"/>
          </a:p>
          <a:p>
            <a:endParaRPr lang="ja-JP" sz="1800" dirty="0">
              <a:latin typeface="Meiryo UI"/>
              <a:ea typeface="Meiryo UI"/>
            </a:endParaRPr>
          </a:p>
          <a:p>
            <a:r>
              <a:rPr lang="ja-JP" sz="1800">
                <a:latin typeface="Meiryo UI"/>
                <a:ea typeface="Meiryo UI"/>
              </a:rPr>
              <a:t>出力が 0 or 1 に近づくことを確認しよう</a:t>
            </a:r>
            <a:endParaRPr lang="ja-JP"/>
          </a:p>
          <a:p>
            <a:endParaRPr lang="ja-JP" altLang="en-US" sz="1800" dirty="0">
              <a:latin typeface="Meiryo UI"/>
              <a:ea typeface="Meiryo UI"/>
            </a:endParaRPr>
          </a:p>
          <a:p>
            <a:r>
              <a:rPr lang="ja-JP" altLang="en-US" sz="1800">
                <a:latin typeface="Meiryo UI"/>
                <a:ea typeface="Meiryo UI"/>
              </a:rPr>
              <a:t>pytorch_study/02_module/forward_test.py</a:t>
            </a:r>
          </a:p>
          <a:p>
            <a:r>
              <a:rPr lang="ja-JP" sz="1800">
                <a:latin typeface="Meiryo UI"/>
                <a:ea typeface="Meiryo UI"/>
              </a:rPr>
              <a:t>pytorch_study/02_module/</a:t>
            </a:r>
            <a:r>
              <a:rPr lang="en-US" altLang="ja-JP" sz="1800" dirty="0">
                <a:latin typeface="Meiryo UI"/>
                <a:ea typeface="Meiryo UI"/>
              </a:rPr>
              <a:t>m</a:t>
            </a:r>
            <a:r>
              <a:rPr lang="ja-JP" sz="1800">
                <a:latin typeface="Meiryo UI"/>
                <a:ea typeface="Meiryo UI"/>
              </a:rPr>
              <a:t>ode</a:t>
            </a:r>
            <a:r>
              <a:rPr lang="en-US" altLang="ja-JP" sz="1800" dirty="0">
                <a:latin typeface="Meiryo UI"/>
                <a:ea typeface="Meiryo UI"/>
              </a:rPr>
              <a:t>l</a:t>
            </a:r>
            <a:r>
              <a:rPr lang="ja-JP" sz="1800">
                <a:latin typeface="Meiryo UI"/>
                <a:ea typeface="Meiryo UI"/>
              </a:rPr>
              <a:t>.py</a:t>
            </a:r>
            <a:endParaRPr lang="ja-JP" altLang="en-US" sz="1800" dirty="0">
              <a:latin typeface="Meiryo UI"/>
              <a:ea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881934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942D5-3576-D39D-B6CE-ED800A59C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36BC29-907A-DCB8-1D23-E4F88EA13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>
                <a:latin typeface="Meiryo UI"/>
                <a:ea typeface="Meiryo UI"/>
              </a:rPr>
              <a:t>出力の確認とデバッグ方法</a:t>
            </a:r>
            <a:endParaRPr lang="en-US" altLang="ja-JP">
              <a:latin typeface="Meiryo UI"/>
              <a:ea typeface="Meiryo UI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2CF52B-1B79-B8F0-CBF3-4D9B53320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941" y="1816218"/>
            <a:ext cx="4748860" cy="4351338"/>
          </a:xfr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 sz="1100" dirty="0">
              <a:solidFill>
                <a:srgbClr val="CCCCCC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917D739-DFA8-BF8B-9E29-07083098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27B-85AB-414F-92D3-8DF915D84FA0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18D4054C-8883-8EF6-300B-CDD2CD09C515}"/>
              </a:ext>
            </a:extLst>
          </p:cNvPr>
          <p:cNvSpPr txBox="1">
            <a:spLocks/>
          </p:cNvSpPr>
          <p:nvPr/>
        </p:nvSpPr>
        <p:spPr>
          <a:xfrm>
            <a:off x="840082" y="1818099"/>
            <a:ext cx="5840119" cy="43513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800" dirty="0">
                <a:latin typeface="Meiryo UI"/>
                <a:ea typeface="Meiryo UI"/>
              </a:rPr>
              <a:t>p</a:t>
            </a:r>
            <a:r>
              <a:rPr lang="ja-JP" sz="1800">
                <a:latin typeface="Meiryo UI"/>
                <a:ea typeface="Meiryo UI"/>
              </a:rPr>
              <a:t>ri</a:t>
            </a:r>
            <a:r>
              <a:rPr lang="en-US" altLang="ja-JP" sz="1800" dirty="0">
                <a:latin typeface="Meiryo UI"/>
                <a:ea typeface="Meiryo UI"/>
              </a:rPr>
              <a:t>n</a:t>
            </a:r>
            <a:r>
              <a:rPr lang="ja-JP" sz="1800">
                <a:latin typeface="Meiryo UI"/>
                <a:ea typeface="Meiryo UI"/>
              </a:rPr>
              <a:t>t</a:t>
            </a:r>
            <a:r>
              <a:rPr lang="en-US" altLang="ja-JP" sz="1800" dirty="0">
                <a:latin typeface="Meiryo UI"/>
                <a:ea typeface="Meiryo UI"/>
              </a:rPr>
              <a:t>(m</a:t>
            </a:r>
            <a:r>
              <a:rPr lang="ja-JP" sz="1800">
                <a:latin typeface="Meiryo UI"/>
                <a:ea typeface="Meiryo UI"/>
              </a:rPr>
              <a:t>o</a:t>
            </a:r>
            <a:r>
              <a:rPr lang="en-US" altLang="ja-JP" sz="1800" dirty="0">
                <a:latin typeface="Meiryo UI"/>
                <a:ea typeface="Meiryo UI"/>
              </a:rPr>
              <a:t>del)</a:t>
            </a:r>
            <a:r>
              <a:rPr lang="ja-JP" altLang="en-US" sz="1800">
                <a:latin typeface="Meiryo UI"/>
                <a:ea typeface="Meiryo UI"/>
              </a:rPr>
              <a:t> で構造を確認</a:t>
            </a:r>
            <a:endParaRPr lang="en-US" altLang="ja-JP">
              <a:latin typeface="Meiryo UI"/>
              <a:ea typeface="Meiryo UI"/>
            </a:endParaRPr>
          </a:p>
          <a:p>
            <a:endParaRPr lang="ja-JP" altLang="en-US" sz="1800" dirty="0">
              <a:latin typeface="Meiryo UI"/>
              <a:ea typeface="Meiryo UI"/>
            </a:endParaRPr>
          </a:p>
          <a:p>
            <a:r>
              <a:rPr lang="en-US" altLang="ja-JP" sz="1800" dirty="0">
                <a:latin typeface="Meiryo UI"/>
                <a:ea typeface="Meiryo UI"/>
              </a:rPr>
              <a:t>p</a:t>
            </a:r>
            <a:r>
              <a:rPr lang="ja-JP" sz="1800">
                <a:latin typeface="Meiryo UI"/>
                <a:ea typeface="Meiryo UI"/>
              </a:rPr>
              <a:t>ri</a:t>
            </a:r>
            <a:r>
              <a:rPr lang="en-US" altLang="ja-JP" sz="1800" dirty="0" err="1">
                <a:latin typeface="Meiryo UI"/>
                <a:ea typeface="Meiryo UI"/>
              </a:rPr>
              <a:t>nt</a:t>
            </a:r>
            <a:r>
              <a:rPr lang="en-US" altLang="ja-JP" sz="1800" dirty="0">
                <a:latin typeface="Meiryo UI"/>
                <a:ea typeface="Meiryo UI"/>
              </a:rPr>
              <a:t>(o</a:t>
            </a:r>
            <a:r>
              <a:rPr lang="ja-JP" sz="1800">
                <a:latin typeface="Meiryo UI"/>
                <a:ea typeface="Meiryo UI"/>
              </a:rPr>
              <a:t>ut</a:t>
            </a:r>
            <a:r>
              <a:rPr lang="en-US" altLang="ja-JP" sz="1800" dirty="0">
                <a:latin typeface="Meiryo UI"/>
                <a:ea typeface="Meiryo UI"/>
              </a:rPr>
              <a:t>put</a:t>
            </a:r>
            <a:r>
              <a:rPr lang="ja-JP" sz="1800">
                <a:latin typeface="Meiryo UI"/>
                <a:ea typeface="Meiryo UI"/>
              </a:rPr>
              <a:t>)</a:t>
            </a:r>
            <a:r>
              <a:rPr lang="ja-JP" altLang="en-US" sz="1800">
                <a:latin typeface="Meiryo UI"/>
                <a:ea typeface="Meiryo UI"/>
              </a:rPr>
              <a:t> で順伝播の動作確認</a:t>
            </a:r>
            <a:endParaRPr lang="ja-JP"/>
          </a:p>
          <a:p>
            <a:endParaRPr lang="ja-JP" altLang="en-US" sz="1800" dirty="0">
              <a:latin typeface="Meiryo UI"/>
              <a:ea typeface="Meiryo UI"/>
            </a:endParaRPr>
          </a:p>
          <a:p>
            <a:r>
              <a:rPr lang="en-US" altLang="ja-JP" sz="1800" dirty="0">
                <a:latin typeface="Consolas"/>
                <a:ea typeface="Meiryo UI"/>
              </a:rPr>
              <a:t>.para</a:t>
            </a:r>
            <a:r>
              <a:rPr lang="ja-JP" sz="1800">
                <a:latin typeface="Consolas"/>
                <a:ea typeface="Meiryo UI"/>
              </a:rPr>
              <a:t>m</a:t>
            </a:r>
            <a:r>
              <a:rPr lang="en-US" altLang="ja-JP" sz="1800" dirty="0" err="1">
                <a:latin typeface="Consolas"/>
                <a:ea typeface="Meiryo UI"/>
              </a:rPr>
              <a:t>eters</a:t>
            </a:r>
            <a:r>
              <a:rPr lang="en-US" altLang="ja-JP" sz="1800" dirty="0">
                <a:latin typeface="Consolas"/>
                <a:ea typeface="Meiryo UI"/>
              </a:rPr>
              <a:t>()</a:t>
            </a:r>
            <a:r>
              <a:rPr lang="ja-JP" altLang="en-US" sz="1800">
                <a:latin typeface="Meiryo UI"/>
                <a:ea typeface="Meiryo UI"/>
              </a:rPr>
              <a:t>でパラ</a:t>
            </a:r>
            <a:r>
              <a:rPr lang="ja-JP" sz="1800">
                <a:latin typeface="Meiryo UI"/>
                <a:ea typeface="Meiryo UI"/>
              </a:rPr>
              <a:t>メ</a:t>
            </a:r>
            <a:r>
              <a:rPr lang="ja-JP" altLang="en-US" sz="1800">
                <a:latin typeface="Meiryo UI"/>
                <a:ea typeface="Meiryo UI"/>
              </a:rPr>
              <a:t>ータ</a:t>
            </a:r>
            <a:r>
              <a:rPr lang="ja-JP" sz="1800">
                <a:latin typeface="Meiryo UI"/>
                <a:ea typeface="Meiryo UI"/>
              </a:rPr>
              <a:t>を</a:t>
            </a:r>
            <a:r>
              <a:rPr lang="ja-JP" altLang="en-US" sz="1800">
                <a:latin typeface="Meiryo UI"/>
                <a:ea typeface="Meiryo UI"/>
              </a:rPr>
              <a:t>覗いてみよ</a:t>
            </a:r>
            <a:r>
              <a:rPr lang="ja-JP" sz="1800">
                <a:latin typeface="Meiryo UI"/>
                <a:ea typeface="Meiryo UI"/>
              </a:rPr>
              <a:t>う</a:t>
            </a:r>
            <a:endParaRPr lang="ja-JP"/>
          </a:p>
          <a:p>
            <a:endParaRPr lang="ja-JP" sz="1800" dirty="0">
              <a:latin typeface="Meiryo UI"/>
              <a:ea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636494217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背景東京都市大学_ver2.potx" id="{2ECC5129-D2B2-4C6C-B3D5-A3EC91281176}" vid="{C3691D78-4B89-4B69-8930-ECBEB128E96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6ec3f30-2d4f-4250-82e1-372410d23208}" enabled="0" method="" siteId="{46ec3f30-2d4f-4250-82e1-372410d2320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背景東京都市大学_ver2</Template>
  <TotalTime>8</TotalTime>
  <Words>119</Words>
  <Application>Microsoft Office PowerPoint</Application>
  <PresentationFormat>Widescreen</PresentationFormat>
  <Paragraphs>17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テーマ1</vt:lpstr>
      <vt:lpstr>PyTorch輪講 2章：nn.Moduleによるモデル定義</vt:lpstr>
      <vt:lpstr>目標</vt:lpstr>
      <vt:lpstr>ニューラルネットは何か？</vt:lpstr>
      <vt:lpstr>nn.Moduleとは？</vt:lpstr>
      <vt:lpstr>モデル定義の基本構文</vt:lpstr>
      <vt:lpstr>演習課題：XOR分類器を定義</vt:lpstr>
      <vt:lpstr>出力の確認とデバッグ方法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g2581414</dc:creator>
  <cp:lastModifiedBy>g2581414</cp:lastModifiedBy>
  <cp:revision>245</cp:revision>
  <dcterms:created xsi:type="dcterms:W3CDTF">2025-07-17T15:41:35Z</dcterms:created>
  <dcterms:modified xsi:type="dcterms:W3CDTF">2025-07-18T03:33:20Z</dcterms:modified>
</cp:coreProperties>
</file>