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B25B6-C285-4239-972F-EBDC8D67231C}" v="3" dt="2023-07-15T01:29:15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85746" autoAdjust="0"/>
  </p:normalViewPr>
  <p:slideViewPr>
    <p:cSldViewPr snapToGrid="0">
      <p:cViewPr varScale="1">
        <p:scale>
          <a:sx n="100" d="100"/>
          <a:sy n="100" d="100"/>
        </p:scale>
        <p:origin x="15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18E0E-27CB-4B4E-AB09-3FA7D69268DA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C9DE2-E1B8-46C5-970D-64CC0A3C3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6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C9DE2-E1B8-46C5-970D-64CC0A3C3F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5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C19B-9FB6-4816-BC4B-B9AE92891677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63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C19B-9FB6-4816-BC4B-B9AE92891677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42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C19B-9FB6-4816-BC4B-B9AE92891677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19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C19B-9FB6-4816-BC4B-B9AE92891677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18600" y="365125"/>
            <a:ext cx="2743200" cy="365125"/>
          </a:xfrm>
        </p:spPr>
        <p:txBody>
          <a:bodyPr/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C41E27B-85AB-414F-92D3-8DF915D84FA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964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C19B-9FB6-4816-BC4B-B9AE92891677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17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C19B-9FB6-4816-BC4B-B9AE92891677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2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C19B-9FB6-4816-BC4B-B9AE92891677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C19B-9FB6-4816-BC4B-B9AE92891677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92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C19B-9FB6-4816-BC4B-B9AE92891677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26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C19B-9FB6-4816-BC4B-B9AE92891677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07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C19B-9FB6-4816-BC4B-B9AE92891677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25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" y="5982657"/>
            <a:ext cx="12242559" cy="875343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5919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C19B-9FB6-4816-BC4B-B9AE92891677}" type="datetimeFigureOut">
              <a:rPr kumimoji="1" lang="ja-JP" altLang="en-US" smtClean="0"/>
              <a:t>2025/7/19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5919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93200" y="3651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C41E27B-85AB-414F-92D3-8DF915D84FA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FFA7A12-66C4-46C4-B3E3-326396C28C4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583" cy="9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2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0EF434-14E3-E8AD-1BC5-66C998308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9D73D0-9A24-68CD-9614-31368BC2B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514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E2D450-AEE9-4456-03D2-149A3443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7AC2D8-32E2-FD88-F904-E277981D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357127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背景東京都市大学_ver2.potx" id="{2ECC5129-D2B2-4C6C-B3D5-A3EC91281176}" vid="{C3691D78-4B89-4B69-8930-ECBEB128E96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背景東京都市大学_ver2</Template>
  <TotalTime>1</TotalTime>
  <Words>1</Words>
  <Application>Microsoft Office PowerPoint</Application>
  <PresentationFormat>ワイド画面</PresentationFormat>
  <Paragraphs>1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Meiryo UI</vt:lpstr>
      <vt:lpstr>游ゴシック</vt:lpstr>
      <vt:lpstr>Arial</vt:lpstr>
      <vt:lpstr>テーマ1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g2581414</dc:creator>
  <cp:lastModifiedBy>g2581414</cp:lastModifiedBy>
  <cp:revision>1</cp:revision>
  <dcterms:created xsi:type="dcterms:W3CDTF">2025-07-18T15:43:00Z</dcterms:created>
  <dcterms:modified xsi:type="dcterms:W3CDTF">2025-07-18T15:44:02Z</dcterms:modified>
</cp:coreProperties>
</file>