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75" r:id="rId3"/>
    <p:sldId id="288" r:id="rId4"/>
    <p:sldId id="289" r:id="rId5"/>
    <p:sldId id="400" r:id="rId6"/>
    <p:sldId id="402" r:id="rId7"/>
    <p:sldId id="403" r:id="rId8"/>
    <p:sldId id="404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55" r:id="rId18"/>
    <p:sldId id="356" r:id="rId19"/>
    <p:sldId id="369" r:id="rId20"/>
    <p:sldId id="370" r:id="rId21"/>
    <p:sldId id="371" r:id="rId22"/>
    <p:sldId id="302" r:id="rId23"/>
    <p:sldId id="360" r:id="rId24"/>
    <p:sldId id="301" r:id="rId25"/>
    <p:sldId id="372" r:id="rId26"/>
    <p:sldId id="373" r:id="rId27"/>
    <p:sldId id="309" r:id="rId28"/>
    <p:sldId id="386" r:id="rId29"/>
    <p:sldId id="385" r:id="rId30"/>
    <p:sldId id="374" r:id="rId31"/>
    <p:sldId id="310" r:id="rId32"/>
    <p:sldId id="375" r:id="rId33"/>
    <p:sldId id="311" r:id="rId34"/>
    <p:sldId id="312" r:id="rId35"/>
    <p:sldId id="316" r:id="rId36"/>
    <p:sldId id="378" r:id="rId37"/>
    <p:sldId id="376" r:id="rId38"/>
    <p:sldId id="377" r:id="rId39"/>
    <p:sldId id="323" r:id="rId40"/>
    <p:sldId id="327" r:id="rId41"/>
    <p:sldId id="326" r:id="rId42"/>
    <p:sldId id="325" r:id="rId43"/>
    <p:sldId id="324" r:id="rId44"/>
    <p:sldId id="321" r:id="rId45"/>
    <p:sldId id="328" r:id="rId46"/>
    <p:sldId id="329" r:id="rId47"/>
    <p:sldId id="332" r:id="rId48"/>
    <p:sldId id="333" r:id="rId49"/>
    <p:sldId id="334" r:id="rId50"/>
    <p:sldId id="335" r:id="rId51"/>
    <p:sldId id="336" r:id="rId52"/>
    <p:sldId id="337" r:id="rId53"/>
    <p:sldId id="384" r:id="rId54"/>
    <p:sldId id="338" r:id="rId55"/>
    <p:sldId id="387" r:id="rId56"/>
    <p:sldId id="340" r:id="rId57"/>
    <p:sldId id="343" r:id="rId58"/>
    <p:sldId id="341" r:id="rId59"/>
    <p:sldId id="388" r:id="rId60"/>
    <p:sldId id="389" r:id="rId61"/>
    <p:sldId id="390" r:id="rId62"/>
    <p:sldId id="342" r:id="rId63"/>
    <p:sldId id="361" r:id="rId64"/>
    <p:sldId id="362" r:id="rId65"/>
    <p:sldId id="405" r:id="rId66"/>
    <p:sldId id="363" r:id="rId67"/>
    <p:sldId id="382" r:id="rId68"/>
    <p:sldId id="383" r:id="rId69"/>
    <p:sldId id="379" r:id="rId70"/>
    <p:sldId id="364" r:id="rId71"/>
    <p:sldId id="365" r:id="rId72"/>
    <p:sldId id="366" r:id="rId73"/>
    <p:sldId id="367" r:id="rId7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pan\AppData\Local\Temp\graphique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pan\AppData\Local\Temp\graphiqu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15879595026159"/>
          <c:y val="0.17884152978580783"/>
          <c:w val="0.83818902677018037"/>
          <c:h val="0.6423181703574788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'ex c'!$A$6:$A$505</c:f>
              <c:numCache>
                <c:formatCode>General</c:formatCode>
                <c:ptCount val="5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</c:numCache>
            </c:numRef>
          </c:cat>
          <c:val>
            <c:numRef>
              <c:f>'ex c'!$B$6:$B$505</c:f>
              <c:numCache>
                <c:formatCode>General</c:formatCode>
                <c:ptCount val="500"/>
                <c:pt idx="0">
                  <c:v>35152</c:v>
                </c:pt>
                <c:pt idx="1">
                  <c:v>35152</c:v>
                </c:pt>
                <c:pt idx="2">
                  <c:v>35152</c:v>
                </c:pt>
                <c:pt idx="3">
                  <c:v>35152</c:v>
                </c:pt>
                <c:pt idx="4">
                  <c:v>35152</c:v>
                </c:pt>
                <c:pt idx="5">
                  <c:v>35152</c:v>
                </c:pt>
                <c:pt idx="6">
                  <c:v>35152</c:v>
                </c:pt>
                <c:pt idx="7">
                  <c:v>35152</c:v>
                </c:pt>
                <c:pt idx="8">
                  <c:v>35152</c:v>
                </c:pt>
                <c:pt idx="9">
                  <c:v>35152</c:v>
                </c:pt>
                <c:pt idx="10">
                  <c:v>35152</c:v>
                </c:pt>
                <c:pt idx="11">
                  <c:v>35152</c:v>
                </c:pt>
                <c:pt idx="12">
                  <c:v>35152</c:v>
                </c:pt>
                <c:pt idx="13">
                  <c:v>35152</c:v>
                </c:pt>
                <c:pt idx="14">
                  <c:v>35152</c:v>
                </c:pt>
                <c:pt idx="15">
                  <c:v>35152</c:v>
                </c:pt>
                <c:pt idx="16">
                  <c:v>35152</c:v>
                </c:pt>
                <c:pt idx="17">
                  <c:v>35152</c:v>
                </c:pt>
                <c:pt idx="18">
                  <c:v>35152</c:v>
                </c:pt>
                <c:pt idx="19">
                  <c:v>35152</c:v>
                </c:pt>
                <c:pt idx="20">
                  <c:v>35152</c:v>
                </c:pt>
                <c:pt idx="21">
                  <c:v>35152</c:v>
                </c:pt>
                <c:pt idx="22">
                  <c:v>35152</c:v>
                </c:pt>
                <c:pt idx="23">
                  <c:v>35152</c:v>
                </c:pt>
                <c:pt idx="24">
                  <c:v>35152</c:v>
                </c:pt>
                <c:pt idx="25">
                  <c:v>35152</c:v>
                </c:pt>
                <c:pt idx="26">
                  <c:v>35152</c:v>
                </c:pt>
                <c:pt idx="27">
                  <c:v>35152</c:v>
                </c:pt>
                <c:pt idx="28">
                  <c:v>35152</c:v>
                </c:pt>
                <c:pt idx="29">
                  <c:v>35152</c:v>
                </c:pt>
                <c:pt idx="30">
                  <c:v>35152</c:v>
                </c:pt>
                <c:pt idx="31">
                  <c:v>35152</c:v>
                </c:pt>
                <c:pt idx="32">
                  <c:v>35152</c:v>
                </c:pt>
                <c:pt idx="33">
                  <c:v>35152</c:v>
                </c:pt>
                <c:pt idx="34">
                  <c:v>35152</c:v>
                </c:pt>
                <c:pt idx="35">
                  <c:v>35152</c:v>
                </c:pt>
                <c:pt idx="36">
                  <c:v>35152</c:v>
                </c:pt>
                <c:pt idx="37">
                  <c:v>35152</c:v>
                </c:pt>
                <c:pt idx="38">
                  <c:v>35152</c:v>
                </c:pt>
                <c:pt idx="39">
                  <c:v>35152</c:v>
                </c:pt>
                <c:pt idx="40">
                  <c:v>35152</c:v>
                </c:pt>
                <c:pt idx="41">
                  <c:v>35152</c:v>
                </c:pt>
                <c:pt idx="42">
                  <c:v>35152</c:v>
                </c:pt>
                <c:pt idx="43">
                  <c:v>35152</c:v>
                </c:pt>
                <c:pt idx="44">
                  <c:v>35152</c:v>
                </c:pt>
                <c:pt idx="45">
                  <c:v>35152</c:v>
                </c:pt>
                <c:pt idx="46">
                  <c:v>35152</c:v>
                </c:pt>
                <c:pt idx="47">
                  <c:v>35152</c:v>
                </c:pt>
                <c:pt idx="48">
                  <c:v>35152</c:v>
                </c:pt>
                <c:pt idx="49">
                  <c:v>35152</c:v>
                </c:pt>
                <c:pt idx="50">
                  <c:v>35152</c:v>
                </c:pt>
                <c:pt idx="51">
                  <c:v>35152</c:v>
                </c:pt>
                <c:pt idx="52">
                  <c:v>35152</c:v>
                </c:pt>
                <c:pt idx="53">
                  <c:v>35152</c:v>
                </c:pt>
                <c:pt idx="54">
                  <c:v>35152</c:v>
                </c:pt>
                <c:pt idx="55">
                  <c:v>35152</c:v>
                </c:pt>
                <c:pt idx="56">
                  <c:v>35152</c:v>
                </c:pt>
                <c:pt idx="57">
                  <c:v>35152</c:v>
                </c:pt>
                <c:pt idx="58">
                  <c:v>35152</c:v>
                </c:pt>
                <c:pt idx="59">
                  <c:v>35152</c:v>
                </c:pt>
                <c:pt idx="60">
                  <c:v>35152</c:v>
                </c:pt>
                <c:pt idx="61">
                  <c:v>35152</c:v>
                </c:pt>
                <c:pt idx="62">
                  <c:v>35152</c:v>
                </c:pt>
                <c:pt idx="63">
                  <c:v>35152</c:v>
                </c:pt>
                <c:pt idx="64">
                  <c:v>35152</c:v>
                </c:pt>
                <c:pt idx="65">
                  <c:v>35152</c:v>
                </c:pt>
                <c:pt idx="66">
                  <c:v>35152</c:v>
                </c:pt>
                <c:pt idx="67">
                  <c:v>35152</c:v>
                </c:pt>
                <c:pt idx="68">
                  <c:v>35152</c:v>
                </c:pt>
                <c:pt idx="69">
                  <c:v>35152</c:v>
                </c:pt>
                <c:pt idx="70">
                  <c:v>35152</c:v>
                </c:pt>
                <c:pt idx="71">
                  <c:v>35152</c:v>
                </c:pt>
                <c:pt idx="72">
                  <c:v>35152</c:v>
                </c:pt>
                <c:pt idx="73">
                  <c:v>35152</c:v>
                </c:pt>
                <c:pt idx="74">
                  <c:v>35152</c:v>
                </c:pt>
                <c:pt idx="75">
                  <c:v>35152</c:v>
                </c:pt>
                <c:pt idx="76">
                  <c:v>35152</c:v>
                </c:pt>
                <c:pt idx="77">
                  <c:v>35152</c:v>
                </c:pt>
                <c:pt idx="78">
                  <c:v>35152</c:v>
                </c:pt>
                <c:pt idx="79">
                  <c:v>35152</c:v>
                </c:pt>
                <c:pt idx="80">
                  <c:v>35152</c:v>
                </c:pt>
                <c:pt idx="81">
                  <c:v>35152</c:v>
                </c:pt>
                <c:pt idx="82">
                  <c:v>35152</c:v>
                </c:pt>
                <c:pt idx="83">
                  <c:v>35152</c:v>
                </c:pt>
                <c:pt idx="84">
                  <c:v>35152</c:v>
                </c:pt>
                <c:pt idx="85">
                  <c:v>35152</c:v>
                </c:pt>
                <c:pt idx="86">
                  <c:v>35152</c:v>
                </c:pt>
                <c:pt idx="87">
                  <c:v>35152</c:v>
                </c:pt>
                <c:pt idx="88">
                  <c:v>35152</c:v>
                </c:pt>
                <c:pt idx="89">
                  <c:v>35152</c:v>
                </c:pt>
                <c:pt idx="90">
                  <c:v>35152</c:v>
                </c:pt>
                <c:pt idx="91">
                  <c:v>35152</c:v>
                </c:pt>
                <c:pt idx="92">
                  <c:v>35152</c:v>
                </c:pt>
                <c:pt idx="93">
                  <c:v>35152</c:v>
                </c:pt>
                <c:pt idx="94">
                  <c:v>35152</c:v>
                </c:pt>
                <c:pt idx="95">
                  <c:v>35152</c:v>
                </c:pt>
                <c:pt idx="96">
                  <c:v>35152</c:v>
                </c:pt>
                <c:pt idx="97">
                  <c:v>35152</c:v>
                </c:pt>
                <c:pt idx="98">
                  <c:v>35152</c:v>
                </c:pt>
                <c:pt idx="99">
                  <c:v>35152</c:v>
                </c:pt>
                <c:pt idx="100">
                  <c:v>35152</c:v>
                </c:pt>
                <c:pt idx="101">
                  <c:v>35152</c:v>
                </c:pt>
                <c:pt idx="102">
                  <c:v>35152</c:v>
                </c:pt>
                <c:pt idx="103">
                  <c:v>35152</c:v>
                </c:pt>
                <c:pt idx="104">
                  <c:v>35152</c:v>
                </c:pt>
                <c:pt idx="105">
                  <c:v>35152</c:v>
                </c:pt>
                <c:pt idx="106">
                  <c:v>35152</c:v>
                </c:pt>
                <c:pt idx="107">
                  <c:v>35152</c:v>
                </c:pt>
                <c:pt idx="108">
                  <c:v>35152</c:v>
                </c:pt>
                <c:pt idx="109">
                  <c:v>35152</c:v>
                </c:pt>
                <c:pt idx="110">
                  <c:v>35152</c:v>
                </c:pt>
                <c:pt idx="111">
                  <c:v>35152</c:v>
                </c:pt>
                <c:pt idx="112">
                  <c:v>35152</c:v>
                </c:pt>
                <c:pt idx="113">
                  <c:v>35152</c:v>
                </c:pt>
                <c:pt idx="114">
                  <c:v>35152</c:v>
                </c:pt>
                <c:pt idx="115">
                  <c:v>35152</c:v>
                </c:pt>
                <c:pt idx="116">
                  <c:v>35152</c:v>
                </c:pt>
                <c:pt idx="117">
                  <c:v>35152</c:v>
                </c:pt>
                <c:pt idx="118">
                  <c:v>35152</c:v>
                </c:pt>
                <c:pt idx="119">
                  <c:v>35152</c:v>
                </c:pt>
                <c:pt idx="120">
                  <c:v>35152</c:v>
                </c:pt>
                <c:pt idx="121">
                  <c:v>35152</c:v>
                </c:pt>
                <c:pt idx="122">
                  <c:v>35152</c:v>
                </c:pt>
                <c:pt idx="123">
                  <c:v>35152</c:v>
                </c:pt>
                <c:pt idx="124">
                  <c:v>35152</c:v>
                </c:pt>
                <c:pt idx="125">
                  <c:v>35152</c:v>
                </c:pt>
                <c:pt idx="126">
                  <c:v>35152</c:v>
                </c:pt>
                <c:pt idx="127">
                  <c:v>35152</c:v>
                </c:pt>
                <c:pt idx="128">
                  <c:v>35152</c:v>
                </c:pt>
                <c:pt idx="129">
                  <c:v>35152</c:v>
                </c:pt>
                <c:pt idx="130">
                  <c:v>35152</c:v>
                </c:pt>
                <c:pt idx="131">
                  <c:v>35152</c:v>
                </c:pt>
                <c:pt idx="132">
                  <c:v>35152</c:v>
                </c:pt>
                <c:pt idx="133">
                  <c:v>35152</c:v>
                </c:pt>
                <c:pt idx="134">
                  <c:v>35152</c:v>
                </c:pt>
                <c:pt idx="135">
                  <c:v>35152</c:v>
                </c:pt>
                <c:pt idx="136">
                  <c:v>35152</c:v>
                </c:pt>
                <c:pt idx="137">
                  <c:v>35152</c:v>
                </c:pt>
                <c:pt idx="138">
                  <c:v>35152</c:v>
                </c:pt>
                <c:pt idx="139">
                  <c:v>35152</c:v>
                </c:pt>
                <c:pt idx="140">
                  <c:v>35152</c:v>
                </c:pt>
                <c:pt idx="141">
                  <c:v>35152</c:v>
                </c:pt>
                <c:pt idx="142">
                  <c:v>35152</c:v>
                </c:pt>
                <c:pt idx="143">
                  <c:v>35152</c:v>
                </c:pt>
                <c:pt idx="144">
                  <c:v>35152</c:v>
                </c:pt>
                <c:pt idx="145">
                  <c:v>35152</c:v>
                </c:pt>
                <c:pt idx="146">
                  <c:v>35152</c:v>
                </c:pt>
                <c:pt idx="147">
                  <c:v>35152</c:v>
                </c:pt>
                <c:pt idx="148">
                  <c:v>35152</c:v>
                </c:pt>
                <c:pt idx="149">
                  <c:v>35152</c:v>
                </c:pt>
                <c:pt idx="150">
                  <c:v>35152</c:v>
                </c:pt>
                <c:pt idx="151">
                  <c:v>35152</c:v>
                </c:pt>
                <c:pt idx="152">
                  <c:v>35152</c:v>
                </c:pt>
                <c:pt idx="153">
                  <c:v>35152</c:v>
                </c:pt>
                <c:pt idx="154">
                  <c:v>35152</c:v>
                </c:pt>
                <c:pt idx="155">
                  <c:v>35152</c:v>
                </c:pt>
                <c:pt idx="156">
                  <c:v>35152</c:v>
                </c:pt>
                <c:pt idx="157">
                  <c:v>35152</c:v>
                </c:pt>
                <c:pt idx="158">
                  <c:v>35152</c:v>
                </c:pt>
                <c:pt idx="159">
                  <c:v>35152</c:v>
                </c:pt>
                <c:pt idx="160">
                  <c:v>35152</c:v>
                </c:pt>
                <c:pt idx="161">
                  <c:v>35152</c:v>
                </c:pt>
                <c:pt idx="162">
                  <c:v>35152</c:v>
                </c:pt>
                <c:pt idx="163">
                  <c:v>35152</c:v>
                </c:pt>
                <c:pt idx="164">
                  <c:v>35152</c:v>
                </c:pt>
                <c:pt idx="165">
                  <c:v>35152</c:v>
                </c:pt>
                <c:pt idx="166">
                  <c:v>35152</c:v>
                </c:pt>
                <c:pt idx="167">
                  <c:v>35152</c:v>
                </c:pt>
                <c:pt idx="168">
                  <c:v>35152</c:v>
                </c:pt>
                <c:pt idx="169">
                  <c:v>35152</c:v>
                </c:pt>
                <c:pt idx="170">
                  <c:v>35152</c:v>
                </c:pt>
                <c:pt idx="171">
                  <c:v>35152</c:v>
                </c:pt>
                <c:pt idx="172">
                  <c:v>35152</c:v>
                </c:pt>
                <c:pt idx="173">
                  <c:v>35152</c:v>
                </c:pt>
                <c:pt idx="174">
                  <c:v>35152</c:v>
                </c:pt>
                <c:pt idx="175">
                  <c:v>35152</c:v>
                </c:pt>
                <c:pt idx="176">
                  <c:v>35152</c:v>
                </c:pt>
                <c:pt idx="177">
                  <c:v>35152</c:v>
                </c:pt>
                <c:pt idx="178">
                  <c:v>35152</c:v>
                </c:pt>
                <c:pt idx="179">
                  <c:v>35152</c:v>
                </c:pt>
                <c:pt idx="180">
                  <c:v>35152</c:v>
                </c:pt>
                <c:pt idx="181">
                  <c:v>35152</c:v>
                </c:pt>
                <c:pt idx="182">
                  <c:v>35152</c:v>
                </c:pt>
                <c:pt idx="183">
                  <c:v>35152</c:v>
                </c:pt>
                <c:pt idx="184">
                  <c:v>35152</c:v>
                </c:pt>
                <c:pt idx="185">
                  <c:v>35152</c:v>
                </c:pt>
                <c:pt idx="186">
                  <c:v>35152</c:v>
                </c:pt>
                <c:pt idx="187">
                  <c:v>35152</c:v>
                </c:pt>
                <c:pt idx="188">
                  <c:v>35152</c:v>
                </c:pt>
                <c:pt idx="189">
                  <c:v>35152</c:v>
                </c:pt>
                <c:pt idx="190">
                  <c:v>35152</c:v>
                </c:pt>
                <c:pt idx="191">
                  <c:v>35152</c:v>
                </c:pt>
                <c:pt idx="192">
                  <c:v>35152</c:v>
                </c:pt>
                <c:pt idx="193">
                  <c:v>35152</c:v>
                </c:pt>
                <c:pt idx="194">
                  <c:v>35152</c:v>
                </c:pt>
                <c:pt idx="195">
                  <c:v>35152</c:v>
                </c:pt>
                <c:pt idx="196">
                  <c:v>35152</c:v>
                </c:pt>
                <c:pt idx="197">
                  <c:v>35152</c:v>
                </c:pt>
                <c:pt idx="198">
                  <c:v>35152</c:v>
                </c:pt>
                <c:pt idx="199">
                  <c:v>35152</c:v>
                </c:pt>
                <c:pt idx="200">
                  <c:v>35152</c:v>
                </c:pt>
                <c:pt idx="201">
                  <c:v>35152</c:v>
                </c:pt>
                <c:pt idx="202">
                  <c:v>35152</c:v>
                </c:pt>
                <c:pt idx="203">
                  <c:v>35152</c:v>
                </c:pt>
                <c:pt idx="204">
                  <c:v>35152</c:v>
                </c:pt>
                <c:pt idx="205">
                  <c:v>35152</c:v>
                </c:pt>
                <c:pt idx="206">
                  <c:v>35152</c:v>
                </c:pt>
                <c:pt idx="207">
                  <c:v>35152</c:v>
                </c:pt>
                <c:pt idx="208">
                  <c:v>35152</c:v>
                </c:pt>
                <c:pt idx="209">
                  <c:v>35152</c:v>
                </c:pt>
                <c:pt idx="210">
                  <c:v>35152</c:v>
                </c:pt>
                <c:pt idx="211">
                  <c:v>35152</c:v>
                </c:pt>
                <c:pt idx="212">
                  <c:v>35152</c:v>
                </c:pt>
                <c:pt idx="213">
                  <c:v>35152</c:v>
                </c:pt>
                <c:pt idx="214">
                  <c:v>35152</c:v>
                </c:pt>
                <c:pt idx="215">
                  <c:v>35152</c:v>
                </c:pt>
                <c:pt idx="216">
                  <c:v>35152</c:v>
                </c:pt>
                <c:pt idx="217">
                  <c:v>35152</c:v>
                </c:pt>
                <c:pt idx="218">
                  <c:v>35152</c:v>
                </c:pt>
                <c:pt idx="219">
                  <c:v>35152</c:v>
                </c:pt>
                <c:pt idx="220">
                  <c:v>35152</c:v>
                </c:pt>
                <c:pt idx="221">
                  <c:v>35152</c:v>
                </c:pt>
                <c:pt idx="222">
                  <c:v>35152</c:v>
                </c:pt>
                <c:pt idx="223">
                  <c:v>35152</c:v>
                </c:pt>
                <c:pt idx="224">
                  <c:v>35152</c:v>
                </c:pt>
                <c:pt idx="225">
                  <c:v>35152</c:v>
                </c:pt>
                <c:pt idx="226">
                  <c:v>35152</c:v>
                </c:pt>
                <c:pt idx="227">
                  <c:v>35152</c:v>
                </c:pt>
                <c:pt idx="228">
                  <c:v>35152</c:v>
                </c:pt>
                <c:pt idx="229">
                  <c:v>35152</c:v>
                </c:pt>
                <c:pt idx="230">
                  <c:v>35152</c:v>
                </c:pt>
                <c:pt idx="231">
                  <c:v>35152</c:v>
                </c:pt>
                <c:pt idx="232">
                  <c:v>35152</c:v>
                </c:pt>
                <c:pt idx="233">
                  <c:v>35152</c:v>
                </c:pt>
                <c:pt idx="234">
                  <c:v>35152</c:v>
                </c:pt>
                <c:pt idx="235">
                  <c:v>35152</c:v>
                </c:pt>
                <c:pt idx="236">
                  <c:v>35152</c:v>
                </c:pt>
                <c:pt idx="237">
                  <c:v>35152</c:v>
                </c:pt>
                <c:pt idx="238">
                  <c:v>35152</c:v>
                </c:pt>
                <c:pt idx="239">
                  <c:v>35152</c:v>
                </c:pt>
                <c:pt idx="240">
                  <c:v>35152</c:v>
                </c:pt>
                <c:pt idx="241">
                  <c:v>35152</c:v>
                </c:pt>
                <c:pt idx="242">
                  <c:v>35152</c:v>
                </c:pt>
                <c:pt idx="243">
                  <c:v>35152</c:v>
                </c:pt>
                <c:pt idx="244">
                  <c:v>35152</c:v>
                </c:pt>
                <c:pt idx="245">
                  <c:v>35152</c:v>
                </c:pt>
                <c:pt idx="246">
                  <c:v>35152</c:v>
                </c:pt>
                <c:pt idx="247">
                  <c:v>35152</c:v>
                </c:pt>
                <c:pt idx="248">
                  <c:v>35152</c:v>
                </c:pt>
                <c:pt idx="249">
                  <c:v>35152</c:v>
                </c:pt>
                <c:pt idx="250">
                  <c:v>35152</c:v>
                </c:pt>
                <c:pt idx="251">
                  <c:v>35152</c:v>
                </c:pt>
                <c:pt idx="252">
                  <c:v>35152</c:v>
                </c:pt>
                <c:pt idx="253">
                  <c:v>35152</c:v>
                </c:pt>
                <c:pt idx="254">
                  <c:v>35152</c:v>
                </c:pt>
                <c:pt idx="255">
                  <c:v>35152</c:v>
                </c:pt>
                <c:pt idx="256">
                  <c:v>35152</c:v>
                </c:pt>
                <c:pt idx="257">
                  <c:v>35152</c:v>
                </c:pt>
                <c:pt idx="258">
                  <c:v>35152</c:v>
                </c:pt>
                <c:pt idx="259">
                  <c:v>35152</c:v>
                </c:pt>
                <c:pt idx="260">
                  <c:v>35152</c:v>
                </c:pt>
                <c:pt idx="261">
                  <c:v>35152</c:v>
                </c:pt>
                <c:pt idx="262">
                  <c:v>35152</c:v>
                </c:pt>
                <c:pt idx="263">
                  <c:v>35152</c:v>
                </c:pt>
                <c:pt idx="264">
                  <c:v>35152</c:v>
                </c:pt>
                <c:pt idx="265">
                  <c:v>35152</c:v>
                </c:pt>
                <c:pt idx="266">
                  <c:v>35152</c:v>
                </c:pt>
                <c:pt idx="267">
                  <c:v>35152</c:v>
                </c:pt>
                <c:pt idx="268">
                  <c:v>35152</c:v>
                </c:pt>
                <c:pt idx="269">
                  <c:v>35152</c:v>
                </c:pt>
                <c:pt idx="270">
                  <c:v>35152</c:v>
                </c:pt>
                <c:pt idx="271">
                  <c:v>35152</c:v>
                </c:pt>
                <c:pt idx="272">
                  <c:v>35152</c:v>
                </c:pt>
                <c:pt idx="273">
                  <c:v>35152</c:v>
                </c:pt>
                <c:pt idx="274">
                  <c:v>35152</c:v>
                </c:pt>
                <c:pt idx="275">
                  <c:v>35152</c:v>
                </c:pt>
                <c:pt idx="276">
                  <c:v>35152</c:v>
                </c:pt>
                <c:pt idx="277">
                  <c:v>35152</c:v>
                </c:pt>
                <c:pt idx="278">
                  <c:v>35152</c:v>
                </c:pt>
                <c:pt idx="279">
                  <c:v>35152</c:v>
                </c:pt>
                <c:pt idx="280">
                  <c:v>35152</c:v>
                </c:pt>
                <c:pt idx="281">
                  <c:v>35152</c:v>
                </c:pt>
                <c:pt idx="282">
                  <c:v>35152</c:v>
                </c:pt>
                <c:pt idx="283">
                  <c:v>35152</c:v>
                </c:pt>
                <c:pt idx="284">
                  <c:v>35152</c:v>
                </c:pt>
                <c:pt idx="285">
                  <c:v>35152</c:v>
                </c:pt>
                <c:pt idx="286">
                  <c:v>35152</c:v>
                </c:pt>
                <c:pt idx="287">
                  <c:v>35152</c:v>
                </c:pt>
                <c:pt idx="288">
                  <c:v>35152</c:v>
                </c:pt>
                <c:pt idx="289">
                  <c:v>35152</c:v>
                </c:pt>
                <c:pt idx="290">
                  <c:v>35152</c:v>
                </c:pt>
                <c:pt idx="291">
                  <c:v>35152</c:v>
                </c:pt>
                <c:pt idx="292">
                  <c:v>35152</c:v>
                </c:pt>
                <c:pt idx="293">
                  <c:v>35152</c:v>
                </c:pt>
                <c:pt idx="294">
                  <c:v>35152</c:v>
                </c:pt>
                <c:pt idx="295">
                  <c:v>35152</c:v>
                </c:pt>
                <c:pt idx="296">
                  <c:v>35152</c:v>
                </c:pt>
                <c:pt idx="297">
                  <c:v>35152</c:v>
                </c:pt>
                <c:pt idx="298">
                  <c:v>35152</c:v>
                </c:pt>
                <c:pt idx="299">
                  <c:v>35152</c:v>
                </c:pt>
                <c:pt idx="300">
                  <c:v>35152</c:v>
                </c:pt>
                <c:pt idx="301">
                  <c:v>35152</c:v>
                </c:pt>
                <c:pt idx="302">
                  <c:v>35152</c:v>
                </c:pt>
                <c:pt idx="303">
                  <c:v>35152</c:v>
                </c:pt>
                <c:pt idx="304">
                  <c:v>35152</c:v>
                </c:pt>
                <c:pt idx="305">
                  <c:v>35152</c:v>
                </c:pt>
                <c:pt idx="306">
                  <c:v>35152</c:v>
                </c:pt>
                <c:pt idx="307">
                  <c:v>35152</c:v>
                </c:pt>
                <c:pt idx="308">
                  <c:v>35152</c:v>
                </c:pt>
                <c:pt idx="309">
                  <c:v>35152</c:v>
                </c:pt>
                <c:pt idx="310">
                  <c:v>35152</c:v>
                </c:pt>
                <c:pt idx="311">
                  <c:v>35152</c:v>
                </c:pt>
                <c:pt idx="312">
                  <c:v>35152</c:v>
                </c:pt>
                <c:pt idx="313">
                  <c:v>35152</c:v>
                </c:pt>
                <c:pt idx="314">
                  <c:v>35152</c:v>
                </c:pt>
                <c:pt idx="315">
                  <c:v>35152</c:v>
                </c:pt>
                <c:pt idx="316">
                  <c:v>35152</c:v>
                </c:pt>
                <c:pt idx="317">
                  <c:v>35152</c:v>
                </c:pt>
                <c:pt idx="318">
                  <c:v>35152</c:v>
                </c:pt>
                <c:pt idx="319">
                  <c:v>35152</c:v>
                </c:pt>
                <c:pt idx="320">
                  <c:v>35152</c:v>
                </c:pt>
                <c:pt idx="321">
                  <c:v>35152</c:v>
                </c:pt>
                <c:pt idx="322">
                  <c:v>35152</c:v>
                </c:pt>
                <c:pt idx="323">
                  <c:v>35152</c:v>
                </c:pt>
                <c:pt idx="324">
                  <c:v>35152</c:v>
                </c:pt>
                <c:pt idx="325">
                  <c:v>35152</c:v>
                </c:pt>
                <c:pt idx="326">
                  <c:v>35152</c:v>
                </c:pt>
                <c:pt idx="327">
                  <c:v>35152</c:v>
                </c:pt>
                <c:pt idx="328">
                  <c:v>35152</c:v>
                </c:pt>
                <c:pt idx="329">
                  <c:v>35152</c:v>
                </c:pt>
                <c:pt idx="330">
                  <c:v>35152</c:v>
                </c:pt>
                <c:pt idx="331">
                  <c:v>35152</c:v>
                </c:pt>
                <c:pt idx="332">
                  <c:v>35152</c:v>
                </c:pt>
                <c:pt idx="333">
                  <c:v>35152</c:v>
                </c:pt>
                <c:pt idx="334">
                  <c:v>35152</c:v>
                </c:pt>
                <c:pt idx="335">
                  <c:v>35152</c:v>
                </c:pt>
                <c:pt idx="336">
                  <c:v>35152</c:v>
                </c:pt>
                <c:pt idx="337">
                  <c:v>35152</c:v>
                </c:pt>
                <c:pt idx="338">
                  <c:v>35152</c:v>
                </c:pt>
                <c:pt idx="339">
                  <c:v>35152</c:v>
                </c:pt>
                <c:pt idx="340">
                  <c:v>35152</c:v>
                </c:pt>
                <c:pt idx="341">
                  <c:v>35152</c:v>
                </c:pt>
                <c:pt idx="342">
                  <c:v>35152</c:v>
                </c:pt>
                <c:pt idx="343">
                  <c:v>35152</c:v>
                </c:pt>
                <c:pt idx="344">
                  <c:v>35152</c:v>
                </c:pt>
                <c:pt idx="345">
                  <c:v>35152</c:v>
                </c:pt>
                <c:pt idx="346">
                  <c:v>35152</c:v>
                </c:pt>
                <c:pt idx="347">
                  <c:v>35152</c:v>
                </c:pt>
                <c:pt idx="348">
                  <c:v>35152</c:v>
                </c:pt>
                <c:pt idx="349">
                  <c:v>35152</c:v>
                </c:pt>
                <c:pt idx="350">
                  <c:v>35152</c:v>
                </c:pt>
                <c:pt idx="351">
                  <c:v>35152</c:v>
                </c:pt>
                <c:pt idx="352">
                  <c:v>35152</c:v>
                </c:pt>
                <c:pt idx="353">
                  <c:v>35152</c:v>
                </c:pt>
                <c:pt idx="354">
                  <c:v>35152</c:v>
                </c:pt>
                <c:pt idx="355">
                  <c:v>35152</c:v>
                </c:pt>
                <c:pt idx="356">
                  <c:v>35152</c:v>
                </c:pt>
                <c:pt idx="357">
                  <c:v>35152</c:v>
                </c:pt>
                <c:pt idx="358">
                  <c:v>35152</c:v>
                </c:pt>
                <c:pt idx="359">
                  <c:v>35152</c:v>
                </c:pt>
                <c:pt idx="360">
                  <c:v>35152</c:v>
                </c:pt>
                <c:pt idx="361">
                  <c:v>35152</c:v>
                </c:pt>
                <c:pt idx="362">
                  <c:v>35152</c:v>
                </c:pt>
                <c:pt idx="363">
                  <c:v>35152</c:v>
                </c:pt>
                <c:pt idx="364">
                  <c:v>35152</c:v>
                </c:pt>
                <c:pt idx="365">
                  <c:v>35152</c:v>
                </c:pt>
                <c:pt idx="366">
                  <c:v>35152</c:v>
                </c:pt>
                <c:pt idx="367">
                  <c:v>35152</c:v>
                </c:pt>
                <c:pt idx="368">
                  <c:v>35152</c:v>
                </c:pt>
                <c:pt idx="369">
                  <c:v>35152</c:v>
                </c:pt>
                <c:pt idx="370">
                  <c:v>35152</c:v>
                </c:pt>
                <c:pt idx="371">
                  <c:v>35152</c:v>
                </c:pt>
                <c:pt idx="372">
                  <c:v>35152</c:v>
                </c:pt>
                <c:pt idx="373">
                  <c:v>35152</c:v>
                </c:pt>
                <c:pt idx="374">
                  <c:v>35152</c:v>
                </c:pt>
                <c:pt idx="375">
                  <c:v>35152</c:v>
                </c:pt>
                <c:pt idx="376">
                  <c:v>35152</c:v>
                </c:pt>
                <c:pt idx="377">
                  <c:v>35152</c:v>
                </c:pt>
                <c:pt idx="378">
                  <c:v>35152</c:v>
                </c:pt>
                <c:pt idx="379">
                  <c:v>35152</c:v>
                </c:pt>
                <c:pt idx="380">
                  <c:v>35152</c:v>
                </c:pt>
                <c:pt idx="381">
                  <c:v>35152</c:v>
                </c:pt>
                <c:pt idx="382">
                  <c:v>35152</c:v>
                </c:pt>
                <c:pt idx="383">
                  <c:v>35152</c:v>
                </c:pt>
                <c:pt idx="384">
                  <c:v>35152</c:v>
                </c:pt>
                <c:pt idx="385">
                  <c:v>35152</c:v>
                </c:pt>
                <c:pt idx="386">
                  <c:v>35152</c:v>
                </c:pt>
                <c:pt idx="387">
                  <c:v>35152</c:v>
                </c:pt>
                <c:pt idx="388">
                  <c:v>35152</c:v>
                </c:pt>
                <c:pt idx="389">
                  <c:v>35152</c:v>
                </c:pt>
                <c:pt idx="390">
                  <c:v>35152</c:v>
                </c:pt>
                <c:pt idx="391">
                  <c:v>35152</c:v>
                </c:pt>
                <c:pt idx="392">
                  <c:v>35152</c:v>
                </c:pt>
                <c:pt idx="393">
                  <c:v>35152</c:v>
                </c:pt>
                <c:pt idx="394">
                  <c:v>35152</c:v>
                </c:pt>
                <c:pt idx="395">
                  <c:v>35152</c:v>
                </c:pt>
                <c:pt idx="396">
                  <c:v>35152</c:v>
                </c:pt>
                <c:pt idx="397">
                  <c:v>35152</c:v>
                </c:pt>
                <c:pt idx="398">
                  <c:v>35152</c:v>
                </c:pt>
                <c:pt idx="399">
                  <c:v>35152</c:v>
                </c:pt>
                <c:pt idx="400">
                  <c:v>35152</c:v>
                </c:pt>
                <c:pt idx="401">
                  <c:v>35152</c:v>
                </c:pt>
                <c:pt idx="402">
                  <c:v>35152</c:v>
                </c:pt>
                <c:pt idx="403">
                  <c:v>35152</c:v>
                </c:pt>
                <c:pt idx="404">
                  <c:v>35152</c:v>
                </c:pt>
                <c:pt idx="405">
                  <c:v>35152</c:v>
                </c:pt>
                <c:pt idx="406">
                  <c:v>35152</c:v>
                </c:pt>
                <c:pt idx="407">
                  <c:v>35152</c:v>
                </c:pt>
                <c:pt idx="408">
                  <c:v>35152</c:v>
                </c:pt>
                <c:pt idx="409">
                  <c:v>35152</c:v>
                </c:pt>
                <c:pt idx="410">
                  <c:v>35152</c:v>
                </c:pt>
                <c:pt idx="411">
                  <c:v>35152</c:v>
                </c:pt>
                <c:pt idx="412">
                  <c:v>35152</c:v>
                </c:pt>
                <c:pt idx="413">
                  <c:v>35152</c:v>
                </c:pt>
                <c:pt idx="414">
                  <c:v>35152</c:v>
                </c:pt>
                <c:pt idx="415">
                  <c:v>35152</c:v>
                </c:pt>
                <c:pt idx="416">
                  <c:v>35152</c:v>
                </c:pt>
                <c:pt idx="417">
                  <c:v>35152</c:v>
                </c:pt>
                <c:pt idx="418">
                  <c:v>35152</c:v>
                </c:pt>
                <c:pt idx="419">
                  <c:v>35152</c:v>
                </c:pt>
                <c:pt idx="420">
                  <c:v>35152</c:v>
                </c:pt>
                <c:pt idx="421">
                  <c:v>35152</c:v>
                </c:pt>
                <c:pt idx="422">
                  <c:v>35152</c:v>
                </c:pt>
                <c:pt idx="423">
                  <c:v>35152</c:v>
                </c:pt>
                <c:pt idx="424">
                  <c:v>35152</c:v>
                </c:pt>
                <c:pt idx="425">
                  <c:v>35152</c:v>
                </c:pt>
                <c:pt idx="426">
                  <c:v>35152</c:v>
                </c:pt>
                <c:pt idx="427">
                  <c:v>35152</c:v>
                </c:pt>
                <c:pt idx="428">
                  <c:v>35152</c:v>
                </c:pt>
                <c:pt idx="429">
                  <c:v>35152</c:v>
                </c:pt>
                <c:pt idx="430">
                  <c:v>35152</c:v>
                </c:pt>
                <c:pt idx="431">
                  <c:v>35152</c:v>
                </c:pt>
                <c:pt idx="432">
                  <c:v>35152</c:v>
                </c:pt>
                <c:pt idx="433">
                  <c:v>35152</c:v>
                </c:pt>
                <c:pt idx="434">
                  <c:v>35152</c:v>
                </c:pt>
                <c:pt idx="435">
                  <c:v>35152</c:v>
                </c:pt>
                <c:pt idx="436">
                  <c:v>35152</c:v>
                </c:pt>
                <c:pt idx="437">
                  <c:v>35152</c:v>
                </c:pt>
                <c:pt idx="438">
                  <c:v>35152</c:v>
                </c:pt>
                <c:pt idx="439">
                  <c:v>35152</c:v>
                </c:pt>
                <c:pt idx="440">
                  <c:v>35152</c:v>
                </c:pt>
                <c:pt idx="441">
                  <c:v>35152</c:v>
                </c:pt>
                <c:pt idx="442">
                  <c:v>35152</c:v>
                </c:pt>
                <c:pt idx="443">
                  <c:v>35152</c:v>
                </c:pt>
                <c:pt idx="444">
                  <c:v>35152</c:v>
                </c:pt>
                <c:pt idx="445">
                  <c:v>35152</c:v>
                </c:pt>
                <c:pt idx="446">
                  <c:v>35152</c:v>
                </c:pt>
                <c:pt idx="447">
                  <c:v>35152</c:v>
                </c:pt>
                <c:pt idx="448">
                  <c:v>35152</c:v>
                </c:pt>
                <c:pt idx="449">
                  <c:v>35152</c:v>
                </c:pt>
                <c:pt idx="450">
                  <c:v>35152</c:v>
                </c:pt>
                <c:pt idx="451">
                  <c:v>35152</c:v>
                </c:pt>
                <c:pt idx="452">
                  <c:v>35152</c:v>
                </c:pt>
                <c:pt idx="453">
                  <c:v>35152</c:v>
                </c:pt>
                <c:pt idx="454">
                  <c:v>35152</c:v>
                </c:pt>
                <c:pt idx="455">
                  <c:v>35152</c:v>
                </c:pt>
                <c:pt idx="456">
                  <c:v>35152</c:v>
                </c:pt>
                <c:pt idx="457">
                  <c:v>35152</c:v>
                </c:pt>
                <c:pt idx="458">
                  <c:v>35152</c:v>
                </c:pt>
                <c:pt idx="459">
                  <c:v>35152</c:v>
                </c:pt>
                <c:pt idx="460">
                  <c:v>35152</c:v>
                </c:pt>
                <c:pt idx="461">
                  <c:v>35152</c:v>
                </c:pt>
                <c:pt idx="462">
                  <c:v>35152</c:v>
                </c:pt>
                <c:pt idx="463">
                  <c:v>35152</c:v>
                </c:pt>
                <c:pt idx="464">
                  <c:v>35152</c:v>
                </c:pt>
                <c:pt idx="465">
                  <c:v>35152</c:v>
                </c:pt>
                <c:pt idx="466">
                  <c:v>35152</c:v>
                </c:pt>
                <c:pt idx="467">
                  <c:v>35152</c:v>
                </c:pt>
                <c:pt idx="468">
                  <c:v>35152</c:v>
                </c:pt>
                <c:pt idx="469">
                  <c:v>35152</c:v>
                </c:pt>
                <c:pt idx="470">
                  <c:v>35152</c:v>
                </c:pt>
                <c:pt idx="471">
                  <c:v>35152</c:v>
                </c:pt>
                <c:pt idx="472">
                  <c:v>35152</c:v>
                </c:pt>
                <c:pt idx="473">
                  <c:v>35152</c:v>
                </c:pt>
                <c:pt idx="474">
                  <c:v>35152</c:v>
                </c:pt>
                <c:pt idx="475">
                  <c:v>35152</c:v>
                </c:pt>
                <c:pt idx="476">
                  <c:v>35152</c:v>
                </c:pt>
                <c:pt idx="477">
                  <c:v>35152</c:v>
                </c:pt>
                <c:pt idx="478">
                  <c:v>35152</c:v>
                </c:pt>
                <c:pt idx="479">
                  <c:v>35152</c:v>
                </c:pt>
                <c:pt idx="480">
                  <c:v>35152</c:v>
                </c:pt>
                <c:pt idx="481">
                  <c:v>35152</c:v>
                </c:pt>
                <c:pt idx="482">
                  <c:v>35152</c:v>
                </c:pt>
                <c:pt idx="483">
                  <c:v>35152</c:v>
                </c:pt>
                <c:pt idx="484">
                  <c:v>35152</c:v>
                </c:pt>
                <c:pt idx="485">
                  <c:v>35152</c:v>
                </c:pt>
                <c:pt idx="486">
                  <c:v>35152</c:v>
                </c:pt>
                <c:pt idx="487">
                  <c:v>35152</c:v>
                </c:pt>
                <c:pt idx="488">
                  <c:v>35152</c:v>
                </c:pt>
                <c:pt idx="489">
                  <c:v>35152</c:v>
                </c:pt>
                <c:pt idx="490">
                  <c:v>35152</c:v>
                </c:pt>
                <c:pt idx="491">
                  <c:v>35152</c:v>
                </c:pt>
                <c:pt idx="492">
                  <c:v>35152</c:v>
                </c:pt>
                <c:pt idx="493">
                  <c:v>35152</c:v>
                </c:pt>
                <c:pt idx="494">
                  <c:v>35152</c:v>
                </c:pt>
                <c:pt idx="495">
                  <c:v>35152</c:v>
                </c:pt>
                <c:pt idx="496">
                  <c:v>35152</c:v>
                </c:pt>
                <c:pt idx="497">
                  <c:v>35152</c:v>
                </c:pt>
                <c:pt idx="498">
                  <c:v>35152</c:v>
                </c:pt>
                <c:pt idx="499">
                  <c:v>35152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2-4B6C-872C-A2F996908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684232"/>
        <c:axId val="272687368"/>
      </c:barChart>
      <c:catAx>
        <c:axId val="272684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indices</a:t>
                </a:r>
              </a:p>
            </c:rich>
          </c:tx>
          <c:layout>
            <c:manualLayout>
              <c:xMode val="edge"/>
              <c:yMode val="edge"/>
              <c:x val="0.51941829651202298"/>
              <c:y val="0.904283228071901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7368"/>
        <c:crosses val="autoZero"/>
        <c:auto val="1"/>
        <c:lblAlgn val="ctr"/>
        <c:lblOffset val="100"/>
        <c:tickLblSkip val="23"/>
        <c:tickMarkSkip val="1"/>
        <c:noMultiLvlLbl val="0"/>
      </c:catAx>
      <c:valAx>
        <c:axId val="272687368"/>
        <c:scaling>
          <c:orientation val="minMax"/>
          <c:max val="35152"/>
          <c:min val="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nombre de plaques</a:t>
                </a:r>
              </a:p>
            </c:rich>
          </c:tx>
          <c:layout>
            <c:manualLayout>
              <c:xMode val="edge"/>
              <c:yMode val="edge"/>
              <c:x val="2.589000854888588E-2"/>
              <c:y val="0.3400507960716064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4232"/>
        <c:crosses val="autoZero"/>
        <c:crossBetween val="between"/>
        <c:majorUnit val="35152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15879595026159"/>
          <c:y val="0.17884152978580783"/>
          <c:w val="0.83818902677018037"/>
          <c:h val="0.6473559599289101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'ex b'!$B$6:$B$505</c:f>
              <c:numCache>
                <c:formatCode>General</c:formatCode>
                <c:ptCount val="500"/>
                <c:pt idx="0">
                  <c:v>35149</c:v>
                </c:pt>
                <c:pt idx="1">
                  <c:v>35154</c:v>
                </c:pt>
                <c:pt idx="2">
                  <c:v>35149</c:v>
                </c:pt>
                <c:pt idx="3">
                  <c:v>35154</c:v>
                </c:pt>
                <c:pt idx="4">
                  <c:v>35152</c:v>
                </c:pt>
                <c:pt idx="5">
                  <c:v>35157</c:v>
                </c:pt>
                <c:pt idx="6">
                  <c:v>35156</c:v>
                </c:pt>
                <c:pt idx="7">
                  <c:v>35155</c:v>
                </c:pt>
                <c:pt idx="8">
                  <c:v>35154</c:v>
                </c:pt>
                <c:pt idx="9">
                  <c:v>35160</c:v>
                </c:pt>
                <c:pt idx="10">
                  <c:v>35157</c:v>
                </c:pt>
                <c:pt idx="11">
                  <c:v>35158</c:v>
                </c:pt>
                <c:pt idx="12">
                  <c:v>35153</c:v>
                </c:pt>
                <c:pt idx="13">
                  <c:v>35152</c:v>
                </c:pt>
                <c:pt idx="14">
                  <c:v>35154</c:v>
                </c:pt>
                <c:pt idx="15">
                  <c:v>35150</c:v>
                </c:pt>
                <c:pt idx="16">
                  <c:v>35151</c:v>
                </c:pt>
                <c:pt idx="17">
                  <c:v>35150</c:v>
                </c:pt>
                <c:pt idx="18">
                  <c:v>35146</c:v>
                </c:pt>
                <c:pt idx="19">
                  <c:v>35149</c:v>
                </c:pt>
                <c:pt idx="20">
                  <c:v>35151</c:v>
                </c:pt>
                <c:pt idx="21">
                  <c:v>35149</c:v>
                </c:pt>
                <c:pt idx="22">
                  <c:v>35152</c:v>
                </c:pt>
                <c:pt idx="23">
                  <c:v>35151</c:v>
                </c:pt>
                <c:pt idx="24">
                  <c:v>35150</c:v>
                </c:pt>
                <c:pt idx="25">
                  <c:v>35151</c:v>
                </c:pt>
                <c:pt idx="26">
                  <c:v>35154</c:v>
                </c:pt>
                <c:pt idx="27">
                  <c:v>35156</c:v>
                </c:pt>
                <c:pt idx="28">
                  <c:v>35153</c:v>
                </c:pt>
                <c:pt idx="29">
                  <c:v>35154</c:v>
                </c:pt>
                <c:pt idx="30">
                  <c:v>35157</c:v>
                </c:pt>
                <c:pt idx="31">
                  <c:v>35156</c:v>
                </c:pt>
                <c:pt idx="32">
                  <c:v>35158</c:v>
                </c:pt>
                <c:pt idx="33">
                  <c:v>35151</c:v>
                </c:pt>
                <c:pt idx="34">
                  <c:v>35154</c:v>
                </c:pt>
                <c:pt idx="35">
                  <c:v>35154</c:v>
                </c:pt>
                <c:pt idx="36">
                  <c:v>35153</c:v>
                </c:pt>
                <c:pt idx="37">
                  <c:v>35150</c:v>
                </c:pt>
                <c:pt idx="38">
                  <c:v>35151</c:v>
                </c:pt>
                <c:pt idx="39">
                  <c:v>35144</c:v>
                </c:pt>
                <c:pt idx="40">
                  <c:v>35152</c:v>
                </c:pt>
                <c:pt idx="41">
                  <c:v>35150</c:v>
                </c:pt>
                <c:pt idx="42">
                  <c:v>35151</c:v>
                </c:pt>
                <c:pt idx="43">
                  <c:v>35151</c:v>
                </c:pt>
                <c:pt idx="44">
                  <c:v>35152</c:v>
                </c:pt>
                <c:pt idx="45">
                  <c:v>35151</c:v>
                </c:pt>
                <c:pt idx="46">
                  <c:v>35154</c:v>
                </c:pt>
                <c:pt idx="47">
                  <c:v>35153</c:v>
                </c:pt>
                <c:pt idx="48">
                  <c:v>35156</c:v>
                </c:pt>
                <c:pt idx="49">
                  <c:v>35151</c:v>
                </c:pt>
                <c:pt idx="50">
                  <c:v>35155</c:v>
                </c:pt>
                <c:pt idx="51">
                  <c:v>35155</c:v>
                </c:pt>
                <c:pt idx="52">
                  <c:v>35157</c:v>
                </c:pt>
                <c:pt idx="53">
                  <c:v>35157</c:v>
                </c:pt>
                <c:pt idx="54">
                  <c:v>35156</c:v>
                </c:pt>
                <c:pt idx="55">
                  <c:v>35151</c:v>
                </c:pt>
                <c:pt idx="56">
                  <c:v>35156</c:v>
                </c:pt>
                <c:pt idx="57">
                  <c:v>35153</c:v>
                </c:pt>
                <c:pt idx="58">
                  <c:v>35155</c:v>
                </c:pt>
                <c:pt idx="59">
                  <c:v>35152</c:v>
                </c:pt>
                <c:pt idx="60">
                  <c:v>35149</c:v>
                </c:pt>
                <c:pt idx="61">
                  <c:v>35153</c:v>
                </c:pt>
                <c:pt idx="62">
                  <c:v>35153</c:v>
                </c:pt>
                <c:pt idx="63">
                  <c:v>35150</c:v>
                </c:pt>
                <c:pt idx="64">
                  <c:v>35150</c:v>
                </c:pt>
                <c:pt idx="65">
                  <c:v>35152</c:v>
                </c:pt>
                <c:pt idx="66">
                  <c:v>35152</c:v>
                </c:pt>
                <c:pt idx="67">
                  <c:v>35154</c:v>
                </c:pt>
                <c:pt idx="68">
                  <c:v>35153</c:v>
                </c:pt>
                <c:pt idx="69">
                  <c:v>35154</c:v>
                </c:pt>
                <c:pt idx="70">
                  <c:v>35149</c:v>
                </c:pt>
                <c:pt idx="71">
                  <c:v>35153</c:v>
                </c:pt>
                <c:pt idx="72">
                  <c:v>35152</c:v>
                </c:pt>
                <c:pt idx="73">
                  <c:v>35152</c:v>
                </c:pt>
                <c:pt idx="74">
                  <c:v>35153</c:v>
                </c:pt>
                <c:pt idx="75">
                  <c:v>35152</c:v>
                </c:pt>
                <c:pt idx="76">
                  <c:v>35149</c:v>
                </c:pt>
                <c:pt idx="77">
                  <c:v>35153</c:v>
                </c:pt>
                <c:pt idx="78">
                  <c:v>35149</c:v>
                </c:pt>
                <c:pt idx="79">
                  <c:v>35152</c:v>
                </c:pt>
                <c:pt idx="80">
                  <c:v>35148</c:v>
                </c:pt>
                <c:pt idx="81">
                  <c:v>35148</c:v>
                </c:pt>
                <c:pt idx="82">
                  <c:v>35151</c:v>
                </c:pt>
                <c:pt idx="83">
                  <c:v>35156</c:v>
                </c:pt>
                <c:pt idx="84">
                  <c:v>35150</c:v>
                </c:pt>
                <c:pt idx="85">
                  <c:v>35154</c:v>
                </c:pt>
                <c:pt idx="86">
                  <c:v>35149</c:v>
                </c:pt>
                <c:pt idx="87">
                  <c:v>35154</c:v>
                </c:pt>
                <c:pt idx="88">
                  <c:v>35153</c:v>
                </c:pt>
                <c:pt idx="89">
                  <c:v>35158</c:v>
                </c:pt>
                <c:pt idx="90">
                  <c:v>35156</c:v>
                </c:pt>
                <c:pt idx="91">
                  <c:v>35156</c:v>
                </c:pt>
                <c:pt idx="92">
                  <c:v>35156</c:v>
                </c:pt>
                <c:pt idx="93">
                  <c:v>35157</c:v>
                </c:pt>
                <c:pt idx="94">
                  <c:v>35154</c:v>
                </c:pt>
                <c:pt idx="95">
                  <c:v>35155</c:v>
                </c:pt>
                <c:pt idx="96">
                  <c:v>35154</c:v>
                </c:pt>
                <c:pt idx="97">
                  <c:v>35154</c:v>
                </c:pt>
                <c:pt idx="98">
                  <c:v>35154</c:v>
                </c:pt>
                <c:pt idx="99">
                  <c:v>35152</c:v>
                </c:pt>
                <c:pt idx="100">
                  <c:v>35151</c:v>
                </c:pt>
                <c:pt idx="101">
                  <c:v>35148</c:v>
                </c:pt>
                <c:pt idx="102">
                  <c:v>35145</c:v>
                </c:pt>
                <c:pt idx="103">
                  <c:v>35150</c:v>
                </c:pt>
                <c:pt idx="104">
                  <c:v>35150</c:v>
                </c:pt>
                <c:pt idx="105">
                  <c:v>35149</c:v>
                </c:pt>
                <c:pt idx="106">
                  <c:v>35147</c:v>
                </c:pt>
                <c:pt idx="107">
                  <c:v>35147</c:v>
                </c:pt>
                <c:pt idx="108">
                  <c:v>35149</c:v>
                </c:pt>
                <c:pt idx="109">
                  <c:v>35149</c:v>
                </c:pt>
                <c:pt idx="110">
                  <c:v>35151</c:v>
                </c:pt>
                <c:pt idx="111">
                  <c:v>35152</c:v>
                </c:pt>
                <c:pt idx="112">
                  <c:v>35152</c:v>
                </c:pt>
                <c:pt idx="113">
                  <c:v>35154</c:v>
                </c:pt>
                <c:pt idx="114">
                  <c:v>35158</c:v>
                </c:pt>
                <c:pt idx="115">
                  <c:v>35155</c:v>
                </c:pt>
                <c:pt idx="116">
                  <c:v>35157</c:v>
                </c:pt>
                <c:pt idx="117">
                  <c:v>35152</c:v>
                </c:pt>
                <c:pt idx="118">
                  <c:v>35155</c:v>
                </c:pt>
                <c:pt idx="119">
                  <c:v>35153</c:v>
                </c:pt>
                <c:pt idx="120">
                  <c:v>35155</c:v>
                </c:pt>
                <c:pt idx="121">
                  <c:v>35152</c:v>
                </c:pt>
                <c:pt idx="122">
                  <c:v>35152</c:v>
                </c:pt>
                <c:pt idx="123">
                  <c:v>35148</c:v>
                </c:pt>
                <c:pt idx="124">
                  <c:v>35152</c:v>
                </c:pt>
                <c:pt idx="125">
                  <c:v>35150</c:v>
                </c:pt>
                <c:pt idx="126">
                  <c:v>35150</c:v>
                </c:pt>
                <c:pt idx="127">
                  <c:v>35147</c:v>
                </c:pt>
                <c:pt idx="128">
                  <c:v>35151</c:v>
                </c:pt>
                <c:pt idx="129">
                  <c:v>35150</c:v>
                </c:pt>
                <c:pt idx="130">
                  <c:v>35151</c:v>
                </c:pt>
                <c:pt idx="131">
                  <c:v>35149</c:v>
                </c:pt>
                <c:pt idx="132">
                  <c:v>35152</c:v>
                </c:pt>
                <c:pt idx="133">
                  <c:v>35149</c:v>
                </c:pt>
                <c:pt idx="134">
                  <c:v>35155</c:v>
                </c:pt>
                <c:pt idx="135">
                  <c:v>35153</c:v>
                </c:pt>
                <c:pt idx="136">
                  <c:v>35158</c:v>
                </c:pt>
                <c:pt idx="137">
                  <c:v>35153</c:v>
                </c:pt>
                <c:pt idx="138">
                  <c:v>35154</c:v>
                </c:pt>
                <c:pt idx="139">
                  <c:v>35154</c:v>
                </c:pt>
                <c:pt idx="140">
                  <c:v>35154</c:v>
                </c:pt>
                <c:pt idx="141">
                  <c:v>35152</c:v>
                </c:pt>
                <c:pt idx="142">
                  <c:v>35152</c:v>
                </c:pt>
                <c:pt idx="143">
                  <c:v>35149</c:v>
                </c:pt>
                <c:pt idx="144">
                  <c:v>35150</c:v>
                </c:pt>
                <c:pt idx="145">
                  <c:v>35152</c:v>
                </c:pt>
                <c:pt idx="146">
                  <c:v>35151</c:v>
                </c:pt>
                <c:pt idx="147">
                  <c:v>35151</c:v>
                </c:pt>
                <c:pt idx="148">
                  <c:v>35146</c:v>
                </c:pt>
                <c:pt idx="149">
                  <c:v>35149</c:v>
                </c:pt>
                <c:pt idx="150">
                  <c:v>35151</c:v>
                </c:pt>
                <c:pt idx="151">
                  <c:v>35151</c:v>
                </c:pt>
                <c:pt idx="152">
                  <c:v>35151</c:v>
                </c:pt>
                <c:pt idx="153">
                  <c:v>35152</c:v>
                </c:pt>
                <c:pt idx="154">
                  <c:v>35151</c:v>
                </c:pt>
                <c:pt idx="155">
                  <c:v>35153</c:v>
                </c:pt>
                <c:pt idx="156">
                  <c:v>35152</c:v>
                </c:pt>
                <c:pt idx="157">
                  <c:v>35155</c:v>
                </c:pt>
                <c:pt idx="158">
                  <c:v>35152</c:v>
                </c:pt>
                <c:pt idx="159">
                  <c:v>35154</c:v>
                </c:pt>
                <c:pt idx="160">
                  <c:v>35152</c:v>
                </c:pt>
                <c:pt idx="161">
                  <c:v>35153</c:v>
                </c:pt>
                <c:pt idx="162">
                  <c:v>35150</c:v>
                </c:pt>
                <c:pt idx="163">
                  <c:v>35150</c:v>
                </c:pt>
                <c:pt idx="164">
                  <c:v>35144</c:v>
                </c:pt>
                <c:pt idx="165">
                  <c:v>35151</c:v>
                </c:pt>
                <c:pt idx="166">
                  <c:v>35147</c:v>
                </c:pt>
                <c:pt idx="167">
                  <c:v>35152</c:v>
                </c:pt>
                <c:pt idx="168">
                  <c:v>35147</c:v>
                </c:pt>
                <c:pt idx="169">
                  <c:v>35147</c:v>
                </c:pt>
                <c:pt idx="170">
                  <c:v>35149</c:v>
                </c:pt>
                <c:pt idx="171">
                  <c:v>35153</c:v>
                </c:pt>
                <c:pt idx="172">
                  <c:v>35151</c:v>
                </c:pt>
                <c:pt idx="173">
                  <c:v>35156</c:v>
                </c:pt>
                <c:pt idx="174">
                  <c:v>35152</c:v>
                </c:pt>
                <c:pt idx="175">
                  <c:v>35155</c:v>
                </c:pt>
                <c:pt idx="176">
                  <c:v>35156</c:v>
                </c:pt>
                <c:pt idx="177">
                  <c:v>35156</c:v>
                </c:pt>
                <c:pt idx="178">
                  <c:v>35157</c:v>
                </c:pt>
                <c:pt idx="179">
                  <c:v>35154</c:v>
                </c:pt>
                <c:pt idx="180">
                  <c:v>35153</c:v>
                </c:pt>
                <c:pt idx="181">
                  <c:v>35156</c:v>
                </c:pt>
                <c:pt idx="182">
                  <c:v>35152</c:v>
                </c:pt>
                <c:pt idx="183">
                  <c:v>35154</c:v>
                </c:pt>
                <c:pt idx="184">
                  <c:v>35150</c:v>
                </c:pt>
                <c:pt idx="185">
                  <c:v>35148</c:v>
                </c:pt>
                <c:pt idx="186">
                  <c:v>35150</c:v>
                </c:pt>
                <c:pt idx="187">
                  <c:v>35150</c:v>
                </c:pt>
                <c:pt idx="188">
                  <c:v>35149</c:v>
                </c:pt>
                <c:pt idx="189">
                  <c:v>35148</c:v>
                </c:pt>
                <c:pt idx="190">
                  <c:v>35146</c:v>
                </c:pt>
                <c:pt idx="191">
                  <c:v>35149</c:v>
                </c:pt>
                <c:pt idx="192">
                  <c:v>35151</c:v>
                </c:pt>
                <c:pt idx="193">
                  <c:v>35151</c:v>
                </c:pt>
                <c:pt idx="194">
                  <c:v>35155</c:v>
                </c:pt>
                <c:pt idx="195">
                  <c:v>35150</c:v>
                </c:pt>
                <c:pt idx="196">
                  <c:v>35155</c:v>
                </c:pt>
                <c:pt idx="197">
                  <c:v>35154</c:v>
                </c:pt>
                <c:pt idx="198">
                  <c:v>35156</c:v>
                </c:pt>
                <c:pt idx="199">
                  <c:v>35154</c:v>
                </c:pt>
                <c:pt idx="200">
                  <c:v>35152</c:v>
                </c:pt>
                <c:pt idx="201">
                  <c:v>35153</c:v>
                </c:pt>
                <c:pt idx="202">
                  <c:v>35155</c:v>
                </c:pt>
                <c:pt idx="203">
                  <c:v>35149</c:v>
                </c:pt>
                <c:pt idx="204">
                  <c:v>35153</c:v>
                </c:pt>
                <c:pt idx="205">
                  <c:v>35148</c:v>
                </c:pt>
                <c:pt idx="206">
                  <c:v>35148</c:v>
                </c:pt>
                <c:pt idx="207">
                  <c:v>35150</c:v>
                </c:pt>
                <c:pt idx="208">
                  <c:v>35152</c:v>
                </c:pt>
                <c:pt idx="209">
                  <c:v>35150</c:v>
                </c:pt>
                <c:pt idx="210">
                  <c:v>35150</c:v>
                </c:pt>
                <c:pt idx="211">
                  <c:v>35145</c:v>
                </c:pt>
                <c:pt idx="212">
                  <c:v>35153</c:v>
                </c:pt>
                <c:pt idx="213">
                  <c:v>35149</c:v>
                </c:pt>
                <c:pt idx="214">
                  <c:v>35155</c:v>
                </c:pt>
                <c:pt idx="215">
                  <c:v>35155</c:v>
                </c:pt>
                <c:pt idx="216">
                  <c:v>35155</c:v>
                </c:pt>
                <c:pt idx="217">
                  <c:v>35155</c:v>
                </c:pt>
                <c:pt idx="218">
                  <c:v>35159</c:v>
                </c:pt>
                <c:pt idx="219">
                  <c:v>35155</c:v>
                </c:pt>
                <c:pt idx="220">
                  <c:v>35158</c:v>
                </c:pt>
                <c:pt idx="221">
                  <c:v>35152</c:v>
                </c:pt>
                <c:pt idx="222">
                  <c:v>35155</c:v>
                </c:pt>
                <c:pt idx="223">
                  <c:v>35155</c:v>
                </c:pt>
                <c:pt idx="224">
                  <c:v>35151</c:v>
                </c:pt>
                <c:pt idx="225">
                  <c:v>35152</c:v>
                </c:pt>
                <c:pt idx="226">
                  <c:v>35149</c:v>
                </c:pt>
                <c:pt idx="227">
                  <c:v>35147</c:v>
                </c:pt>
                <c:pt idx="228">
                  <c:v>35149</c:v>
                </c:pt>
                <c:pt idx="229">
                  <c:v>35151</c:v>
                </c:pt>
                <c:pt idx="230">
                  <c:v>35150</c:v>
                </c:pt>
                <c:pt idx="231">
                  <c:v>35148</c:v>
                </c:pt>
                <c:pt idx="232">
                  <c:v>35149</c:v>
                </c:pt>
                <c:pt idx="233">
                  <c:v>35153</c:v>
                </c:pt>
                <c:pt idx="234">
                  <c:v>35150</c:v>
                </c:pt>
                <c:pt idx="235">
                  <c:v>35153</c:v>
                </c:pt>
                <c:pt idx="236">
                  <c:v>35154</c:v>
                </c:pt>
                <c:pt idx="237">
                  <c:v>35153</c:v>
                </c:pt>
                <c:pt idx="238">
                  <c:v>35156</c:v>
                </c:pt>
                <c:pt idx="239">
                  <c:v>35158</c:v>
                </c:pt>
                <c:pt idx="240">
                  <c:v>35156</c:v>
                </c:pt>
                <c:pt idx="241">
                  <c:v>35158</c:v>
                </c:pt>
                <c:pt idx="242">
                  <c:v>35149</c:v>
                </c:pt>
                <c:pt idx="243">
                  <c:v>35154</c:v>
                </c:pt>
                <c:pt idx="244">
                  <c:v>35152</c:v>
                </c:pt>
                <c:pt idx="245">
                  <c:v>35152</c:v>
                </c:pt>
                <c:pt idx="246">
                  <c:v>35149</c:v>
                </c:pt>
                <c:pt idx="247">
                  <c:v>35150</c:v>
                </c:pt>
                <c:pt idx="248">
                  <c:v>35144</c:v>
                </c:pt>
                <c:pt idx="249">
                  <c:v>35149</c:v>
                </c:pt>
                <c:pt idx="250">
                  <c:v>35147</c:v>
                </c:pt>
                <c:pt idx="251">
                  <c:v>35150</c:v>
                </c:pt>
                <c:pt idx="252">
                  <c:v>35145</c:v>
                </c:pt>
                <c:pt idx="253">
                  <c:v>35149</c:v>
                </c:pt>
                <c:pt idx="254">
                  <c:v>35152</c:v>
                </c:pt>
                <c:pt idx="255">
                  <c:v>35153</c:v>
                </c:pt>
                <c:pt idx="256">
                  <c:v>35153</c:v>
                </c:pt>
                <c:pt idx="257">
                  <c:v>35154</c:v>
                </c:pt>
                <c:pt idx="258">
                  <c:v>35152</c:v>
                </c:pt>
                <c:pt idx="259">
                  <c:v>35157</c:v>
                </c:pt>
                <c:pt idx="260">
                  <c:v>35156</c:v>
                </c:pt>
                <c:pt idx="261">
                  <c:v>35157</c:v>
                </c:pt>
                <c:pt idx="262">
                  <c:v>35157</c:v>
                </c:pt>
                <c:pt idx="263">
                  <c:v>35156</c:v>
                </c:pt>
                <c:pt idx="264">
                  <c:v>35155</c:v>
                </c:pt>
                <c:pt idx="265">
                  <c:v>35156</c:v>
                </c:pt>
                <c:pt idx="266">
                  <c:v>35152</c:v>
                </c:pt>
                <c:pt idx="267">
                  <c:v>35153</c:v>
                </c:pt>
                <c:pt idx="268">
                  <c:v>35151</c:v>
                </c:pt>
                <c:pt idx="269">
                  <c:v>35151</c:v>
                </c:pt>
                <c:pt idx="270">
                  <c:v>35151</c:v>
                </c:pt>
                <c:pt idx="271">
                  <c:v>35152</c:v>
                </c:pt>
                <c:pt idx="272">
                  <c:v>35151</c:v>
                </c:pt>
                <c:pt idx="273">
                  <c:v>35145</c:v>
                </c:pt>
                <c:pt idx="274">
                  <c:v>35148</c:v>
                </c:pt>
                <c:pt idx="275">
                  <c:v>35151</c:v>
                </c:pt>
                <c:pt idx="276">
                  <c:v>35153</c:v>
                </c:pt>
                <c:pt idx="277">
                  <c:v>35153</c:v>
                </c:pt>
                <c:pt idx="278">
                  <c:v>35153</c:v>
                </c:pt>
                <c:pt idx="279">
                  <c:v>35150</c:v>
                </c:pt>
                <c:pt idx="280">
                  <c:v>35155</c:v>
                </c:pt>
                <c:pt idx="281">
                  <c:v>35152</c:v>
                </c:pt>
                <c:pt idx="282">
                  <c:v>35152</c:v>
                </c:pt>
                <c:pt idx="283">
                  <c:v>35152</c:v>
                </c:pt>
                <c:pt idx="284">
                  <c:v>35152</c:v>
                </c:pt>
                <c:pt idx="285">
                  <c:v>35152</c:v>
                </c:pt>
                <c:pt idx="286">
                  <c:v>35153</c:v>
                </c:pt>
                <c:pt idx="287">
                  <c:v>35149</c:v>
                </c:pt>
                <c:pt idx="288">
                  <c:v>35150</c:v>
                </c:pt>
                <c:pt idx="289">
                  <c:v>35149</c:v>
                </c:pt>
                <c:pt idx="290">
                  <c:v>35151</c:v>
                </c:pt>
                <c:pt idx="291">
                  <c:v>35148</c:v>
                </c:pt>
                <c:pt idx="292">
                  <c:v>35154</c:v>
                </c:pt>
                <c:pt idx="293">
                  <c:v>35150</c:v>
                </c:pt>
                <c:pt idx="294">
                  <c:v>35151</c:v>
                </c:pt>
                <c:pt idx="295">
                  <c:v>35149</c:v>
                </c:pt>
                <c:pt idx="296">
                  <c:v>35154</c:v>
                </c:pt>
                <c:pt idx="297">
                  <c:v>35152</c:v>
                </c:pt>
                <c:pt idx="298">
                  <c:v>35157</c:v>
                </c:pt>
                <c:pt idx="299">
                  <c:v>35152</c:v>
                </c:pt>
                <c:pt idx="300">
                  <c:v>35156</c:v>
                </c:pt>
                <c:pt idx="301">
                  <c:v>35157</c:v>
                </c:pt>
                <c:pt idx="302">
                  <c:v>35157</c:v>
                </c:pt>
                <c:pt idx="303">
                  <c:v>35154</c:v>
                </c:pt>
                <c:pt idx="304">
                  <c:v>35152</c:v>
                </c:pt>
                <c:pt idx="305">
                  <c:v>35151</c:v>
                </c:pt>
                <c:pt idx="306">
                  <c:v>35154</c:v>
                </c:pt>
                <c:pt idx="307">
                  <c:v>35153</c:v>
                </c:pt>
                <c:pt idx="308">
                  <c:v>35152</c:v>
                </c:pt>
                <c:pt idx="309">
                  <c:v>35150</c:v>
                </c:pt>
                <c:pt idx="310">
                  <c:v>35150</c:v>
                </c:pt>
                <c:pt idx="311">
                  <c:v>35150</c:v>
                </c:pt>
                <c:pt idx="312">
                  <c:v>35149</c:v>
                </c:pt>
                <c:pt idx="313">
                  <c:v>35151</c:v>
                </c:pt>
                <c:pt idx="314">
                  <c:v>35151</c:v>
                </c:pt>
                <c:pt idx="315">
                  <c:v>35148</c:v>
                </c:pt>
                <c:pt idx="316">
                  <c:v>35151</c:v>
                </c:pt>
                <c:pt idx="317">
                  <c:v>35152</c:v>
                </c:pt>
                <c:pt idx="318">
                  <c:v>35152</c:v>
                </c:pt>
                <c:pt idx="319">
                  <c:v>35154</c:v>
                </c:pt>
                <c:pt idx="320">
                  <c:v>35152</c:v>
                </c:pt>
                <c:pt idx="321">
                  <c:v>35155</c:v>
                </c:pt>
                <c:pt idx="322">
                  <c:v>35155</c:v>
                </c:pt>
                <c:pt idx="323">
                  <c:v>35158</c:v>
                </c:pt>
                <c:pt idx="324">
                  <c:v>35154</c:v>
                </c:pt>
                <c:pt idx="325">
                  <c:v>35154</c:v>
                </c:pt>
                <c:pt idx="326">
                  <c:v>35150</c:v>
                </c:pt>
                <c:pt idx="327">
                  <c:v>35154</c:v>
                </c:pt>
                <c:pt idx="328">
                  <c:v>35150</c:v>
                </c:pt>
                <c:pt idx="329">
                  <c:v>35152</c:v>
                </c:pt>
                <c:pt idx="330">
                  <c:v>35145</c:v>
                </c:pt>
                <c:pt idx="331">
                  <c:v>35150</c:v>
                </c:pt>
                <c:pt idx="332">
                  <c:v>35149</c:v>
                </c:pt>
                <c:pt idx="333">
                  <c:v>35149</c:v>
                </c:pt>
                <c:pt idx="334">
                  <c:v>35150</c:v>
                </c:pt>
                <c:pt idx="335">
                  <c:v>35148</c:v>
                </c:pt>
                <c:pt idx="336">
                  <c:v>35145</c:v>
                </c:pt>
                <c:pt idx="337">
                  <c:v>35153</c:v>
                </c:pt>
                <c:pt idx="338">
                  <c:v>35151</c:v>
                </c:pt>
                <c:pt idx="339">
                  <c:v>35153</c:v>
                </c:pt>
                <c:pt idx="340">
                  <c:v>35153</c:v>
                </c:pt>
                <c:pt idx="341">
                  <c:v>35154</c:v>
                </c:pt>
                <c:pt idx="342">
                  <c:v>35155</c:v>
                </c:pt>
                <c:pt idx="343">
                  <c:v>35157</c:v>
                </c:pt>
                <c:pt idx="344">
                  <c:v>35156</c:v>
                </c:pt>
                <c:pt idx="345">
                  <c:v>35161</c:v>
                </c:pt>
                <c:pt idx="346">
                  <c:v>35154</c:v>
                </c:pt>
                <c:pt idx="347">
                  <c:v>35156</c:v>
                </c:pt>
                <c:pt idx="348">
                  <c:v>35156</c:v>
                </c:pt>
                <c:pt idx="349">
                  <c:v>35156</c:v>
                </c:pt>
                <c:pt idx="350">
                  <c:v>35154</c:v>
                </c:pt>
                <c:pt idx="351">
                  <c:v>35150</c:v>
                </c:pt>
                <c:pt idx="352">
                  <c:v>35151</c:v>
                </c:pt>
                <c:pt idx="353">
                  <c:v>35152</c:v>
                </c:pt>
                <c:pt idx="354">
                  <c:v>35150</c:v>
                </c:pt>
                <c:pt idx="355">
                  <c:v>35151</c:v>
                </c:pt>
                <c:pt idx="356">
                  <c:v>35149</c:v>
                </c:pt>
                <c:pt idx="357">
                  <c:v>35146</c:v>
                </c:pt>
                <c:pt idx="358">
                  <c:v>35152</c:v>
                </c:pt>
                <c:pt idx="359">
                  <c:v>35151</c:v>
                </c:pt>
                <c:pt idx="360">
                  <c:v>35151</c:v>
                </c:pt>
                <c:pt idx="361">
                  <c:v>35149</c:v>
                </c:pt>
                <c:pt idx="362">
                  <c:v>35151</c:v>
                </c:pt>
                <c:pt idx="363">
                  <c:v>35154</c:v>
                </c:pt>
                <c:pt idx="364">
                  <c:v>35152</c:v>
                </c:pt>
                <c:pt idx="365">
                  <c:v>35153</c:v>
                </c:pt>
                <c:pt idx="366">
                  <c:v>35155</c:v>
                </c:pt>
                <c:pt idx="367">
                  <c:v>35150</c:v>
                </c:pt>
                <c:pt idx="368">
                  <c:v>35154</c:v>
                </c:pt>
                <c:pt idx="369">
                  <c:v>35151</c:v>
                </c:pt>
                <c:pt idx="370">
                  <c:v>35153</c:v>
                </c:pt>
                <c:pt idx="371">
                  <c:v>35152</c:v>
                </c:pt>
                <c:pt idx="372">
                  <c:v>35149</c:v>
                </c:pt>
                <c:pt idx="373">
                  <c:v>35148</c:v>
                </c:pt>
                <c:pt idx="374">
                  <c:v>35152</c:v>
                </c:pt>
                <c:pt idx="375">
                  <c:v>35146</c:v>
                </c:pt>
                <c:pt idx="376">
                  <c:v>35154</c:v>
                </c:pt>
                <c:pt idx="377">
                  <c:v>35146</c:v>
                </c:pt>
                <c:pt idx="378">
                  <c:v>35148</c:v>
                </c:pt>
                <c:pt idx="379">
                  <c:v>35152</c:v>
                </c:pt>
                <c:pt idx="380">
                  <c:v>35156</c:v>
                </c:pt>
                <c:pt idx="381">
                  <c:v>35154</c:v>
                </c:pt>
                <c:pt idx="382">
                  <c:v>35155</c:v>
                </c:pt>
                <c:pt idx="383">
                  <c:v>35153</c:v>
                </c:pt>
                <c:pt idx="384">
                  <c:v>35160</c:v>
                </c:pt>
                <c:pt idx="385">
                  <c:v>35156</c:v>
                </c:pt>
                <c:pt idx="386">
                  <c:v>35157</c:v>
                </c:pt>
                <c:pt idx="387">
                  <c:v>35157</c:v>
                </c:pt>
                <c:pt idx="388">
                  <c:v>35155</c:v>
                </c:pt>
                <c:pt idx="389">
                  <c:v>35156</c:v>
                </c:pt>
                <c:pt idx="390">
                  <c:v>35155</c:v>
                </c:pt>
                <c:pt idx="391">
                  <c:v>35151</c:v>
                </c:pt>
                <c:pt idx="392">
                  <c:v>35152</c:v>
                </c:pt>
                <c:pt idx="393">
                  <c:v>35147</c:v>
                </c:pt>
                <c:pt idx="394">
                  <c:v>35150</c:v>
                </c:pt>
                <c:pt idx="395">
                  <c:v>35148</c:v>
                </c:pt>
                <c:pt idx="396">
                  <c:v>35148</c:v>
                </c:pt>
                <c:pt idx="397">
                  <c:v>35149</c:v>
                </c:pt>
                <c:pt idx="398">
                  <c:v>35144</c:v>
                </c:pt>
                <c:pt idx="399">
                  <c:v>35144</c:v>
                </c:pt>
                <c:pt idx="400">
                  <c:v>35147</c:v>
                </c:pt>
                <c:pt idx="401">
                  <c:v>35151</c:v>
                </c:pt>
                <c:pt idx="402">
                  <c:v>35153</c:v>
                </c:pt>
                <c:pt idx="403">
                  <c:v>35152</c:v>
                </c:pt>
                <c:pt idx="404">
                  <c:v>35150</c:v>
                </c:pt>
                <c:pt idx="405">
                  <c:v>35158</c:v>
                </c:pt>
                <c:pt idx="406">
                  <c:v>35153</c:v>
                </c:pt>
                <c:pt idx="407">
                  <c:v>35157</c:v>
                </c:pt>
                <c:pt idx="408">
                  <c:v>35152</c:v>
                </c:pt>
                <c:pt idx="409">
                  <c:v>35153</c:v>
                </c:pt>
                <c:pt idx="410">
                  <c:v>35155</c:v>
                </c:pt>
                <c:pt idx="411">
                  <c:v>35155</c:v>
                </c:pt>
                <c:pt idx="412">
                  <c:v>35149</c:v>
                </c:pt>
                <c:pt idx="413">
                  <c:v>35151</c:v>
                </c:pt>
                <c:pt idx="414">
                  <c:v>35146</c:v>
                </c:pt>
                <c:pt idx="415">
                  <c:v>35151</c:v>
                </c:pt>
                <c:pt idx="416">
                  <c:v>35148</c:v>
                </c:pt>
                <c:pt idx="417">
                  <c:v>35149</c:v>
                </c:pt>
                <c:pt idx="418">
                  <c:v>35150</c:v>
                </c:pt>
                <c:pt idx="419">
                  <c:v>35149</c:v>
                </c:pt>
                <c:pt idx="420">
                  <c:v>35147</c:v>
                </c:pt>
                <c:pt idx="421">
                  <c:v>35151</c:v>
                </c:pt>
                <c:pt idx="422">
                  <c:v>35149</c:v>
                </c:pt>
                <c:pt idx="423">
                  <c:v>35155</c:v>
                </c:pt>
                <c:pt idx="424">
                  <c:v>35151</c:v>
                </c:pt>
                <c:pt idx="425">
                  <c:v>35154</c:v>
                </c:pt>
                <c:pt idx="426">
                  <c:v>35155</c:v>
                </c:pt>
                <c:pt idx="427">
                  <c:v>35159</c:v>
                </c:pt>
                <c:pt idx="428">
                  <c:v>35156</c:v>
                </c:pt>
                <c:pt idx="429">
                  <c:v>35154</c:v>
                </c:pt>
                <c:pt idx="430">
                  <c:v>35151</c:v>
                </c:pt>
                <c:pt idx="431">
                  <c:v>35155</c:v>
                </c:pt>
                <c:pt idx="432">
                  <c:v>35154</c:v>
                </c:pt>
                <c:pt idx="433">
                  <c:v>35152</c:v>
                </c:pt>
                <c:pt idx="434">
                  <c:v>35149</c:v>
                </c:pt>
                <c:pt idx="435">
                  <c:v>35148</c:v>
                </c:pt>
                <c:pt idx="436">
                  <c:v>35151</c:v>
                </c:pt>
                <c:pt idx="437">
                  <c:v>35147</c:v>
                </c:pt>
                <c:pt idx="438">
                  <c:v>35149</c:v>
                </c:pt>
                <c:pt idx="439">
                  <c:v>35149</c:v>
                </c:pt>
                <c:pt idx="440">
                  <c:v>35149</c:v>
                </c:pt>
                <c:pt idx="441">
                  <c:v>35152</c:v>
                </c:pt>
                <c:pt idx="442">
                  <c:v>35152</c:v>
                </c:pt>
                <c:pt idx="443">
                  <c:v>35151</c:v>
                </c:pt>
                <c:pt idx="444">
                  <c:v>35154</c:v>
                </c:pt>
                <c:pt idx="445">
                  <c:v>35152</c:v>
                </c:pt>
                <c:pt idx="446">
                  <c:v>35153</c:v>
                </c:pt>
                <c:pt idx="447">
                  <c:v>35154</c:v>
                </c:pt>
                <c:pt idx="448">
                  <c:v>35156</c:v>
                </c:pt>
                <c:pt idx="449">
                  <c:v>35156</c:v>
                </c:pt>
                <c:pt idx="450">
                  <c:v>35153</c:v>
                </c:pt>
                <c:pt idx="451">
                  <c:v>35148</c:v>
                </c:pt>
                <c:pt idx="452">
                  <c:v>35152</c:v>
                </c:pt>
                <c:pt idx="453">
                  <c:v>35149</c:v>
                </c:pt>
                <c:pt idx="454">
                  <c:v>35149</c:v>
                </c:pt>
                <c:pt idx="455">
                  <c:v>35142</c:v>
                </c:pt>
                <c:pt idx="456">
                  <c:v>35147</c:v>
                </c:pt>
                <c:pt idx="457">
                  <c:v>35146</c:v>
                </c:pt>
                <c:pt idx="458">
                  <c:v>35149</c:v>
                </c:pt>
                <c:pt idx="459">
                  <c:v>35146</c:v>
                </c:pt>
                <c:pt idx="460">
                  <c:v>35149</c:v>
                </c:pt>
                <c:pt idx="461">
                  <c:v>35147</c:v>
                </c:pt>
                <c:pt idx="462">
                  <c:v>35153</c:v>
                </c:pt>
                <c:pt idx="463">
                  <c:v>35153</c:v>
                </c:pt>
                <c:pt idx="464">
                  <c:v>35158</c:v>
                </c:pt>
                <c:pt idx="465">
                  <c:v>35156</c:v>
                </c:pt>
                <c:pt idx="466">
                  <c:v>35158</c:v>
                </c:pt>
                <c:pt idx="467">
                  <c:v>35158</c:v>
                </c:pt>
                <c:pt idx="468">
                  <c:v>35158</c:v>
                </c:pt>
                <c:pt idx="469">
                  <c:v>35158</c:v>
                </c:pt>
                <c:pt idx="470">
                  <c:v>35160</c:v>
                </c:pt>
                <c:pt idx="471">
                  <c:v>35156</c:v>
                </c:pt>
                <c:pt idx="472">
                  <c:v>35158</c:v>
                </c:pt>
                <c:pt idx="473">
                  <c:v>35154</c:v>
                </c:pt>
                <c:pt idx="474">
                  <c:v>35155</c:v>
                </c:pt>
                <c:pt idx="475">
                  <c:v>35151</c:v>
                </c:pt>
                <c:pt idx="476">
                  <c:v>35146</c:v>
                </c:pt>
                <c:pt idx="477">
                  <c:v>35147</c:v>
                </c:pt>
                <c:pt idx="478">
                  <c:v>35150</c:v>
                </c:pt>
                <c:pt idx="479">
                  <c:v>35148</c:v>
                </c:pt>
                <c:pt idx="480">
                  <c:v>35149</c:v>
                </c:pt>
                <c:pt idx="481">
                  <c:v>35147</c:v>
                </c:pt>
                <c:pt idx="482">
                  <c:v>35145</c:v>
                </c:pt>
                <c:pt idx="483">
                  <c:v>35150</c:v>
                </c:pt>
                <c:pt idx="484">
                  <c:v>35150</c:v>
                </c:pt>
                <c:pt idx="485">
                  <c:v>35154</c:v>
                </c:pt>
                <c:pt idx="486">
                  <c:v>35150</c:v>
                </c:pt>
                <c:pt idx="487">
                  <c:v>35154</c:v>
                </c:pt>
                <c:pt idx="488">
                  <c:v>35154</c:v>
                </c:pt>
                <c:pt idx="489">
                  <c:v>35156</c:v>
                </c:pt>
                <c:pt idx="490">
                  <c:v>35153</c:v>
                </c:pt>
                <c:pt idx="491">
                  <c:v>35154</c:v>
                </c:pt>
                <c:pt idx="492">
                  <c:v>35152</c:v>
                </c:pt>
                <c:pt idx="493">
                  <c:v>35154</c:v>
                </c:pt>
                <c:pt idx="494">
                  <c:v>35150</c:v>
                </c:pt>
                <c:pt idx="495">
                  <c:v>35154</c:v>
                </c:pt>
                <c:pt idx="496">
                  <c:v>35151</c:v>
                </c:pt>
                <c:pt idx="497">
                  <c:v>35148</c:v>
                </c:pt>
                <c:pt idx="498">
                  <c:v>35149</c:v>
                </c:pt>
                <c:pt idx="499">
                  <c:v>35152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3-474A-9155-0CD26CB72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684624"/>
        <c:axId val="272685800"/>
      </c:barChart>
      <c:catAx>
        <c:axId val="272684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indices</a:t>
                </a:r>
              </a:p>
            </c:rich>
          </c:tx>
          <c:layout>
            <c:manualLayout>
              <c:xMode val="edge"/>
              <c:yMode val="edge"/>
              <c:x val="0.51941829651202298"/>
              <c:y val="0.904283228071901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5800"/>
        <c:crosses val="autoZero"/>
        <c:auto val="1"/>
        <c:lblAlgn val="ctr"/>
        <c:lblOffset val="100"/>
        <c:tickLblSkip val="25"/>
        <c:tickMarkSkip val="1"/>
        <c:noMultiLvlLbl val="0"/>
      </c:catAx>
      <c:valAx>
        <c:axId val="27268580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nombre de plaques</a:t>
                </a:r>
              </a:p>
            </c:rich>
          </c:tx>
          <c:layout>
            <c:manualLayout>
              <c:xMode val="edge"/>
              <c:yMode val="edge"/>
              <c:x val="2.589000854888588E-2"/>
              <c:y val="0.3425696908573220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462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5966-086F-4C00-BA06-B4C57418EC9C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1668-0857-4B98-9426-EBDFD01D3EF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626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Objets inégaux au</a:t>
            </a:r>
            <a:r>
              <a:rPr lang="fr-BE" baseline="0" dirty="0"/>
              <a:t> sens de la méthode </a:t>
            </a:r>
            <a:r>
              <a:rPr lang="fr-BE" baseline="0" dirty="0" err="1"/>
              <a:t>equals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90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Chaque liste contient aux alentours des 35152 plaques!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87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448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28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ajouter() </a:t>
            </a:r>
            <a:r>
              <a:rPr lang="fr-BE" dirty="0">
                <a:sym typeface="Wingdings" panose="05000000000000000000" pitchFamily="2" charset="2"/>
              </a:rPr>
              <a:t> ajout</a:t>
            </a:r>
            <a:r>
              <a:rPr lang="fr-BE" baseline="0" dirty="0">
                <a:sym typeface="Wingdings" panose="05000000000000000000" pitchFamily="2" charset="2"/>
              </a:rPr>
              <a:t> en tête MAIS appel contient()  (unicité)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12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la</a:t>
            </a:r>
            <a:r>
              <a:rPr lang="fr-BE" baseline="0" dirty="0"/>
              <a:t> plaque est paire</a:t>
            </a:r>
            <a:r>
              <a:rPr lang="fr-BE" dirty="0"/>
              <a:t>,</a:t>
            </a:r>
            <a:r>
              <a:rPr lang="fr-BE" baseline="0" dirty="0"/>
              <a:t> on met la plaque dans une liste, sinon dans l’autre (</a:t>
            </a:r>
            <a:r>
              <a:rPr lang="fr-BE" baseline="0" dirty="0" err="1"/>
              <a:t>unicode</a:t>
            </a:r>
            <a:r>
              <a:rPr lang="fr-BE" baseline="0" dirty="0"/>
              <a:t> pour obtenir le dernier chiffre, il faudrait encore faire – ? (</a:t>
            </a:r>
            <a:r>
              <a:rPr lang="fr-BE" baseline="0" dirty="0" err="1"/>
              <a:t>unicode</a:t>
            </a:r>
            <a:r>
              <a:rPr lang="fr-BE" baseline="0" dirty="0"/>
              <a:t> de ‘0’))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552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les classes Java, agrandissement de la table … DEFI! La société X compte 256 membres</a:t>
            </a:r>
            <a:r>
              <a:rPr lang="fr-BE" baseline="0" dirty="0"/>
              <a:t> dans </a:t>
            </a:r>
            <a:r>
              <a:rPr lang="fr-BE" baseline="0"/>
              <a:t>son personnel </a:t>
            </a:r>
            <a:r>
              <a:rPr lang="fr-BE" baseline="0">
                <a:sym typeface="Wingdings" panose="05000000000000000000" pitchFamily="2" charset="2"/>
              </a:rPr>
              <a:t> 500 TB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037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Tous les éléments du domaine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102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546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707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Indices : la table a une capacité de 500,</a:t>
            </a:r>
            <a:r>
              <a:rPr lang="fr-BE" baseline="0" dirty="0"/>
              <a:t> donc les indices 0 </a:t>
            </a:r>
            <a:r>
              <a:rPr lang="fr-BE" baseline="0" dirty="0">
                <a:sym typeface="Wingdings" panose="05000000000000000000" pitchFamily="2" charset="2"/>
              </a:rPr>
              <a:t> 499, chaque liste va contenir 35152 plaques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57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25-02-24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Les ensembles</a:t>
            </a:r>
            <a:br>
              <a:rPr lang="fr-BE" dirty="0"/>
            </a:br>
            <a:r>
              <a:rPr lang="fr-BE" dirty="0"/>
              <a:t>(suite)</a:t>
            </a:r>
          </a:p>
        </p:txBody>
      </p:sp>
    </p:spTree>
    <p:extLst>
      <p:ext uri="{BB962C8B-B14F-4D97-AF65-F5344CB8AC3E}">
        <p14:creationId xmlns:p14="http://schemas.microsoft.com/office/powerpoint/2010/main" val="24995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du département INFO a reçu un login …</a:t>
            </a:r>
          </a:p>
        </p:txBody>
      </p:sp>
    </p:spTree>
    <p:extLst>
      <p:ext uri="{BB962C8B-B14F-4D97-AF65-F5344CB8AC3E}">
        <p14:creationId xmlns:p14="http://schemas.microsoft.com/office/powerpoint/2010/main" val="157681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du département INFO a reçu un login …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611560" y="3383126"/>
            <a:ext cx="5976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info002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info137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136</a:t>
            </a:r>
          </a:p>
        </p:txBody>
      </p:sp>
    </p:spTree>
    <p:extLst>
      <p:ext uri="{BB962C8B-B14F-4D97-AF65-F5344CB8AC3E}">
        <p14:creationId xmlns:p14="http://schemas.microsoft.com/office/powerpoint/2010/main" val="38062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a reçu un login …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2011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a reçu un login …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431540" y="2845785"/>
            <a:ext cx="88929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info002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info137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136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mark001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200 ou même 1000 !</a:t>
            </a:r>
          </a:p>
          <a:p>
            <a:pPr hangingPunct="0"/>
            <a:r>
              <a:rPr lang="fr-BE" sz="2800" dirty="0"/>
              <a:t>…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voiture qui rentre dans le parking est reconnue via son numéro de plaque …</a:t>
            </a:r>
          </a:p>
        </p:txBody>
      </p:sp>
    </p:spTree>
    <p:extLst>
      <p:ext uri="{BB962C8B-B14F-4D97-AF65-F5344CB8AC3E}">
        <p14:creationId xmlns:p14="http://schemas.microsoft.com/office/powerpoint/2010/main" val="406948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voiture qui rentre dans le parking est reconnue via son numéro de plaque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3383126"/>
            <a:ext cx="5976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1ABC000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1BAC000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1CAB000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9146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26162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04723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1 x 26 x 26 x 26 x 10 x 10 x 10 =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49993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1 x 26 x 26 x 26 x 10 x 10 x 10 =</a:t>
            </a:r>
          </a:p>
          <a:p>
            <a:pPr hangingPunct="0"/>
            <a:r>
              <a:rPr lang="fr-BE" sz="3600" dirty="0"/>
              <a:t>17.576.000 possibilités!!!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86051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Mise en situation :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Implémenter un ensemble avec un tableau de booléens est très intéressant 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4509"/>
              </p:ext>
            </p:extLst>
          </p:nvPr>
        </p:nvGraphicFramePr>
        <p:xfrm>
          <a:off x="1505585" y="3253581"/>
          <a:ext cx="6132830" cy="1950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6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O(1)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>
                          <a:effectLst/>
                        </a:rPr>
                        <a:t>O(1)</a:t>
                      </a:r>
                      <a:endParaRPr lang="fr-BE" sz="32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O(1)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O(1)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7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1 x 26 x 26 x 26 x 10 x 10 x 10 =</a:t>
            </a:r>
          </a:p>
          <a:p>
            <a:pPr hangingPunct="0"/>
            <a:r>
              <a:rPr lang="fr-BE" sz="3600" dirty="0"/>
              <a:t>17.576.000 possibilités!!!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1295128" y="53732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tableau de 17.576.000 booléens ? </a:t>
            </a:r>
          </a:p>
        </p:txBody>
      </p:sp>
    </p:spTree>
    <p:extLst>
      <p:ext uri="{BB962C8B-B14F-4D97-AF65-F5344CB8AC3E}">
        <p14:creationId xmlns:p14="http://schemas.microsoft.com/office/powerpoint/2010/main" val="63784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1 x 26 x 26 x 26 x 10 x 10 x 10 =</a:t>
            </a:r>
          </a:p>
          <a:p>
            <a:pPr hangingPunct="0"/>
            <a:r>
              <a:rPr lang="fr-BE" sz="3600" dirty="0"/>
              <a:t>17.576.000 possibilités!!!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1295128" y="53732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tableau de 17.576.000 booléens ? </a:t>
            </a:r>
          </a:p>
        </p:txBody>
      </p:sp>
      <p:cxnSp>
        <p:nvCxnSpPr>
          <p:cNvPr id="5" name="Connecteur droit 4"/>
          <p:cNvCxnSpPr/>
          <p:nvPr/>
        </p:nvCxnSpPr>
        <p:spPr>
          <a:xfrm flipH="1" flipV="1">
            <a:off x="2555776" y="5229200"/>
            <a:ext cx="3456384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771800" y="5229200"/>
            <a:ext cx="3096344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4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811523"/>
            <a:ext cx="7711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on prend un tableau plus petit, il y a risque de « collisions »!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Plusieurs plaques auront le même « </a:t>
            </a:r>
            <a:r>
              <a:rPr lang="fr-BE" sz="3600" dirty="0" err="1"/>
              <a:t>hashcode</a:t>
            </a:r>
            <a:r>
              <a:rPr lang="fr-BE" sz="3600" dirty="0"/>
              <a:t> »!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30034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811523"/>
            <a:ext cx="7711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on prend un tableau plus petit, il y a risque de « </a:t>
            </a:r>
            <a:r>
              <a:rPr lang="fr-BE" sz="3600" dirty="0">
                <a:solidFill>
                  <a:srgbClr val="FF0000"/>
                </a:solidFill>
              </a:rPr>
              <a:t>collisions</a:t>
            </a:r>
            <a:r>
              <a:rPr lang="fr-BE" sz="3600" dirty="0"/>
              <a:t> »!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Plusieurs plaques auront le même « </a:t>
            </a:r>
            <a:r>
              <a:rPr lang="fr-BE" sz="3600" dirty="0" err="1"/>
              <a:t>hashcode</a:t>
            </a:r>
            <a:r>
              <a:rPr lang="fr-BE" sz="3600" dirty="0"/>
              <a:t> »!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60026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76671"/>
            <a:ext cx="84604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Exemple : </a:t>
            </a:r>
          </a:p>
          <a:p>
            <a:pPr hangingPunct="0"/>
            <a:r>
              <a:rPr lang="fr-BE" sz="3600" dirty="0"/>
              <a:t>Les plaques 1AAA003 et 1BBB003 sont autorisées.</a:t>
            </a:r>
          </a:p>
          <a:p>
            <a:pPr hangingPunct="0"/>
            <a:r>
              <a:rPr lang="fr-BE" sz="3600" dirty="0"/>
              <a:t>Mais la plaque 1CCC003 ne l’est pas.</a:t>
            </a:r>
          </a:p>
          <a:p>
            <a:pPr hangingPunct="0"/>
            <a:r>
              <a:rPr lang="fr-BE" sz="3600" dirty="0"/>
              <a:t> 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AAA003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BBB003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CCC003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7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76671"/>
            <a:ext cx="84604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Exemple : </a:t>
            </a:r>
          </a:p>
          <a:p>
            <a:pPr hangingPunct="0"/>
            <a:r>
              <a:rPr lang="fr-BE" sz="3600" dirty="0"/>
              <a:t>Les plaques 1AAA003 et 1BBB003 sont autorisées.</a:t>
            </a:r>
          </a:p>
          <a:p>
            <a:pPr hangingPunct="0"/>
            <a:r>
              <a:rPr lang="fr-BE" sz="3600" dirty="0"/>
              <a:t>Mais la plaque 1CCC003 ne l’est pas.</a:t>
            </a:r>
          </a:p>
          <a:p>
            <a:pPr hangingPunct="0"/>
            <a:r>
              <a:rPr lang="fr-BE" sz="3600" dirty="0"/>
              <a:t> 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AAA003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BBB003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CCC003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30044"/>
              </p:ext>
            </p:extLst>
          </p:nvPr>
        </p:nvGraphicFramePr>
        <p:xfrm>
          <a:off x="6228184" y="3645024"/>
          <a:ext cx="1584176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400" dirty="0"/>
                        <a:t>TRUE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09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76671"/>
            <a:ext cx="84604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Exemple : </a:t>
            </a:r>
          </a:p>
          <a:p>
            <a:pPr hangingPunct="0"/>
            <a:r>
              <a:rPr lang="fr-BE" sz="3600" dirty="0"/>
              <a:t>Les plaques 1AAA003 et 1BBB003 sont autorisées.</a:t>
            </a:r>
          </a:p>
          <a:p>
            <a:pPr hangingPunct="0"/>
            <a:r>
              <a:rPr lang="fr-BE" sz="3600" dirty="0"/>
              <a:t>Mais la plaque 1CCC003 ne l’est pas.</a:t>
            </a:r>
          </a:p>
          <a:p>
            <a:pPr hangingPunct="0"/>
            <a:r>
              <a:rPr lang="fr-BE" sz="3600" dirty="0"/>
              <a:t> 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AAA003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BBB003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CCC003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74521"/>
              </p:ext>
            </p:extLst>
          </p:nvPr>
        </p:nvGraphicFramePr>
        <p:xfrm>
          <a:off x="6228184" y="3645024"/>
          <a:ext cx="1584176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400" dirty="0"/>
                        <a:t>FALSE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455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54868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  <a:p>
            <a:pPr hangingPunct="0"/>
            <a:r>
              <a:rPr lang="fr-BE" sz="3600" dirty="0">
                <a:solidFill>
                  <a:srgbClr val="FF0000"/>
                </a:solidFill>
              </a:rPr>
              <a:t>Un tableau de listes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7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60963" y="3219450"/>
            <a:ext cx="140970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1BBB003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  <a:p>
            <a:pPr hangingPunct="0"/>
            <a:r>
              <a:rPr lang="fr-BE" sz="3600" dirty="0">
                <a:solidFill>
                  <a:srgbClr val="FF0000"/>
                </a:solidFill>
              </a:rPr>
              <a:t>Un tableau de listes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3429000"/>
            <a:ext cx="8286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11925" y="3219450"/>
            <a:ext cx="139065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1AAA003 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322763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3"/>
          </p:cNvCxnSpPr>
          <p:nvPr/>
        </p:nvCxnSpPr>
        <p:spPr>
          <a:xfrm flipV="1">
            <a:off x="4502575" y="3407682"/>
            <a:ext cx="658388" cy="2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28660"/>
              </p:ext>
            </p:extLst>
          </p:nvPr>
        </p:nvGraphicFramePr>
        <p:xfrm>
          <a:off x="971600" y="2110800"/>
          <a:ext cx="15841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Connecteur droit 15"/>
          <p:cNvCxnSpPr/>
          <p:nvPr/>
        </p:nvCxnSpPr>
        <p:spPr>
          <a:xfrm>
            <a:off x="6352474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26442" y="3324225"/>
            <a:ext cx="70519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7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MAIS son utilisation a des </a:t>
            </a:r>
            <a:r>
              <a:rPr lang="fr-BE" sz="3600" u="sng" dirty="0"/>
              <a:t>limites</a:t>
            </a:r>
            <a:r>
              <a:rPr lang="fr-BE" sz="3600" dirty="0"/>
              <a:t>!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3253183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92875" y="2500313"/>
            <a:ext cx="140970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1AAA001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60963" y="3219450"/>
            <a:ext cx="140970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1BBB003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  <a:p>
            <a:pPr hangingPunct="0"/>
            <a:r>
              <a:rPr lang="fr-BE" sz="3600" dirty="0">
                <a:solidFill>
                  <a:srgbClr val="FF0000"/>
                </a:solidFill>
              </a:rPr>
              <a:t>Un tableau de listes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3429000"/>
            <a:ext cx="8286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11925" y="3219450"/>
            <a:ext cx="139065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1AAA003 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322763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4346341" y="2580884"/>
            <a:ext cx="70519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3"/>
          </p:cNvCxnSpPr>
          <p:nvPr/>
        </p:nvCxnSpPr>
        <p:spPr>
          <a:xfrm flipV="1">
            <a:off x="4502575" y="3407682"/>
            <a:ext cx="658388" cy="2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53457"/>
              </p:ext>
            </p:extLst>
          </p:nvPr>
        </p:nvGraphicFramePr>
        <p:xfrm>
          <a:off x="971600" y="2110800"/>
          <a:ext cx="15841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Connecteur droit 15"/>
          <p:cNvCxnSpPr/>
          <p:nvPr/>
        </p:nvCxnSpPr>
        <p:spPr>
          <a:xfrm>
            <a:off x="6352474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2267744" y="2256840"/>
            <a:ext cx="5112568" cy="160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509260" y="3910338"/>
            <a:ext cx="595979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667088" y="4846442"/>
            <a:ext cx="369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plaques autorisées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313238" y="2500313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283250" y="2709863"/>
            <a:ext cx="8286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26442" y="3324225"/>
            <a:ext cx="70519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885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Coût de cette 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4154952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Coût de cette implémentation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1844823"/>
            <a:ext cx="8316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L’efficacité dépendra de la taille de la table </a:t>
            </a:r>
          </a:p>
          <a:p>
            <a:r>
              <a:rPr lang="fr-BE" sz="3600" u="sng" dirty="0"/>
              <a:t>et</a:t>
            </a:r>
            <a:r>
              <a:rPr lang="fr-BE" sz="3600" dirty="0"/>
              <a:t> </a:t>
            </a:r>
          </a:p>
          <a:p>
            <a:r>
              <a:rPr lang="fr-BE" sz="3600" dirty="0"/>
              <a:t>de la méthode de </a:t>
            </a:r>
            <a:r>
              <a:rPr lang="fr-BE" sz="3600" dirty="0" err="1"/>
              <a:t>hashing</a:t>
            </a:r>
            <a:r>
              <a:rPr lang="fr-BE" sz="3600" dirty="0"/>
              <a:t> utilisée</a:t>
            </a:r>
          </a:p>
        </p:txBody>
      </p:sp>
    </p:spTree>
    <p:extLst>
      <p:ext uri="{BB962C8B-B14F-4D97-AF65-F5344CB8AC3E}">
        <p14:creationId xmlns:p14="http://schemas.microsoft.com/office/powerpoint/2010/main" val="3709695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882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32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7423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6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285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81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27703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0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15294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2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7424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r>
              <a:rPr lang="fr-BE" dirty="0"/>
              <a:t>malgré une table de taille suffisamment grande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01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>
                <a:solidFill>
                  <a:srgbClr val="FF0000"/>
                </a:solidFill>
              </a:rPr>
              <a:t>devrait</a:t>
            </a:r>
            <a:r>
              <a:rPr lang="fr-BE" sz="3600" dirty="0"/>
              <a:t> renvoyer un indice unique pour chaque instance de la classe.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132076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09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03728"/>
              </p:ext>
            </p:extLst>
          </p:nvPr>
        </p:nvGraphicFramePr>
        <p:xfrm>
          <a:off x="1068288" y="3429000"/>
          <a:ext cx="4793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Zone de dessin 317"/>
          <p:cNvGrpSpPr/>
          <p:nvPr/>
        </p:nvGrpSpPr>
        <p:grpSpPr>
          <a:xfrm>
            <a:off x="919678" y="4308892"/>
            <a:ext cx="7743825" cy="1133475"/>
            <a:chOff x="0" y="0"/>
            <a:chExt cx="7743825" cy="113347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82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2226"/>
              </p:ext>
            </p:extLst>
          </p:nvPr>
        </p:nvGraphicFramePr>
        <p:xfrm>
          <a:off x="1068288" y="3429000"/>
          <a:ext cx="4793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Zone de dessin 317"/>
          <p:cNvGrpSpPr/>
          <p:nvPr/>
        </p:nvGrpSpPr>
        <p:grpSpPr>
          <a:xfrm>
            <a:off x="919678" y="4308892"/>
            <a:ext cx="7743825" cy="1133475"/>
            <a:chOff x="0" y="0"/>
            <a:chExt cx="7743825" cy="113347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4586803" y="3429000"/>
            <a:ext cx="238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1 seule liste</a:t>
            </a:r>
          </a:p>
        </p:txBody>
      </p:sp>
    </p:spTree>
    <p:extLst>
      <p:ext uri="{BB962C8B-B14F-4D97-AF65-F5344CB8AC3E}">
        <p14:creationId xmlns:p14="http://schemas.microsoft.com/office/powerpoint/2010/main" val="3513706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11900"/>
              </p:ext>
            </p:extLst>
          </p:nvPr>
        </p:nvGraphicFramePr>
        <p:xfrm>
          <a:off x="1068288" y="3429000"/>
          <a:ext cx="4793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Zone de dessin 317"/>
          <p:cNvGrpSpPr/>
          <p:nvPr/>
        </p:nvGrpSpPr>
        <p:grpSpPr>
          <a:xfrm>
            <a:off x="919678" y="4308892"/>
            <a:ext cx="7743825" cy="1133475"/>
            <a:chOff x="0" y="0"/>
            <a:chExt cx="7743825" cy="113347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12945"/>
              </p:ext>
            </p:extLst>
          </p:nvPr>
        </p:nvGraphicFramePr>
        <p:xfrm>
          <a:off x="2719903" y="2636912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477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domaine:</a:t>
            </a:r>
          </a:p>
        </p:txBody>
      </p:sp>
    </p:spTree>
    <p:extLst>
      <p:ext uri="{BB962C8B-B14F-4D97-AF65-F5344CB8AC3E}">
        <p14:creationId xmlns:p14="http://schemas.microsoft.com/office/powerpoint/2010/main" val="2055256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3429000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plaque.charAt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(6)% 2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== 0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489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716016" y="5085184"/>
            <a:ext cx="402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répartition uniforme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429000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plaque.charAt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(6)% 2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== 0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30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571559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on prend au hasard 500 plaques, il y a beaucoup de chances qu’elles se répartissent en 2 groupes de tailles avoisinant les 250!</a:t>
            </a:r>
          </a:p>
        </p:txBody>
      </p:sp>
    </p:spTree>
    <p:extLst>
      <p:ext uri="{BB962C8B-B14F-4D97-AF65-F5344CB8AC3E}">
        <p14:creationId xmlns:p14="http://schemas.microsoft.com/office/powerpoint/2010/main" val="4161160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28942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O(N/2)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O(N/2)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O(N/2)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11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3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trois les éléments du domaine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46032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O(N/3)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O(N/3)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O(N/3)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7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>
                <a:solidFill>
                  <a:srgbClr val="FF0000"/>
                </a:solidFill>
              </a:rPr>
              <a:t>ne renvoie pas </a:t>
            </a:r>
            <a:r>
              <a:rPr lang="fr-BE" sz="3600" dirty="0"/>
              <a:t>nécessairement un indice unique pour chaque instance de la classe.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365331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c) Table de dimension N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N les éléments du domaine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55638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126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d</a:t>
            </a:r>
            <a:r>
              <a:rPr lang="fr-BE"/>
              <a:t>) </a:t>
            </a:r>
            <a:r>
              <a:rPr lang="fr-BE" dirty="0"/>
              <a:t>Table de dimension N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N les éléments du domaine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69323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solidFill>
                            <a:srgbClr val="FF0000"/>
                          </a:solidFill>
                          <a:effectLst/>
                        </a:rPr>
                        <a:t>O(1)</a:t>
                      </a:r>
                      <a:endParaRPr lang="fr-BE" sz="2800" kern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solidFill>
                            <a:srgbClr val="FF0000"/>
                          </a:solidFill>
                          <a:effectLst/>
                        </a:rPr>
                        <a:t>O(1) </a:t>
                      </a:r>
                      <a:endParaRPr lang="fr-BE" sz="2800" kern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solidFill>
                            <a:srgbClr val="FF0000"/>
                          </a:solidFill>
                          <a:effectLst/>
                        </a:rPr>
                        <a:t>O(1)</a:t>
                      </a:r>
                      <a:endParaRPr lang="fr-BE" sz="2800" kern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51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table de dimension raisonnable </a:t>
            </a:r>
          </a:p>
        </p:txBody>
      </p:sp>
    </p:spTree>
    <p:extLst>
      <p:ext uri="{BB962C8B-B14F-4D97-AF65-F5344CB8AC3E}">
        <p14:creationId xmlns:p14="http://schemas.microsoft.com/office/powerpoint/2010/main" val="244402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table de dimension raisonnable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err="1"/>
              <a:t>loadFactor</a:t>
            </a:r>
            <a:r>
              <a:rPr lang="fr-BE" sz="3600" dirty="0"/>
              <a:t>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par défaut dans les classes Java : 75%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Si(nombre d’éléments/nombre de listes&gt;75%) </a:t>
            </a:r>
            <a:r>
              <a:rPr lang="fr-BE" sz="3600" dirty="0">
                <a:sym typeface="Wingdings" panose="05000000000000000000" pitchFamily="2" charset="2"/>
              </a:rPr>
              <a:t> </a:t>
            </a:r>
            <a:r>
              <a:rPr lang="fr-BE" sz="3600" dirty="0"/>
              <a:t>agrandissement de la table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3972941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table de dimension raisonnable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7497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Une table de dimension raisonnable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Une méthode de </a:t>
            </a:r>
            <a:r>
              <a:rPr lang="fr-BE" sz="3600" dirty="0" err="1"/>
              <a:t>hashing</a:t>
            </a:r>
            <a:r>
              <a:rPr lang="fr-BE" sz="3600" dirty="0"/>
              <a:t> simple qui répartit de façon la plus uniforme possible tous les éléments du domaine parmi les différentes listes</a:t>
            </a:r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1903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Une table de dimension raisonnable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Une méthode de </a:t>
            </a:r>
            <a:r>
              <a:rPr lang="fr-BE" sz="3600" dirty="0" err="1"/>
              <a:t>hashing</a:t>
            </a:r>
            <a:r>
              <a:rPr lang="fr-BE" sz="3600" dirty="0"/>
              <a:t> </a:t>
            </a:r>
            <a:r>
              <a:rPr lang="fr-BE" sz="3600" u="sng" dirty="0">
                <a:solidFill>
                  <a:srgbClr val="FF0000"/>
                </a:solidFill>
              </a:rPr>
              <a:t>simple</a:t>
            </a:r>
            <a:r>
              <a:rPr lang="fr-BE" sz="3600" dirty="0"/>
              <a:t> qui répartit de façon la plus uniforme possible tous les éléments du domaine parmi les différentes listes</a:t>
            </a:r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9742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Une table de dimension raisonnable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Une méthode de </a:t>
            </a:r>
            <a:r>
              <a:rPr lang="fr-BE" sz="3600" dirty="0" err="1"/>
              <a:t>hashing</a:t>
            </a:r>
            <a:r>
              <a:rPr lang="fr-BE" sz="3600" dirty="0"/>
              <a:t> simple qui répartit de façon la plus </a:t>
            </a:r>
            <a:r>
              <a:rPr lang="fr-BE" sz="3600" b="1" u="sng" dirty="0">
                <a:solidFill>
                  <a:srgbClr val="FF0000"/>
                </a:solidFill>
              </a:rPr>
              <a:t>uniforme</a:t>
            </a:r>
            <a:r>
              <a:rPr lang="fr-BE" sz="3600" dirty="0"/>
              <a:t> possible tous les éléments du domaine parmi les différentes listes</a:t>
            </a:r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6233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17.576.000 / 500 = 35152</a:t>
            </a:r>
          </a:p>
        </p:txBody>
      </p:sp>
    </p:spTree>
    <p:extLst>
      <p:ext uri="{BB962C8B-B14F-4D97-AF65-F5344CB8AC3E}">
        <p14:creationId xmlns:p14="http://schemas.microsoft.com/office/powerpoint/2010/main" val="2981967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17.576.000 / 500 = 35152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1547664" y="256316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4099" y="4365104"/>
            <a:ext cx="488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nombre total de plaques </a:t>
            </a:r>
          </a:p>
        </p:txBody>
      </p:sp>
    </p:spTree>
    <p:extLst>
      <p:ext uri="{BB962C8B-B14F-4D97-AF65-F5344CB8AC3E}">
        <p14:creationId xmlns:p14="http://schemas.microsoft.com/office/powerpoint/2010/main" val="25311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/>
              <a:t>ne renvoie pas nécessairement un indice unique pour chaque instance de la classe.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</a:t>
            </a:r>
            <a:r>
              <a:rPr lang="fr-BE" sz="3600" dirty="0" err="1"/>
              <a:t>hashCode</a:t>
            </a:r>
            <a:r>
              <a:rPr lang="fr-BE" sz="3600" dirty="0"/>
              <a:t> d’un objet étant de type </a:t>
            </a:r>
            <a:r>
              <a:rPr lang="fr-BE" sz="3600" dirty="0" err="1"/>
              <a:t>int</a:t>
            </a:r>
            <a:r>
              <a:rPr lang="fr-BE" sz="3600" dirty="0"/>
              <a:t>, cela limiterait le nombre d’instances possibles d’une classe à </a:t>
            </a:r>
            <a:r>
              <a:rPr lang="fr-BE" sz="3600" b="1" dirty="0"/>
              <a:t>2^31 -1</a:t>
            </a:r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3630259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17.576.000 / 500 = 35152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2963655" y="256316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4099" y="4365104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capacité de la table </a:t>
            </a:r>
          </a:p>
        </p:txBody>
      </p:sp>
    </p:spTree>
    <p:extLst>
      <p:ext uri="{BB962C8B-B14F-4D97-AF65-F5344CB8AC3E}">
        <p14:creationId xmlns:p14="http://schemas.microsoft.com/office/powerpoint/2010/main" val="912818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17.576.000 / 500 = 35152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2963655" y="256316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4099" y="4365104"/>
            <a:ext cx="339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nombre de listes </a:t>
            </a:r>
          </a:p>
        </p:txBody>
      </p:sp>
    </p:spTree>
    <p:extLst>
      <p:ext uri="{BB962C8B-B14F-4D97-AF65-F5344CB8AC3E}">
        <p14:creationId xmlns:p14="http://schemas.microsoft.com/office/powerpoint/2010/main" val="3859469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11897"/>
              </p:ext>
            </p:extLst>
          </p:nvPr>
        </p:nvGraphicFramePr>
        <p:xfrm>
          <a:off x="971600" y="1628800"/>
          <a:ext cx="727280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42436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d’une solution qui approche la solution idéale  :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180206"/>
              </p:ext>
            </p:extLst>
          </p:nvPr>
        </p:nvGraphicFramePr>
        <p:xfrm>
          <a:off x="1043608" y="1700808"/>
          <a:ext cx="712879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1021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3050295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7ACB70-83F0-E7FD-E536-F25B498EA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8915"/>
            <a:ext cx="9144000" cy="354017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F8D837-EB05-8B68-31EB-BD59C8E71930}"/>
              </a:ext>
            </a:extLst>
          </p:cNvPr>
          <p:cNvSpPr txBox="1"/>
          <p:nvPr/>
        </p:nvSpPr>
        <p:spPr>
          <a:xfrm>
            <a:off x="323528" y="5440362"/>
            <a:ext cx="7920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dirty="0"/>
              <a:t>L’</a:t>
            </a:r>
            <a:r>
              <a:rPr lang="fr-BE" sz="2800" i="1" dirty="0" err="1"/>
              <a:t>HashSet</a:t>
            </a:r>
            <a:r>
              <a:rPr lang="fr-BE" sz="2800" i="1" dirty="0"/>
              <a:t> implémente </a:t>
            </a:r>
            <a:r>
              <a:rPr lang="fr-BE" sz="2800" dirty="0"/>
              <a:t>l’interface </a:t>
            </a:r>
            <a:r>
              <a:rPr lang="fr-BE" sz="2800" i="1" dirty="0"/>
              <a:t>Set</a:t>
            </a:r>
            <a:r>
              <a:rPr lang="fr-BE" sz="2800" dirty="0"/>
              <a:t> </a:t>
            </a:r>
            <a:r>
              <a:rPr lang="fr-BE" sz="2800" dirty="0">
                <a:sym typeface="Wingdings" panose="05000000000000000000" pitchFamily="2" charset="2"/>
              </a:rPr>
              <a:t> « no duplicates»</a:t>
            </a:r>
          </a:p>
        </p:txBody>
      </p:sp>
    </p:spTree>
    <p:extLst>
      <p:ext uri="{BB962C8B-B14F-4D97-AF65-F5344CB8AC3E}">
        <p14:creationId xmlns:p14="http://schemas.microsoft.com/office/powerpoint/2010/main" val="27951192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49098"/>
              </p:ext>
            </p:extLst>
          </p:nvPr>
        </p:nvGraphicFramePr>
        <p:xfrm>
          <a:off x="395536" y="134076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EnsembleTableHashing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intcapacite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loadFactor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2428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84927"/>
              </p:ext>
            </p:extLst>
          </p:nvPr>
        </p:nvGraphicFramePr>
        <p:xfrm>
          <a:off x="395536" y="134076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EnsembleTableHashing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intcapacite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loadFactor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886808"/>
            <a:ext cx="9029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8224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142"/>
              </p:ext>
            </p:extLst>
          </p:nvPr>
        </p:nvGraphicFramePr>
        <p:xfrm>
          <a:off x="395536" y="134076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EnsembleTableHashing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intcapacite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loadFactor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886808"/>
            <a:ext cx="9029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5868144" y="5445224"/>
            <a:ext cx="327585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4044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03857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1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/>
              <a:t>ne renvoie pas nécessairement un indice unique pour chaque instance de la classe.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</a:t>
            </a:r>
            <a:r>
              <a:rPr lang="fr-BE" sz="3600" dirty="0" err="1"/>
              <a:t>hashCode</a:t>
            </a:r>
            <a:r>
              <a:rPr lang="fr-BE" sz="3600" dirty="0"/>
              <a:t> d’un objet étant de type </a:t>
            </a:r>
            <a:r>
              <a:rPr lang="fr-BE" sz="3600" dirty="0" err="1"/>
              <a:t>int</a:t>
            </a:r>
            <a:r>
              <a:rPr lang="fr-BE" sz="3600" dirty="0"/>
              <a:t>, cela limiterait le nombre d’instances possibles d’une classe à </a:t>
            </a:r>
            <a:r>
              <a:rPr lang="fr-BE" sz="3600" b="1" dirty="0"/>
              <a:t>2 147 483 647</a:t>
            </a:r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23890380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95277"/>
              </p:ext>
            </p:extLst>
          </p:nvPr>
        </p:nvGraphicFramePr>
        <p:xfrm>
          <a:off x="395536" y="134076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7646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1147"/>
              </p:ext>
            </p:extLst>
          </p:nvPr>
        </p:nvGraphicFramePr>
        <p:xfrm>
          <a:off x="395536" y="134076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</a:t>
                      </a:r>
                      <a:r>
                        <a:rPr lang="fr-BE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e)</a:t>
                      </a: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2260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80518"/>
              </p:ext>
            </p:extLst>
          </p:nvPr>
        </p:nvGraphicFramePr>
        <p:xfrm>
          <a:off x="395536" y="134076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</a:t>
                      </a:r>
                      <a:r>
                        <a:rPr lang="fr-BE" sz="20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e)</a:t>
                      </a: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ajouter(E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6371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43820"/>
              </p:ext>
            </p:extLst>
          </p:nvPr>
        </p:nvGraphicFramePr>
        <p:xfrm>
          <a:off x="395536" y="134076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</a:t>
                      </a:r>
                      <a:r>
                        <a:rPr lang="fr-BE" sz="20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e)</a:t>
                      </a: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ajouter(E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enlever(E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7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/>
              <a:t>ne renvoie pas nécessairement un indice unique pour chaque instance de la classe.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>
                <a:solidFill>
                  <a:srgbClr val="FF0000"/>
                </a:solidFill>
              </a:rPr>
              <a:t>2 objets égaux doivent avoir le même </a:t>
            </a:r>
            <a:r>
              <a:rPr lang="fr-BE" sz="3600" dirty="0" err="1">
                <a:solidFill>
                  <a:srgbClr val="FF0000"/>
                </a:solidFill>
              </a:rPr>
              <a:t>hashCode</a:t>
            </a:r>
            <a:r>
              <a:rPr lang="fr-BE" sz="3600" dirty="0">
                <a:solidFill>
                  <a:srgbClr val="FF0000"/>
                </a:solidFill>
              </a:rPr>
              <a:t> MAIS 2 objets inégaux  peuvent avoir le même </a:t>
            </a:r>
            <a:r>
              <a:rPr lang="fr-BE" sz="3600" dirty="0" err="1">
                <a:solidFill>
                  <a:srgbClr val="FF0000"/>
                </a:solidFill>
              </a:rPr>
              <a:t>hashCode</a:t>
            </a:r>
            <a:endParaRPr lang="fr-BE" sz="3600" dirty="0">
              <a:solidFill>
                <a:srgbClr val="FF0000"/>
              </a:solidFill>
            </a:endParaRP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294979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La méthode </a:t>
            </a:r>
            <a:r>
              <a:rPr lang="fr-BE" sz="3200" kern="14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 devrait renvoyer un indice unique pour chaque instance de la classe.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0537" y="486916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le domaine est limité et assez petit, c’est possible de trouver un identifiant unique!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3332313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2143</Words>
  <Application>Microsoft Office PowerPoint</Application>
  <PresentationFormat>Affichage à l'écran (4:3)</PresentationFormat>
  <Paragraphs>416</Paragraphs>
  <Slides>73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Courier New</vt:lpstr>
      <vt:lpstr>Times New Roman</vt:lpstr>
      <vt:lpstr>Thème Office</vt:lpstr>
      <vt:lpstr>Les ensembles (suite)</vt:lpstr>
      <vt:lpstr>Mise en situation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Exemples:</vt:lpstr>
      <vt:lpstr>Exemples:</vt:lpstr>
      <vt:lpstr>Exemples:</vt:lpstr>
      <vt:lpstr>Exemples:</vt:lpstr>
      <vt:lpstr>Exemples:</vt:lpstr>
      <vt:lpstr>Exemples: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Coût de cette implémentation</vt:lpstr>
      <vt:lpstr>Coût de cette implémentation</vt:lpstr>
      <vt:lpstr> a) Table de dimension 1 : 1 seule liste! </vt:lpstr>
      <vt:lpstr> a) Table de dimension 1 : 1 seule liste! </vt:lpstr>
      <vt:lpstr> a) Table de dimension 1 : 1 seule liste! </vt:lpstr>
      <vt:lpstr> a) Table de dimension 1 : 1 seule liste! </vt:lpstr>
      <vt:lpstr> a) Table de dimension 1 : 1 seule liste! </vt:lpstr>
      <vt:lpstr> a) Table de dimension 1 : 1 seule liste! </vt:lpstr>
      <vt:lpstr> b) mauvaise méthode de hashing malgré une table de taille suffisamment grande </vt:lpstr>
      <vt:lpstr> b) mauvaise méthode de hashing </vt:lpstr>
      <vt:lpstr> b) mauvaise méthode de hashing </vt:lpstr>
      <vt:lpstr> b) mauvaise méthode de hashing </vt:lpstr>
      <vt:lpstr> b) mauvaise méthode de hashing </vt:lpstr>
      <vt:lpstr> c) Table de dimension 2 méthode de hashing qui répartit en deux les éléments du domaine:</vt:lpstr>
      <vt:lpstr> c) Table de dimension 2 méthode de hashing qui répartit en deux les éléments du domaine:</vt:lpstr>
      <vt:lpstr> c) Table de dimension 2 méthode de hashing qui répartit en deux les éléments du domaine:</vt:lpstr>
      <vt:lpstr> c) Table de dimension 2 méthode de hashing qui répartit en deux les éléments du domaine</vt:lpstr>
      <vt:lpstr> c) Table de dimension 2 méthode de hashing qui répartit en deux les éléments du domaine</vt:lpstr>
      <vt:lpstr> c) Table de dimension 3 méthode de hashing qui répartit en trois les éléments du domaine</vt:lpstr>
      <vt:lpstr>c) Table de dimension N méthode de hashing qui répartit en N les éléments du domaine</vt:lpstr>
      <vt:lpstr>d) Table de dimension N méthode de hashing qui répartit en N les éléments du domaine</vt:lpstr>
      <vt:lpstr>Solution idéale</vt:lpstr>
      <vt:lpstr>Solution idéale</vt:lpstr>
      <vt:lpstr>Solution idéale</vt:lpstr>
      <vt:lpstr>Solution idéale</vt:lpstr>
      <vt:lpstr>Solution idéale</vt:lpstr>
      <vt:lpstr>Solution idéale</vt:lpstr>
      <vt:lpstr> Graphique de la solution idéale pour le problème du parking : </vt:lpstr>
      <vt:lpstr> Graphique de la solution idéale pour le problème du parking : </vt:lpstr>
      <vt:lpstr> Graphique de la solution idéale pour le problème du parking : </vt:lpstr>
      <vt:lpstr> Graphique de la solution idéale pour le problème du parking : </vt:lpstr>
      <vt:lpstr> Graphique de la solution idéale pour le problème du parking : </vt:lpstr>
      <vt:lpstr> Graphique d’une solution qui approche la solution idéale  : 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130</cp:revision>
  <dcterms:created xsi:type="dcterms:W3CDTF">2014-02-21T14:40:47Z</dcterms:created>
  <dcterms:modified xsi:type="dcterms:W3CDTF">2024-02-25T10:35:50Z</dcterms:modified>
</cp:coreProperties>
</file>