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9" r:id="rId3"/>
    <p:sldId id="263" r:id="rId4"/>
  </p:sldIdLst>
  <p:sldSz cx="180006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638A4-B2F9-421F-9108-14B8EAFFD8C4}" v="77" dt="2023-04-22T10:03:02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11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" userId="ce4f08b0-eb13-49c2-a25a-868747caecce" providerId="ADAL" clId="{E53638A4-B2F9-421F-9108-14B8EAFFD8C4}"/>
    <pc:docChg chg="undo custSel addSld delSld modSld sldOrd">
      <pc:chgData name="Anthony" userId="ce4f08b0-eb13-49c2-a25a-868747caecce" providerId="ADAL" clId="{E53638A4-B2F9-421F-9108-14B8EAFFD8C4}" dt="2023-04-22T10:06:17.045" v="1519" actId="20577"/>
      <pc:docMkLst>
        <pc:docMk/>
      </pc:docMkLst>
      <pc:sldChg chg="addSp delSp modSp del mod">
        <pc:chgData name="Anthony" userId="ce4f08b0-eb13-49c2-a25a-868747caecce" providerId="ADAL" clId="{E53638A4-B2F9-421F-9108-14B8EAFFD8C4}" dt="2023-04-21T09:29:26.292" v="885" actId="47"/>
        <pc:sldMkLst>
          <pc:docMk/>
          <pc:sldMk cId="3602252729" sldId="257"/>
        </pc:sldMkLst>
        <pc:spChg chg="del">
          <ac:chgData name="Anthony" userId="ce4f08b0-eb13-49c2-a25a-868747caecce" providerId="ADAL" clId="{E53638A4-B2F9-421F-9108-14B8EAFFD8C4}" dt="2023-04-18T17:35:52.198" v="10" actId="478"/>
          <ac:spMkLst>
            <pc:docMk/>
            <pc:sldMk cId="3602252729" sldId="257"/>
            <ac:spMk id="2" creationId="{757FFA71-669B-4BB3-9AB2-619AD0E928E6}"/>
          </ac:spMkLst>
        </pc:spChg>
        <pc:spChg chg="mod">
          <ac:chgData name="Anthony" userId="ce4f08b0-eb13-49c2-a25a-868747caecce" providerId="ADAL" clId="{E53638A4-B2F9-421F-9108-14B8EAFFD8C4}" dt="2023-04-21T09:28:07.461" v="874" actId="255"/>
          <ac:spMkLst>
            <pc:docMk/>
            <pc:sldMk cId="3602252729" sldId="257"/>
            <ac:spMk id="3" creationId="{00000000-0000-0000-0000-000000000000}"/>
          </ac:spMkLst>
        </pc:spChg>
        <pc:spChg chg="add del mod">
          <ac:chgData name="Anthony" userId="ce4f08b0-eb13-49c2-a25a-868747caecce" providerId="ADAL" clId="{E53638A4-B2F9-421F-9108-14B8EAFFD8C4}" dt="2023-04-18T17:35:55.618" v="11" actId="478"/>
          <ac:spMkLst>
            <pc:docMk/>
            <pc:sldMk cId="3602252729" sldId="257"/>
            <ac:spMk id="6" creationId="{BEC5D3A6-0D9F-D8ED-0193-9A9B174386D5}"/>
          </ac:spMkLst>
        </pc:spChg>
        <pc:graphicFrameChg chg="mod modGraphic">
          <ac:chgData name="Anthony" userId="ce4f08b0-eb13-49c2-a25a-868747caecce" providerId="ADAL" clId="{E53638A4-B2F9-421F-9108-14B8EAFFD8C4}" dt="2023-04-21T09:29:07.824" v="883" actId="3064"/>
          <ac:graphicFrameMkLst>
            <pc:docMk/>
            <pc:sldMk cId="3602252729" sldId="257"/>
            <ac:graphicFrameMk id="4" creationId="{00000000-0000-0000-0000-000000000000}"/>
          </ac:graphicFrameMkLst>
        </pc:graphicFrameChg>
      </pc:sldChg>
      <pc:sldChg chg="addSp delSp modSp del mod ord modShow">
        <pc:chgData name="Anthony" userId="ce4f08b0-eb13-49c2-a25a-868747caecce" providerId="ADAL" clId="{E53638A4-B2F9-421F-9108-14B8EAFFD8C4}" dt="2023-04-21T08:50:49.197" v="514" actId="47"/>
        <pc:sldMkLst>
          <pc:docMk/>
          <pc:sldMk cId="1858613931" sldId="258"/>
        </pc:sldMkLst>
        <pc:spChg chg="del">
          <ac:chgData name="Anthony" userId="ce4f08b0-eb13-49c2-a25a-868747caecce" providerId="ADAL" clId="{E53638A4-B2F9-421F-9108-14B8EAFFD8C4}" dt="2023-04-18T17:36:10.009" v="16" actId="478"/>
          <ac:spMkLst>
            <pc:docMk/>
            <pc:sldMk cId="1858613931" sldId="258"/>
            <ac:spMk id="2" creationId="{757FFA71-669B-4BB3-9AB2-619AD0E928E6}"/>
          </ac:spMkLst>
        </pc:spChg>
        <pc:spChg chg="add del mod">
          <ac:chgData name="Anthony" userId="ce4f08b0-eb13-49c2-a25a-868747caecce" providerId="ADAL" clId="{E53638A4-B2F9-421F-9108-14B8EAFFD8C4}" dt="2023-04-18T17:36:11.091" v="17" actId="478"/>
          <ac:spMkLst>
            <pc:docMk/>
            <pc:sldMk cId="1858613931" sldId="258"/>
            <ac:spMk id="4" creationId="{B266B949-40C2-DC1C-6322-21E368C3B4B3}"/>
          </ac:spMkLst>
        </pc:spChg>
        <pc:spChg chg="mod">
          <ac:chgData name="Anthony" userId="ce4f08b0-eb13-49c2-a25a-868747caecce" providerId="ADAL" clId="{E53638A4-B2F9-421F-9108-14B8EAFFD8C4}" dt="2023-04-17T15:56:42.355" v="3" actId="207"/>
          <ac:spMkLst>
            <pc:docMk/>
            <pc:sldMk cId="1858613931" sldId="258"/>
            <ac:spMk id="124" creationId="{00000000-0000-0000-0000-000000000000}"/>
          </ac:spMkLst>
        </pc:spChg>
        <pc:graphicFrameChg chg="mod">
          <ac:chgData name="Anthony" userId="ce4f08b0-eb13-49c2-a25a-868747caecce" providerId="ADAL" clId="{E53638A4-B2F9-421F-9108-14B8EAFFD8C4}" dt="2023-04-17T21:03:41.996" v="9" actId="572"/>
          <ac:graphicFrameMkLst>
            <pc:docMk/>
            <pc:sldMk cId="1858613931" sldId="258"/>
            <ac:graphicFrameMk id="123" creationId="{00000000-0000-0000-0000-000000000000}"/>
          </ac:graphicFrameMkLst>
        </pc:graphicFrameChg>
        <pc:cxnChg chg="mod">
          <ac:chgData name="Anthony" userId="ce4f08b0-eb13-49c2-a25a-868747caecce" providerId="ADAL" clId="{E53638A4-B2F9-421F-9108-14B8EAFFD8C4}" dt="2023-04-18T18:47:33.227" v="265" actId="108"/>
          <ac:cxnSpMkLst>
            <pc:docMk/>
            <pc:sldMk cId="1858613931" sldId="258"/>
            <ac:cxnSpMk id="125" creationId="{023145A7-A08A-4074-A5EF-1C39C8F99C1E}"/>
          </ac:cxnSpMkLst>
        </pc:cxnChg>
        <pc:cxnChg chg="mod">
          <ac:chgData name="Anthony" userId="ce4f08b0-eb13-49c2-a25a-868747caecce" providerId="ADAL" clId="{E53638A4-B2F9-421F-9108-14B8EAFFD8C4}" dt="2023-04-18T18:47:30.279" v="264" actId="108"/>
          <ac:cxnSpMkLst>
            <pc:docMk/>
            <pc:sldMk cId="1858613931" sldId="258"/>
            <ac:cxnSpMk id="128" creationId="{023145A7-A08A-4074-A5EF-1C39C8F99C1E}"/>
          </ac:cxnSpMkLst>
        </pc:cxnChg>
        <pc:cxnChg chg="mod">
          <ac:chgData name="Anthony" userId="ce4f08b0-eb13-49c2-a25a-868747caecce" providerId="ADAL" clId="{E53638A4-B2F9-421F-9108-14B8EAFFD8C4}" dt="2023-04-18T18:47:27.078" v="263" actId="108"/>
          <ac:cxnSpMkLst>
            <pc:docMk/>
            <pc:sldMk cId="1858613931" sldId="258"/>
            <ac:cxnSpMk id="131" creationId="{023145A7-A08A-4074-A5EF-1C39C8F99C1E}"/>
          </ac:cxnSpMkLst>
        </pc:cxnChg>
        <pc:cxnChg chg="mod">
          <ac:chgData name="Anthony" userId="ce4f08b0-eb13-49c2-a25a-868747caecce" providerId="ADAL" clId="{E53638A4-B2F9-421F-9108-14B8EAFFD8C4}" dt="2023-04-18T18:47:23.191" v="262" actId="108"/>
          <ac:cxnSpMkLst>
            <pc:docMk/>
            <pc:sldMk cId="1858613931" sldId="258"/>
            <ac:cxnSpMk id="133" creationId="{023145A7-A08A-4074-A5EF-1C39C8F99C1E}"/>
          </ac:cxnSpMkLst>
        </pc:cxnChg>
      </pc:sldChg>
      <pc:sldChg chg="addSp delSp modSp mod">
        <pc:chgData name="Anthony" userId="ce4f08b0-eb13-49c2-a25a-868747caecce" providerId="ADAL" clId="{E53638A4-B2F9-421F-9108-14B8EAFFD8C4}" dt="2023-04-21T08:57:25.294" v="637" actId="1076"/>
        <pc:sldMkLst>
          <pc:docMk/>
          <pc:sldMk cId="3762619782" sldId="259"/>
        </pc:sldMkLst>
        <pc:spChg chg="del">
          <ac:chgData name="Anthony" userId="ce4f08b0-eb13-49c2-a25a-868747caecce" providerId="ADAL" clId="{E53638A4-B2F9-421F-9108-14B8EAFFD8C4}" dt="2023-04-18T17:35:59.085" v="12" actId="478"/>
          <ac:spMkLst>
            <pc:docMk/>
            <pc:sldMk cId="3762619782" sldId="259"/>
            <ac:spMk id="2" creationId="{757FFA71-669B-4BB3-9AB2-619AD0E928E6}"/>
          </ac:spMkLst>
        </pc:spChg>
        <pc:spChg chg="add mod">
          <ac:chgData name="Anthony" userId="ce4f08b0-eb13-49c2-a25a-868747caecce" providerId="ADAL" clId="{E53638A4-B2F9-421F-9108-14B8EAFFD8C4}" dt="2023-04-21T08:56:51.146" v="613"/>
          <ac:spMkLst>
            <pc:docMk/>
            <pc:sldMk cId="3762619782" sldId="259"/>
            <ac:spMk id="2" creationId="{AB2DD2CD-F230-79C5-A87A-78B38329C4AD}"/>
          </ac:spMkLst>
        </pc:spChg>
        <pc:spChg chg="add mod">
          <ac:chgData name="Anthony" userId="ce4f08b0-eb13-49c2-a25a-868747caecce" providerId="ADAL" clId="{E53638A4-B2F9-421F-9108-14B8EAFFD8C4}" dt="2023-04-21T08:57:25.294" v="637" actId="1076"/>
          <ac:spMkLst>
            <pc:docMk/>
            <pc:sldMk cId="3762619782" sldId="259"/>
            <ac:spMk id="3" creationId="{AF11F7CF-7894-2BA2-F053-707F809E97D7}"/>
          </ac:spMkLst>
        </pc:spChg>
        <pc:spChg chg="add del mod">
          <ac:chgData name="Anthony" userId="ce4f08b0-eb13-49c2-a25a-868747caecce" providerId="ADAL" clId="{E53638A4-B2F9-421F-9108-14B8EAFFD8C4}" dt="2023-04-18T17:36:01.614" v="13" actId="478"/>
          <ac:spMkLst>
            <pc:docMk/>
            <pc:sldMk cId="3762619782" sldId="259"/>
            <ac:spMk id="4" creationId="{23022765-1787-94A1-99B0-CC1D91645150}"/>
          </ac:spMkLst>
        </pc:spChg>
        <pc:spChg chg="mod">
          <ac:chgData name="Anthony" userId="ce4f08b0-eb13-49c2-a25a-868747caecce" providerId="ADAL" clId="{E53638A4-B2F9-421F-9108-14B8EAFFD8C4}" dt="2023-04-18T18:10:39.501" v="206" actId="692"/>
          <ac:spMkLst>
            <pc:docMk/>
            <pc:sldMk cId="3762619782" sldId="259"/>
            <ac:spMk id="21" creationId="{3C884482-A274-497D-895C-38B2C3ECDC64}"/>
          </ac:spMkLst>
        </pc:spChg>
        <pc:spChg chg="mod">
          <ac:chgData name="Anthony" userId="ce4f08b0-eb13-49c2-a25a-868747caecce" providerId="ADAL" clId="{E53638A4-B2F9-421F-9108-14B8EAFFD8C4}" dt="2023-04-21T08:52:26.986" v="532" actId="1038"/>
          <ac:spMkLst>
            <pc:docMk/>
            <pc:sldMk cId="3762619782" sldId="259"/>
            <ac:spMk id="28" creationId="{47568696-8742-4E6C-8BA0-A096CB2289BF}"/>
          </ac:spMkLst>
        </pc:spChg>
        <pc:spChg chg="mod">
          <ac:chgData name="Anthony" userId="ce4f08b0-eb13-49c2-a25a-868747caecce" providerId="ADAL" clId="{E53638A4-B2F9-421F-9108-14B8EAFFD8C4}" dt="2023-04-21T08:53:05.268" v="541" actId="1037"/>
          <ac:spMkLst>
            <pc:docMk/>
            <pc:sldMk cId="3762619782" sldId="259"/>
            <ac:spMk id="29" creationId="{A340D6CA-172E-4B24-9CDC-06D58AEA0224}"/>
          </ac:spMkLst>
        </pc:spChg>
        <pc:spChg chg="mod">
          <ac:chgData name="Anthony" userId="ce4f08b0-eb13-49c2-a25a-868747caecce" providerId="ADAL" clId="{E53638A4-B2F9-421F-9108-14B8EAFFD8C4}" dt="2023-04-21T08:52:26.986" v="532" actId="1038"/>
          <ac:spMkLst>
            <pc:docMk/>
            <pc:sldMk cId="3762619782" sldId="259"/>
            <ac:spMk id="30" creationId="{C863E517-6C0A-432F-9EB9-47611E36CCE3}"/>
          </ac:spMkLst>
        </pc:spChg>
        <pc:spChg chg="mod">
          <ac:chgData name="Anthony" userId="ce4f08b0-eb13-49c2-a25a-868747caecce" providerId="ADAL" clId="{E53638A4-B2F9-421F-9108-14B8EAFFD8C4}" dt="2023-04-21T08:52:26.986" v="532" actId="1038"/>
          <ac:spMkLst>
            <pc:docMk/>
            <pc:sldMk cId="3762619782" sldId="259"/>
            <ac:spMk id="31" creationId="{48538E3F-7121-4335-8217-48621D0871B6}"/>
          </ac:spMkLst>
        </pc:spChg>
        <pc:spChg chg="mod">
          <ac:chgData name="Anthony" userId="ce4f08b0-eb13-49c2-a25a-868747caecce" providerId="ADAL" clId="{E53638A4-B2F9-421F-9108-14B8EAFFD8C4}" dt="2023-04-21T08:53:05.268" v="541" actId="1037"/>
          <ac:spMkLst>
            <pc:docMk/>
            <pc:sldMk cId="3762619782" sldId="259"/>
            <ac:spMk id="32" creationId="{B42D2990-444F-40F5-B7BC-13BFDD598013}"/>
          </ac:spMkLst>
        </pc:spChg>
        <pc:spChg chg="mod">
          <ac:chgData name="Anthony" userId="ce4f08b0-eb13-49c2-a25a-868747caecce" providerId="ADAL" clId="{E53638A4-B2F9-421F-9108-14B8EAFFD8C4}" dt="2023-04-21T08:53:12.062" v="549" actId="1036"/>
          <ac:spMkLst>
            <pc:docMk/>
            <pc:sldMk cId="3762619782" sldId="259"/>
            <ac:spMk id="33" creationId="{1AC101EC-3D58-425E-B984-0C5EE1B3C3C9}"/>
          </ac:spMkLst>
        </pc:spChg>
        <pc:grpChg chg="mod">
          <ac:chgData name="Anthony" userId="ce4f08b0-eb13-49c2-a25a-868747caecce" providerId="ADAL" clId="{E53638A4-B2F9-421F-9108-14B8EAFFD8C4}" dt="2023-04-21T08:52:37.043" v="534" actId="1036"/>
          <ac:grpSpMkLst>
            <pc:docMk/>
            <pc:sldMk cId="3762619782" sldId="259"/>
            <ac:grpSpMk id="18" creationId="{00000000-0000-0000-0000-000000000000}"/>
          </ac:grpSpMkLst>
        </pc:grpChg>
        <pc:picChg chg="del mod">
          <ac:chgData name="Anthony" userId="ce4f08b0-eb13-49c2-a25a-868747caecce" providerId="ADAL" clId="{E53638A4-B2F9-421F-9108-14B8EAFFD8C4}" dt="2023-04-21T08:57:05.644" v="616" actId="478"/>
          <ac:picMkLst>
            <pc:docMk/>
            <pc:sldMk cId="3762619782" sldId="259"/>
            <ac:picMk id="11" creationId="{CA2CA3CE-4000-4AF5-8791-4E33AED07423}"/>
          </ac:picMkLst>
        </pc:picChg>
      </pc:sldChg>
      <pc:sldChg chg="addSp delSp modSp del mod ord">
        <pc:chgData name="Anthony" userId="ce4f08b0-eb13-49c2-a25a-868747caecce" providerId="ADAL" clId="{E53638A4-B2F9-421F-9108-14B8EAFFD8C4}" dt="2023-04-21T09:29:18.023" v="884" actId="47"/>
        <pc:sldMkLst>
          <pc:docMk/>
          <pc:sldMk cId="58591670" sldId="260"/>
        </pc:sldMkLst>
        <pc:spChg chg="del">
          <ac:chgData name="Anthony" userId="ce4f08b0-eb13-49c2-a25a-868747caecce" providerId="ADAL" clId="{E53638A4-B2F9-421F-9108-14B8EAFFD8C4}" dt="2023-04-18T17:36:04.847" v="14" actId="478"/>
          <ac:spMkLst>
            <pc:docMk/>
            <pc:sldMk cId="58591670" sldId="260"/>
            <ac:spMk id="2" creationId="{757FFA71-669B-4BB3-9AB2-619AD0E928E6}"/>
          </ac:spMkLst>
        </pc:spChg>
        <pc:spChg chg="add del mod">
          <ac:chgData name="Anthony" userId="ce4f08b0-eb13-49c2-a25a-868747caecce" providerId="ADAL" clId="{E53638A4-B2F9-421F-9108-14B8EAFFD8C4}" dt="2023-04-18T17:36:06.542" v="15" actId="478"/>
          <ac:spMkLst>
            <pc:docMk/>
            <pc:sldMk cId="58591670" sldId="260"/>
            <ac:spMk id="4" creationId="{1DFE24B2-37CC-37A4-FBAC-646857B76C32}"/>
          </ac:spMkLst>
        </pc:spChg>
        <pc:spChg chg="mod">
          <ac:chgData name="Anthony" userId="ce4f08b0-eb13-49c2-a25a-868747caecce" providerId="ADAL" clId="{E53638A4-B2F9-421F-9108-14B8EAFFD8C4}" dt="2023-04-17T15:56:56.347" v="6" actId="207"/>
          <ac:spMkLst>
            <pc:docMk/>
            <pc:sldMk cId="58591670" sldId="260"/>
            <ac:spMk id="10" creationId="{00000000-0000-0000-0000-000000000000}"/>
          </ac:spMkLst>
        </pc:spChg>
      </pc:sldChg>
      <pc:sldChg chg="addSp delSp modSp new mod">
        <pc:chgData name="Anthony" userId="ce4f08b0-eb13-49c2-a25a-868747caecce" providerId="ADAL" clId="{E53638A4-B2F9-421F-9108-14B8EAFFD8C4}" dt="2023-04-21T09:29:34.417" v="886"/>
        <pc:sldMkLst>
          <pc:docMk/>
          <pc:sldMk cId="1457748855" sldId="261"/>
        </pc:sldMkLst>
        <pc:spChg chg="add mod">
          <ac:chgData name="Anthony" userId="ce4f08b0-eb13-49c2-a25a-868747caecce" providerId="ADAL" clId="{E53638A4-B2F9-421F-9108-14B8EAFFD8C4}" dt="2023-04-21T09:29:34.417" v="886"/>
          <ac:spMkLst>
            <pc:docMk/>
            <pc:sldMk cId="1457748855" sldId="261"/>
            <ac:spMk id="2" creationId="{224C259F-0D20-7A11-6284-6113199055D1}"/>
          </ac:spMkLst>
        </pc:spChg>
        <pc:spChg chg="del">
          <ac:chgData name="Anthony" userId="ce4f08b0-eb13-49c2-a25a-868747caecce" providerId="ADAL" clId="{E53638A4-B2F9-421F-9108-14B8EAFFD8C4}" dt="2023-04-18T17:55:35.815" v="34" actId="478"/>
          <ac:spMkLst>
            <pc:docMk/>
            <pc:sldMk cId="1457748855" sldId="261"/>
            <ac:spMk id="2" creationId="{7B0481D3-3B11-DFE8-B5C7-00530D64B6AF}"/>
          </ac:spMkLst>
        </pc:spChg>
        <pc:spChg chg="del">
          <ac:chgData name="Anthony" userId="ce4f08b0-eb13-49c2-a25a-868747caecce" providerId="ADAL" clId="{E53638A4-B2F9-421F-9108-14B8EAFFD8C4}" dt="2023-04-18T17:55:35.815" v="34" actId="478"/>
          <ac:spMkLst>
            <pc:docMk/>
            <pc:sldMk cId="1457748855" sldId="261"/>
            <ac:spMk id="3" creationId="{214AD0DF-318E-2E9A-B5DD-F871D0A7A663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6" creationId="{37CD4863-44D6-C3EF-863E-5D74EE040DFD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7" creationId="{9C93282D-4277-444A-BB8F-C974D873748E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9" creationId="{C6D64BE8-840A-BE3B-529B-EE87BBBB31B4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10" creationId="{7D36AAF6-4520-EFAE-C303-09FBB283043D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14" creationId="{4CDC5D26-7425-7C73-A2DC-217B9509F39F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15" creationId="{9BF51887-02D9-3FC7-24C9-6E6C2EE96386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17" creationId="{53737C8F-86E3-BB98-0A0F-FFD8A9A14C83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18" creationId="{BFF1CEB5-7EA5-CD8B-4070-36E60908012E}"/>
          </ac:spMkLst>
        </pc:spChg>
        <pc:spChg chg="add mod">
          <ac:chgData name="Anthony" userId="ce4f08b0-eb13-49c2-a25a-868747caecce" providerId="ADAL" clId="{E53638A4-B2F9-421F-9108-14B8EAFFD8C4}" dt="2023-04-18T18:03:17.184" v="194" actId="1076"/>
          <ac:spMkLst>
            <pc:docMk/>
            <pc:sldMk cId="1457748855" sldId="261"/>
            <ac:spMk id="19" creationId="{579FFD23-58E4-41FE-A19F-D6C90AD491B6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27" creationId="{F37A5926-793D-E25F-09FD-ECBB78925C9E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28" creationId="{8CD218BB-6F49-FF97-F15D-F88B0806A92E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30" creationId="{725474E8-6B83-0C9C-FE11-82601D1D7D6C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31" creationId="{A49B8F22-9A8B-94E6-BD62-AD6252F66451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32" creationId="{7AA51E43-39B9-A595-0E99-DD03F47BB1A9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35" creationId="{EBA656EA-C5AE-7CA2-7CD2-8056D4D9FE18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36" creationId="{5F61A124-778E-ABC5-35D6-4C88A4F9D188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38" creationId="{602789F7-566D-3A0B-D71D-813BA475ADFD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39" creationId="{596D3747-7588-9908-1AB8-93F58DA4E9DC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41" creationId="{AE6E9F83-7132-7C26-6F9F-8A2DE47257F8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42" creationId="{D8991953-B1F5-A2F9-AD6D-D496AB69A301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50" creationId="{6AD35223-4248-0FE0-53F5-661D9A04EEEB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51" creationId="{F455E799-3E6E-B67D-26E5-502266748FEE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52" creationId="{C87DC845-3B8E-BF75-DE0D-D27332A05C3F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54" creationId="{C486A4D9-ABDB-9AD4-A864-A8F2E9E7402D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55" creationId="{BEBA1B6D-BC1B-F516-DD24-D550663762D9}"/>
          </ac:spMkLst>
        </pc:spChg>
        <pc:spChg chg="mod">
          <ac:chgData name="Anthony" userId="ce4f08b0-eb13-49c2-a25a-868747caecce" providerId="ADAL" clId="{E53638A4-B2F9-421F-9108-14B8EAFFD8C4}" dt="2023-04-18T17:55:36.598" v="35"/>
          <ac:spMkLst>
            <pc:docMk/>
            <pc:sldMk cId="1457748855" sldId="261"/>
            <ac:spMk id="56" creationId="{6667BB3A-4E10-355D-2D78-3C677B5DB28A}"/>
          </ac:spMkLst>
        </pc:spChg>
        <pc:grpChg chg="add mod">
          <ac:chgData name="Anthony" userId="ce4f08b0-eb13-49c2-a25a-868747caecce" providerId="ADAL" clId="{E53638A4-B2F9-421F-9108-14B8EAFFD8C4}" dt="2023-04-18T18:03:17.184" v="194" actId="1076"/>
          <ac:grpSpMkLst>
            <pc:docMk/>
            <pc:sldMk cId="1457748855" sldId="261"/>
            <ac:grpSpMk id="5" creationId="{32CD77B3-47FB-29C8-C52C-C37A01CB12B6}"/>
          </ac:grpSpMkLst>
        </pc:grpChg>
        <pc:grpChg chg="add mod">
          <ac:chgData name="Anthony" userId="ce4f08b0-eb13-49c2-a25a-868747caecce" providerId="ADAL" clId="{E53638A4-B2F9-421F-9108-14B8EAFFD8C4}" dt="2023-04-18T18:03:17.184" v="194" actId="1076"/>
          <ac:grpSpMkLst>
            <pc:docMk/>
            <pc:sldMk cId="1457748855" sldId="261"/>
            <ac:grpSpMk id="8" creationId="{58C405AB-2D6A-C257-1835-93A7F0387F98}"/>
          </ac:grpSpMkLst>
        </pc:grpChg>
        <pc:grpChg chg="add mod">
          <ac:chgData name="Anthony" userId="ce4f08b0-eb13-49c2-a25a-868747caecce" providerId="ADAL" clId="{E53638A4-B2F9-421F-9108-14B8EAFFD8C4}" dt="2023-04-18T18:03:17.184" v="194" actId="1076"/>
          <ac:grpSpMkLst>
            <pc:docMk/>
            <pc:sldMk cId="1457748855" sldId="261"/>
            <ac:grpSpMk id="11" creationId="{D594976B-D61F-90CD-3DBE-9AC66E4C8629}"/>
          </ac:grpSpMkLst>
        </pc:grpChg>
        <pc:grpChg chg="mod">
          <ac:chgData name="Anthony" userId="ce4f08b0-eb13-49c2-a25a-868747caecce" providerId="ADAL" clId="{E53638A4-B2F9-421F-9108-14B8EAFFD8C4}" dt="2023-04-18T17:55:36.598" v="35"/>
          <ac:grpSpMkLst>
            <pc:docMk/>
            <pc:sldMk cId="1457748855" sldId="261"/>
            <ac:grpSpMk id="12" creationId="{AA9E5EE8-F2E3-9B79-3E98-9D4AE04F3379}"/>
          </ac:grpSpMkLst>
        </pc:grpChg>
        <pc:grpChg chg="add mod">
          <ac:chgData name="Anthony" userId="ce4f08b0-eb13-49c2-a25a-868747caecce" providerId="ADAL" clId="{E53638A4-B2F9-421F-9108-14B8EAFFD8C4}" dt="2023-04-18T18:03:17.184" v="194" actId="1076"/>
          <ac:grpSpMkLst>
            <pc:docMk/>
            <pc:sldMk cId="1457748855" sldId="261"/>
            <ac:grpSpMk id="16" creationId="{56818234-46F4-22BB-741F-52287045A6C0}"/>
          </ac:grpSpMkLst>
        </pc:grpChg>
        <pc:grpChg chg="add mod">
          <ac:chgData name="Anthony" userId="ce4f08b0-eb13-49c2-a25a-868747caecce" providerId="ADAL" clId="{E53638A4-B2F9-421F-9108-14B8EAFFD8C4}" dt="2023-04-18T18:03:17.184" v="194" actId="1076"/>
          <ac:grpSpMkLst>
            <pc:docMk/>
            <pc:sldMk cId="1457748855" sldId="261"/>
            <ac:grpSpMk id="26" creationId="{A965CE1B-00B1-ADAD-C6EF-B481096D57F2}"/>
          </ac:grpSpMkLst>
        </pc:grpChg>
        <pc:grpChg chg="add del mod">
          <ac:chgData name="Anthony" userId="ce4f08b0-eb13-49c2-a25a-868747caecce" providerId="ADAL" clId="{E53638A4-B2F9-421F-9108-14B8EAFFD8C4}" dt="2023-04-18T18:28:33.411" v="241" actId="478"/>
          <ac:grpSpMkLst>
            <pc:docMk/>
            <pc:sldMk cId="1457748855" sldId="261"/>
            <ac:grpSpMk id="29" creationId="{3F6E767B-4643-4470-BCBC-0C7B1F684707}"/>
          </ac:grpSpMkLst>
        </pc:grpChg>
        <pc:grpChg chg="add del mod">
          <ac:chgData name="Anthony" userId="ce4f08b0-eb13-49c2-a25a-868747caecce" providerId="ADAL" clId="{E53638A4-B2F9-421F-9108-14B8EAFFD8C4}" dt="2023-04-18T17:57:08.611" v="45" actId="478"/>
          <ac:grpSpMkLst>
            <pc:docMk/>
            <pc:sldMk cId="1457748855" sldId="261"/>
            <ac:grpSpMk id="34" creationId="{9D687898-5177-E1FA-77AE-9C35BCEF1452}"/>
          </ac:grpSpMkLst>
        </pc:grpChg>
        <pc:grpChg chg="add del mod">
          <ac:chgData name="Anthony" userId="ce4f08b0-eb13-49c2-a25a-868747caecce" providerId="ADAL" clId="{E53638A4-B2F9-421F-9108-14B8EAFFD8C4}" dt="2023-04-18T17:57:08.611" v="45" actId="478"/>
          <ac:grpSpMkLst>
            <pc:docMk/>
            <pc:sldMk cId="1457748855" sldId="261"/>
            <ac:grpSpMk id="37" creationId="{E6DDB383-FB34-BEBF-CA64-77A4FA964159}"/>
          </ac:grpSpMkLst>
        </pc:grpChg>
        <pc:grpChg chg="add mod">
          <ac:chgData name="Anthony" userId="ce4f08b0-eb13-49c2-a25a-868747caecce" providerId="ADAL" clId="{E53638A4-B2F9-421F-9108-14B8EAFFD8C4}" dt="2023-04-18T17:57:39.553" v="47" actId="164"/>
          <ac:grpSpMkLst>
            <pc:docMk/>
            <pc:sldMk cId="1457748855" sldId="261"/>
            <ac:grpSpMk id="40" creationId="{84F1B7E7-8E60-687E-DA22-AE84D9F2B2D0}"/>
          </ac:grpSpMkLst>
        </pc:grpChg>
        <pc:grpChg chg="add del mod">
          <ac:chgData name="Anthony" userId="ce4f08b0-eb13-49c2-a25a-868747caecce" providerId="ADAL" clId="{E53638A4-B2F9-421F-9108-14B8EAFFD8C4}" dt="2023-04-18T18:28:33.411" v="241" actId="478"/>
          <ac:grpSpMkLst>
            <pc:docMk/>
            <pc:sldMk cId="1457748855" sldId="261"/>
            <ac:grpSpMk id="49" creationId="{05AE9D7B-1AD8-2750-0C9B-A0CA612422D7}"/>
          </ac:grpSpMkLst>
        </pc:grpChg>
        <pc:grpChg chg="add del mod">
          <ac:chgData name="Anthony" userId="ce4f08b0-eb13-49c2-a25a-868747caecce" providerId="ADAL" clId="{E53638A4-B2F9-421F-9108-14B8EAFFD8C4}" dt="2023-04-18T18:28:33.411" v="241" actId="478"/>
          <ac:grpSpMkLst>
            <pc:docMk/>
            <pc:sldMk cId="1457748855" sldId="261"/>
            <ac:grpSpMk id="53" creationId="{431911C6-1769-C816-14FB-7E7B0581737D}"/>
          </ac:grpSpMkLst>
        </pc:grpChg>
        <pc:grpChg chg="add mod">
          <ac:chgData name="Anthony" userId="ce4f08b0-eb13-49c2-a25a-868747caecce" providerId="ADAL" clId="{E53638A4-B2F9-421F-9108-14B8EAFFD8C4}" dt="2023-04-18T18:03:17.184" v="194" actId="1076"/>
          <ac:grpSpMkLst>
            <pc:docMk/>
            <pc:sldMk cId="1457748855" sldId="261"/>
            <ac:grpSpMk id="62" creationId="{7AE9B5CC-A2F6-36AB-95D7-FD82ED0CE848}"/>
          </ac:grpSpMkLst>
        </pc:grpChg>
        <pc:graphicFrameChg chg="add mod modGraphic">
          <ac:chgData name="Anthony" userId="ce4f08b0-eb13-49c2-a25a-868747caecce" providerId="ADAL" clId="{E53638A4-B2F9-421F-9108-14B8EAFFD8C4}" dt="2023-04-21T08:53:43.549" v="564" actId="1035"/>
          <ac:graphicFrameMkLst>
            <pc:docMk/>
            <pc:sldMk cId="1457748855" sldId="261"/>
            <ac:graphicFrameMk id="4" creationId="{C4376864-3C74-68FF-DC6B-3334F1A49A87}"/>
          </ac:graphicFrameMkLst>
        </pc:graphicFrameChg>
        <pc:cxnChg chg="mod">
          <ac:chgData name="Anthony" userId="ce4f08b0-eb13-49c2-a25a-868747caecce" providerId="ADAL" clId="{E53638A4-B2F9-421F-9108-14B8EAFFD8C4}" dt="2023-04-18T17:55:36.598" v="35"/>
          <ac:cxnSpMkLst>
            <pc:docMk/>
            <pc:sldMk cId="1457748855" sldId="261"/>
            <ac:cxnSpMk id="13" creationId="{391ADD72-A570-00C2-2446-611E0180D964}"/>
          </ac:cxnSpMkLst>
        </pc:cxnChg>
        <pc:cxnChg chg="add mod">
          <ac:chgData name="Anthony" userId="ce4f08b0-eb13-49c2-a25a-868747caecce" providerId="ADAL" clId="{E53638A4-B2F9-421F-9108-14B8EAFFD8C4}" dt="2023-04-18T18:03:17.184" v="194" actId="1076"/>
          <ac:cxnSpMkLst>
            <pc:docMk/>
            <pc:sldMk cId="1457748855" sldId="261"/>
            <ac:cxnSpMk id="20" creationId="{E4A9F6FF-2EE4-91E6-F710-7E418814A9FC}"/>
          </ac:cxnSpMkLst>
        </pc:cxnChg>
        <pc:cxnChg chg="add mod">
          <ac:chgData name="Anthony" userId="ce4f08b0-eb13-49c2-a25a-868747caecce" providerId="ADAL" clId="{E53638A4-B2F9-421F-9108-14B8EAFFD8C4}" dt="2023-04-18T18:03:17.184" v="194" actId="1076"/>
          <ac:cxnSpMkLst>
            <pc:docMk/>
            <pc:sldMk cId="1457748855" sldId="261"/>
            <ac:cxnSpMk id="21" creationId="{2FC11E55-DFBC-BDE2-0622-0978DC611860}"/>
          </ac:cxnSpMkLst>
        </pc:cxnChg>
        <pc:cxnChg chg="add mod">
          <ac:chgData name="Anthony" userId="ce4f08b0-eb13-49c2-a25a-868747caecce" providerId="ADAL" clId="{E53638A4-B2F9-421F-9108-14B8EAFFD8C4}" dt="2023-04-18T18:03:17.184" v="194" actId="1076"/>
          <ac:cxnSpMkLst>
            <pc:docMk/>
            <pc:sldMk cId="1457748855" sldId="261"/>
            <ac:cxnSpMk id="22" creationId="{4680B39C-2116-F54E-D734-518FB6994A2B}"/>
          </ac:cxnSpMkLst>
        </pc:cxnChg>
        <pc:cxnChg chg="add mod">
          <ac:chgData name="Anthony" userId="ce4f08b0-eb13-49c2-a25a-868747caecce" providerId="ADAL" clId="{E53638A4-B2F9-421F-9108-14B8EAFFD8C4}" dt="2023-04-18T18:03:17.184" v="194" actId="1076"/>
          <ac:cxnSpMkLst>
            <pc:docMk/>
            <pc:sldMk cId="1457748855" sldId="261"/>
            <ac:cxnSpMk id="23" creationId="{F2F19CF1-0EB8-EC42-F3A8-5C2E9CFE6787}"/>
          </ac:cxnSpMkLst>
        </pc:cxnChg>
        <pc:cxnChg chg="add mod">
          <ac:chgData name="Anthony" userId="ce4f08b0-eb13-49c2-a25a-868747caecce" providerId="ADAL" clId="{E53638A4-B2F9-421F-9108-14B8EAFFD8C4}" dt="2023-04-18T18:03:17.184" v="194" actId="1076"/>
          <ac:cxnSpMkLst>
            <pc:docMk/>
            <pc:sldMk cId="1457748855" sldId="261"/>
            <ac:cxnSpMk id="24" creationId="{49A776DB-7798-1FB6-EFC1-60AF02BAF40E}"/>
          </ac:cxnSpMkLst>
        </pc:cxnChg>
        <pc:cxnChg chg="add del mod">
          <ac:chgData name="Anthony" userId="ce4f08b0-eb13-49c2-a25a-868747caecce" providerId="ADAL" clId="{E53638A4-B2F9-421F-9108-14B8EAFFD8C4}" dt="2023-04-18T18:28:39.311" v="242" actId="478"/>
          <ac:cxnSpMkLst>
            <pc:docMk/>
            <pc:sldMk cId="1457748855" sldId="261"/>
            <ac:cxnSpMk id="25" creationId="{B9315172-BB29-C4AB-EDD5-2CA0C255D43D}"/>
          </ac:cxnSpMkLst>
        </pc:cxnChg>
        <pc:cxnChg chg="add del mod">
          <ac:chgData name="Anthony" userId="ce4f08b0-eb13-49c2-a25a-868747caecce" providerId="ADAL" clId="{E53638A4-B2F9-421F-9108-14B8EAFFD8C4}" dt="2023-04-18T18:28:39.311" v="242" actId="478"/>
          <ac:cxnSpMkLst>
            <pc:docMk/>
            <pc:sldMk cId="1457748855" sldId="261"/>
            <ac:cxnSpMk id="33" creationId="{3E10922D-D193-187A-17E2-F2779CE03119}"/>
          </ac:cxnSpMkLst>
        </pc:cxnChg>
        <pc:cxnChg chg="add mod">
          <ac:chgData name="Anthony" userId="ce4f08b0-eb13-49c2-a25a-868747caecce" providerId="ADAL" clId="{E53638A4-B2F9-421F-9108-14B8EAFFD8C4}" dt="2023-04-18T18:03:17.184" v="194" actId="1076"/>
          <ac:cxnSpMkLst>
            <pc:docMk/>
            <pc:sldMk cId="1457748855" sldId="261"/>
            <ac:cxnSpMk id="43" creationId="{0A459CD1-CF5C-DE5A-711F-EE691469781E}"/>
          </ac:cxnSpMkLst>
        </pc:cxnChg>
        <pc:cxnChg chg="add del mod">
          <ac:chgData name="Anthony" userId="ce4f08b0-eb13-49c2-a25a-868747caecce" providerId="ADAL" clId="{E53638A4-B2F9-421F-9108-14B8EAFFD8C4}" dt="2023-04-18T17:57:03.833" v="44" actId="478"/>
          <ac:cxnSpMkLst>
            <pc:docMk/>
            <pc:sldMk cId="1457748855" sldId="261"/>
            <ac:cxnSpMk id="44" creationId="{1AB50EA9-6D2B-604A-8FE9-0741F53B585B}"/>
          </ac:cxnSpMkLst>
        </pc:cxnChg>
        <pc:cxnChg chg="add del mod">
          <ac:chgData name="Anthony" userId="ce4f08b0-eb13-49c2-a25a-868747caecce" providerId="ADAL" clId="{E53638A4-B2F9-421F-9108-14B8EAFFD8C4}" dt="2023-04-18T17:57:03.833" v="44" actId="478"/>
          <ac:cxnSpMkLst>
            <pc:docMk/>
            <pc:sldMk cId="1457748855" sldId="261"/>
            <ac:cxnSpMk id="45" creationId="{91618C77-4408-F82B-EB35-CC7D9B4E02AF}"/>
          </ac:cxnSpMkLst>
        </pc:cxnChg>
        <pc:cxnChg chg="add del mod">
          <ac:chgData name="Anthony" userId="ce4f08b0-eb13-49c2-a25a-868747caecce" providerId="ADAL" clId="{E53638A4-B2F9-421F-9108-14B8EAFFD8C4}" dt="2023-04-18T18:28:39.311" v="242" actId="478"/>
          <ac:cxnSpMkLst>
            <pc:docMk/>
            <pc:sldMk cId="1457748855" sldId="261"/>
            <ac:cxnSpMk id="46" creationId="{86048AC7-92BB-F9FD-6CEB-DE21DA4F20EC}"/>
          </ac:cxnSpMkLst>
        </pc:cxnChg>
        <pc:cxnChg chg="add del mod">
          <ac:chgData name="Anthony" userId="ce4f08b0-eb13-49c2-a25a-868747caecce" providerId="ADAL" clId="{E53638A4-B2F9-421F-9108-14B8EAFFD8C4}" dt="2023-04-18T17:57:08.611" v="45" actId="478"/>
          <ac:cxnSpMkLst>
            <pc:docMk/>
            <pc:sldMk cId="1457748855" sldId="261"/>
            <ac:cxnSpMk id="47" creationId="{85C56B49-7CB8-F0FC-5F13-A36743C7D3A9}"/>
          </ac:cxnSpMkLst>
        </pc:cxnChg>
        <pc:cxnChg chg="add del mod">
          <ac:chgData name="Anthony" userId="ce4f08b0-eb13-49c2-a25a-868747caecce" providerId="ADAL" clId="{E53638A4-B2F9-421F-9108-14B8EAFFD8C4}" dt="2023-04-18T17:55:58.847" v="37" actId="478"/>
          <ac:cxnSpMkLst>
            <pc:docMk/>
            <pc:sldMk cId="1457748855" sldId="261"/>
            <ac:cxnSpMk id="48" creationId="{944CDADF-1AA9-A073-1F81-394977A2D1AA}"/>
          </ac:cxnSpMkLst>
        </pc:cxnChg>
        <pc:cxnChg chg="add mod">
          <ac:chgData name="Anthony" userId="ce4f08b0-eb13-49c2-a25a-868747caecce" providerId="ADAL" clId="{E53638A4-B2F9-421F-9108-14B8EAFFD8C4}" dt="2023-04-18T17:57:39.553" v="47" actId="164"/>
          <ac:cxnSpMkLst>
            <pc:docMk/>
            <pc:sldMk cId="1457748855" sldId="261"/>
            <ac:cxnSpMk id="57" creationId="{0F270A50-EBC2-C086-34A7-607AD55FAE8E}"/>
          </ac:cxnSpMkLst>
        </pc:cxnChg>
        <pc:cxnChg chg="add del mod">
          <ac:chgData name="Anthony" userId="ce4f08b0-eb13-49c2-a25a-868747caecce" providerId="ADAL" clId="{E53638A4-B2F9-421F-9108-14B8EAFFD8C4}" dt="2023-04-18T18:28:39.311" v="242" actId="478"/>
          <ac:cxnSpMkLst>
            <pc:docMk/>
            <pc:sldMk cId="1457748855" sldId="261"/>
            <ac:cxnSpMk id="58" creationId="{24B7293F-CFAD-0CE8-EE76-F3B4AE07625D}"/>
          </ac:cxnSpMkLst>
        </pc:cxnChg>
        <pc:cxnChg chg="add mod">
          <ac:chgData name="Anthony" userId="ce4f08b0-eb13-49c2-a25a-868747caecce" providerId="ADAL" clId="{E53638A4-B2F9-421F-9108-14B8EAFFD8C4}" dt="2023-04-18T18:29:26.221" v="252" actId="1076"/>
          <ac:cxnSpMkLst>
            <pc:docMk/>
            <pc:sldMk cId="1457748855" sldId="261"/>
            <ac:cxnSpMk id="82" creationId="{BE8B333D-2619-87B2-D951-DE85094CAB61}"/>
          </ac:cxnSpMkLst>
        </pc:cxnChg>
        <pc:cxnChg chg="add mod">
          <ac:chgData name="Anthony" userId="ce4f08b0-eb13-49c2-a25a-868747caecce" providerId="ADAL" clId="{E53638A4-B2F9-421F-9108-14B8EAFFD8C4}" dt="2023-04-18T18:28:58.317" v="246" actId="1076"/>
          <ac:cxnSpMkLst>
            <pc:docMk/>
            <pc:sldMk cId="1457748855" sldId="261"/>
            <ac:cxnSpMk id="83" creationId="{F0DEFEC7-3DC6-4AF6-8137-201998E1B385}"/>
          </ac:cxnSpMkLst>
        </pc:cxnChg>
        <pc:cxnChg chg="add mod">
          <ac:chgData name="Anthony" userId="ce4f08b0-eb13-49c2-a25a-868747caecce" providerId="ADAL" clId="{E53638A4-B2F9-421F-9108-14B8EAFFD8C4}" dt="2023-04-18T18:29:36.153" v="253" actId="1076"/>
          <ac:cxnSpMkLst>
            <pc:docMk/>
            <pc:sldMk cId="1457748855" sldId="261"/>
            <ac:cxnSpMk id="84" creationId="{B6C7429C-8382-4D35-92B9-6947A050D8D6}"/>
          </ac:cxnSpMkLst>
        </pc:cxnChg>
        <pc:cxnChg chg="add mod">
          <ac:chgData name="Anthony" userId="ce4f08b0-eb13-49c2-a25a-868747caecce" providerId="ADAL" clId="{E53638A4-B2F9-421F-9108-14B8EAFFD8C4}" dt="2023-04-18T18:29:16.214" v="251" actId="1076"/>
          <ac:cxnSpMkLst>
            <pc:docMk/>
            <pc:sldMk cId="1457748855" sldId="261"/>
            <ac:cxnSpMk id="85" creationId="{E9FDF6B2-0334-2651-7FBD-E29214B55A37}"/>
          </ac:cxnSpMkLst>
        </pc:cxnChg>
      </pc:sldChg>
      <pc:sldChg chg="addSp delSp modSp add del mod ord modShow">
        <pc:chgData name="Anthony" userId="ce4f08b0-eb13-49c2-a25a-868747caecce" providerId="ADAL" clId="{E53638A4-B2F9-421F-9108-14B8EAFFD8C4}" dt="2023-04-21T08:50:57.098" v="515" actId="47"/>
        <pc:sldMkLst>
          <pc:docMk/>
          <pc:sldMk cId="2373108322" sldId="262"/>
        </pc:sldMkLst>
        <pc:spChg chg="mod">
          <ac:chgData name="Anthony" userId="ce4f08b0-eb13-49c2-a25a-868747caecce" providerId="ADAL" clId="{E53638A4-B2F9-421F-9108-14B8EAFFD8C4}" dt="2023-04-18T18:14:43.494" v="215" actId="1076"/>
          <ac:spMkLst>
            <pc:docMk/>
            <pc:sldMk cId="2373108322" sldId="262"/>
            <ac:spMk id="19" creationId="{579FFD23-58E4-41FE-A19F-D6C90AD491B6}"/>
          </ac:spMkLst>
        </pc:spChg>
        <pc:spChg chg="add mod">
          <ac:chgData name="Anthony" userId="ce4f08b0-eb13-49c2-a25a-868747caecce" providerId="ADAL" clId="{E53638A4-B2F9-421F-9108-14B8EAFFD8C4}" dt="2023-04-18T18:18:10.047" v="235" actId="1076"/>
          <ac:spMkLst>
            <pc:docMk/>
            <pc:sldMk cId="2373108322" sldId="262"/>
            <ac:spMk id="45" creationId="{DBEAC0F9-0C3B-1C21-CFDA-36557B50E3DC}"/>
          </ac:spMkLst>
        </pc:spChg>
        <pc:grpChg chg="mod">
          <ac:chgData name="Anthony" userId="ce4f08b0-eb13-49c2-a25a-868747caecce" providerId="ADAL" clId="{E53638A4-B2F9-421F-9108-14B8EAFFD8C4}" dt="2023-04-18T18:14:43.494" v="215" actId="1076"/>
          <ac:grpSpMkLst>
            <pc:docMk/>
            <pc:sldMk cId="2373108322" sldId="262"/>
            <ac:grpSpMk id="5" creationId="{32CD77B3-47FB-29C8-C52C-C37A01CB12B6}"/>
          </ac:grpSpMkLst>
        </pc:grpChg>
        <pc:grpChg chg="mod">
          <ac:chgData name="Anthony" userId="ce4f08b0-eb13-49c2-a25a-868747caecce" providerId="ADAL" clId="{E53638A4-B2F9-421F-9108-14B8EAFFD8C4}" dt="2023-04-18T18:14:43.494" v="215" actId="1076"/>
          <ac:grpSpMkLst>
            <pc:docMk/>
            <pc:sldMk cId="2373108322" sldId="262"/>
            <ac:grpSpMk id="8" creationId="{58C405AB-2D6A-C257-1835-93A7F0387F98}"/>
          </ac:grpSpMkLst>
        </pc:grpChg>
        <pc:grpChg chg="mod">
          <ac:chgData name="Anthony" userId="ce4f08b0-eb13-49c2-a25a-868747caecce" providerId="ADAL" clId="{E53638A4-B2F9-421F-9108-14B8EAFFD8C4}" dt="2023-04-18T18:14:43.494" v="215" actId="1076"/>
          <ac:grpSpMkLst>
            <pc:docMk/>
            <pc:sldMk cId="2373108322" sldId="262"/>
            <ac:grpSpMk id="11" creationId="{D594976B-D61F-90CD-3DBE-9AC66E4C8629}"/>
          </ac:grpSpMkLst>
        </pc:grpChg>
        <pc:grpChg chg="mod">
          <ac:chgData name="Anthony" userId="ce4f08b0-eb13-49c2-a25a-868747caecce" providerId="ADAL" clId="{E53638A4-B2F9-421F-9108-14B8EAFFD8C4}" dt="2023-04-18T18:14:43.494" v="215" actId="1076"/>
          <ac:grpSpMkLst>
            <pc:docMk/>
            <pc:sldMk cId="2373108322" sldId="262"/>
            <ac:grpSpMk id="16" creationId="{56818234-46F4-22BB-741F-52287045A6C0}"/>
          </ac:grpSpMkLst>
        </pc:grpChg>
        <pc:grpChg chg="mod">
          <ac:chgData name="Anthony" userId="ce4f08b0-eb13-49c2-a25a-868747caecce" providerId="ADAL" clId="{E53638A4-B2F9-421F-9108-14B8EAFFD8C4}" dt="2023-04-18T18:14:43.494" v="215" actId="1076"/>
          <ac:grpSpMkLst>
            <pc:docMk/>
            <pc:sldMk cId="2373108322" sldId="262"/>
            <ac:grpSpMk id="26" creationId="{A965CE1B-00B1-ADAD-C6EF-B481096D57F2}"/>
          </ac:grpSpMkLst>
        </pc:grpChg>
        <pc:grpChg chg="del mod">
          <ac:chgData name="Anthony" userId="ce4f08b0-eb13-49c2-a25a-868747caecce" providerId="ADAL" clId="{E53638A4-B2F9-421F-9108-14B8EAFFD8C4}" dt="2023-04-18T18:17:55.183" v="234" actId="478"/>
          <ac:grpSpMkLst>
            <pc:docMk/>
            <pc:sldMk cId="2373108322" sldId="262"/>
            <ac:grpSpMk id="29" creationId="{3F6E767B-4643-4470-BCBC-0C7B1F684707}"/>
          </ac:grpSpMkLst>
        </pc:grpChg>
        <pc:grpChg chg="del mod">
          <ac:chgData name="Anthony" userId="ce4f08b0-eb13-49c2-a25a-868747caecce" providerId="ADAL" clId="{E53638A4-B2F9-421F-9108-14B8EAFFD8C4}" dt="2023-04-18T18:17:55.183" v="234" actId="478"/>
          <ac:grpSpMkLst>
            <pc:docMk/>
            <pc:sldMk cId="2373108322" sldId="262"/>
            <ac:grpSpMk id="49" creationId="{05AE9D7B-1AD8-2750-0C9B-A0CA612422D7}"/>
          </ac:grpSpMkLst>
        </pc:grpChg>
        <pc:grpChg chg="del mod">
          <ac:chgData name="Anthony" userId="ce4f08b0-eb13-49c2-a25a-868747caecce" providerId="ADAL" clId="{E53638A4-B2F9-421F-9108-14B8EAFFD8C4}" dt="2023-04-18T18:17:55.183" v="234" actId="478"/>
          <ac:grpSpMkLst>
            <pc:docMk/>
            <pc:sldMk cId="2373108322" sldId="262"/>
            <ac:grpSpMk id="53" creationId="{431911C6-1769-C816-14FB-7E7B0581737D}"/>
          </ac:grpSpMkLst>
        </pc:grpChg>
        <pc:grpChg chg="mod">
          <ac:chgData name="Anthony" userId="ce4f08b0-eb13-49c2-a25a-868747caecce" providerId="ADAL" clId="{E53638A4-B2F9-421F-9108-14B8EAFFD8C4}" dt="2023-04-18T18:14:43.494" v="215" actId="1076"/>
          <ac:grpSpMkLst>
            <pc:docMk/>
            <pc:sldMk cId="2373108322" sldId="262"/>
            <ac:grpSpMk id="62" creationId="{7AE9B5CC-A2F6-36AB-95D7-FD82ED0CE848}"/>
          </ac:grpSpMkLst>
        </pc:grpChg>
        <pc:graphicFrameChg chg="mod">
          <ac:chgData name="Anthony" userId="ce4f08b0-eb13-49c2-a25a-868747caecce" providerId="ADAL" clId="{E53638A4-B2F9-421F-9108-14B8EAFFD8C4}" dt="2023-04-18T18:14:43.494" v="215" actId="1076"/>
          <ac:graphicFrameMkLst>
            <pc:docMk/>
            <pc:sldMk cId="2373108322" sldId="262"/>
            <ac:graphicFrameMk id="4" creationId="{C4376864-3C74-68FF-DC6B-3334F1A49A87}"/>
          </ac:graphicFrameMkLst>
        </pc:graphicFrameChg>
        <pc:graphicFrameChg chg="add mod modGraphic">
          <ac:chgData name="Anthony" userId="ce4f08b0-eb13-49c2-a25a-868747caecce" providerId="ADAL" clId="{E53638A4-B2F9-421F-9108-14B8EAFFD8C4}" dt="2023-04-18T18:18:10.047" v="235" actId="1076"/>
          <ac:graphicFrameMkLst>
            <pc:docMk/>
            <pc:sldMk cId="2373108322" sldId="262"/>
            <ac:graphicFrameMk id="44" creationId="{0A4C6023-3698-754F-4B63-D8CBABCFE62A}"/>
          </ac:graphicFrameMkLst>
        </pc:graphicFrameChg>
        <pc:cxnChg chg="mod">
          <ac:chgData name="Anthony" userId="ce4f08b0-eb13-49c2-a25a-868747caecce" providerId="ADAL" clId="{E53638A4-B2F9-421F-9108-14B8EAFFD8C4}" dt="2023-04-18T18:14:43.494" v="215" actId="1076"/>
          <ac:cxnSpMkLst>
            <pc:docMk/>
            <pc:sldMk cId="2373108322" sldId="262"/>
            <ac:cxnSpMk id="20" creationId="{E4A9F6FF-2EE4-91E6-F710-7E418814A9FC}"/>
          </ac:cxnSpMkLst>
        </pc:cxnChg>
        <pc:cxnChg chg="mod">
          <ac:chgData name="Anthony" userId="ce4f08b0-eb13-49c2-a25a-868747caecce" providerId="ADAL" clId="{E53638A4-B2F9-421F-9108-14B8EAFFD8C4}" dt="2023-04-18T18:14:43.494" v="215" actId="1076"/>
          <ac:cxnSpMkLst>
            <pc:docMk/>
            <pc:sldMk cId="2373108322" sldId="262"/>
            <ac:cxnSpMk id="21" creationId="{2FC11E55-DFBC-BDE2-0622-0978DC611860}"/>
          </ac:cxnSpMkLst>
        </pc:cxnChg>
        <pc:cxnChg chg="mod">
          <ac:chgData name="Anthony" userId="ce4f08b0-eb13-49c2-a25a-868747caecce" providerId="ADAL" clId="{E53638A4-B2F9-421F-9108-14B8EAFFD8C4}" dt="2023-04-18T18:14:43.494" v="215" actId="1076"/>
          <ac:cxnSpMkLst>
            <pc:docMk/>
            <pc:sldMk cId="2373108322" sldId="262"/>
            <ac:cxnSpMk id="22" creationId="{4680B39C-2116-F54E-D734-518FB6994A2B}"/>
          </ac:cxnSpMkLst>
        </pc:cxnChg>
        <pc:cxnChg chg="mod">
          <ac:chgData name="Anthony" userId="ce4f08b0-eb13-49c2-a25a-868747caecce" providerId="ADAL" clId="{E53638A4-B2F9-421F-9108-14B8EAFFD8C4}" dt="2023-04-18T18:14:43.494" v="215" actId="1076"/>
          <ac:cxnSpMkLst>
            <pc:docMk/>
            <pc:sldMk cId="2373108322" sldId="262"/>
            <ac:cxnSpMk id="23" creationId="{F2F19CF1-0EB8-EC42-F3A8-5C2E9CFE6787}"/>
          </ac:cxnSpMkLst>
        </pc:cxnChg>
        <pc:cxnChg chg="mod">
          <ac:chgData name="Anthony" userId="ce4f08b0-eb13-49c2-a25a-868747caecce" providerId="ADAL" clId="{E53638A4-B2F9-421F-9108-14B8EAFFD8C4}" dt="2023-04-18T18:14:43.494" v="215" actId="1076"/>
          <ac:cxnSpMkLst>
            <pc:docMk/>
            <pc:sldMk cId="2373108322" sldId="262"/>
            <ac:cxnSpMk id="24" creationId="{49A776DB-7798-1FB6-EFC1-60AF02BAF40E}"/>
          </ac:cxnSpMkLst>
        </pc:cxnChg>
        <pc:cxnChg chg="del mod">
          <ac:chgData name="Anthony" userId="ce4f08b0-eb13-49c2-a25a-868747caecce" providerId="ADAL" clId="{E53638A4-B2F9-421F-9108-14B8EAFFD8C4}" dt="2023-04-18T18:17:55.183" v="234" actId="478"/>
          <ac:cxnSpMkLst>
            <pc:docMk/>
            <pc:sldMk cId="2373108322" sldId="262"/>
            <ac:cxnSpMk id="25" creationId="{B9315172-BB29-C4AB-EDD5-2CA0C255D43D}"/>
          </ac:cxnSpMkLst>
        </pc:cxnChg>
        <pc:cxnChg chg="del mod">
          <ac:chgData name="Anthony" userId="ce4f08b0-eb13-49c2-a25a-868747caecce" providerId="ADAL" clId="{E53638A4-B2F9-421F-9108-14B8EAFFD8C4}" dt="2023-04-18T18:17:55.183" v="234" actId="478"/>
          <ac:cxnSpMkLst>
            <pc:docMk/>
            <pc:sldMk cId="2373108322" sldId="262"/>
            <ac:cxnSpMk id="33" creationId="{3E10922D-D193-187A-17E2-F2779CE03119}"/>
          </ac:cxnSpMkLst>
        </pc:cxnChg>
        <pc:cxnChg chg="mod">
          <ac:chgData name="Anthony" userId="ce4f08b0-eb13-49c2-a25a-868747caecce" providerId="ADAL" clId="{E53638A4-B2F9-421F-9108-14B8EAFFD8C4}" dt="2023-04-18T18:14:43.494" v="215" actId="1076"/>
          <ac:cxnSpMkLst>
            <pc:docMk/>
            <pc:sldMk cId="2373108322" sldId="262"/>
            <ac:cxnSpMk id="43" creationId="{0A459CD1-CF5C-DE5A-711F-EE691469781E}"/>
          </ac:cxnSpMkLst>
        </pc:cxnChg>
        <pc:cxnChg chg="del mod">
          <ac:chgData name="Anthony" userId="ce4f08b0-eb13-49c2-a25a-868747caecce" providerId="ADAL" clId="{E53638A4-B2F9-421F-9108-14B8EAFFD8C4}" dt="2023-04-18T18:17:55.183" v="234" actId="478"/>
          <ac:cxnSpMkLst>
            <pc:docMk/>
            <pc:sldMk cId="2373108322" sldId="262"/>
            <ac:cxnSpMk id="46" creationId="{86048AC7-92BB-F9FD-6CEB-DE21DA4F20EC}"/>
          </ac:cxnSpMkLst>
        </pc:cxnChg>
        <pc:cxnChg chg="add del mod">
          <ac:chgData name="Anthony" userId="ce4f08b0-eb13-49c2-a25a-868747caecce" providerId="ADAL" clId="{E53638A4-B2F9-421F-9108-14B8EAFFD8C4}" dt="2023-04-18T18:15:57.749" v="225" actId="478"/>
          <ac:cxnSpMkLst>
            <pc:docMk/>
            <pc:sldMk cId="2373108322" sldId="262"/>
            <ac:cxnSpMk id="47" creationId="{CAB2E405-4E01-8855-2712-575C9C248ADD}"/>
          </ac:cxnSpMkLst>
        </pc:cxnChg>
        <pc:cxnChg chg="add del mod">
          <ac:chgData name="Anthony" userId="ce4f08b0-eb13-49c2-a25a-868747caecce" providerId="ADAL" clId="{E53638A4-B2F9-421F-9108-14B8EAFFD8C4}" dt="2023-04-18T18:15:56.480" v="224" actId="478"/>
          <ac:cxnSpMkLst>
            <pc:docMk/>
            <pc:sldMk cId="2373108322" sldId="262"/>
            <ac:cxnSpMk id="48" creationId="{D4F82D25-0E32-AAEE-38B7-E67A7680C161}"/>
          </ac:cxnSpMkLst>
        </pc:cxnChg>
        <pc:cxnChg chg="del mod">
          <ac:chgData name="Anthony" userId="ce4f08b0-eb13-49c2-a25a-868747caecce" providerId="ADAL" clId="{E53638A4-B2F9-421F-9108-14B8EAFFD8C4}" dt="2023-04-18T18:17:55.183" v="234" actId="478"/>
          <ac:cxnSpMkLst>
            <pc:docMk/>
            <pc:sldMk cId="2373108322" sldId="262"/>
            <ac:cxnSpMk id="58" creationId="{24B7293F-CFAD-0CE8-EE76-F3B4AE07625D}"/>
          </ac:cxnSpMkLst>
        </pc:cxnChg>
        <pc:cxnChg chg="add mod">
          <ac:chgData name="Anthony" userId="ce4f08b0-eb13-49c2-a25a-868747caecce" providerId="ADAL" clId="{E53638A4-B2F9-421F-9108-14B8EAFFD8C4}" dt="2023-04-18T18:48:25.762" v="268" actId="108"/>
          <ac:cxnSpMkLst>
            <pc:docMk/>
            <pc:sldMk cId="2373108322" sldId="262"/>
            <ac:cxnSpMk id="59" creationId="{E3DAC000-12F4-AEA3-1EDD-E7DAF897C531}"/>
          </ac:cxnSpMkLst>
        </pc:cxnChg>
        <pc:cxnChg chg="add mod">
          <ac:chgData name="Anthony" userId="ce4f08b0-eb13-49c2-a25a-868747caecce" providerId="ADAL" clId="{E53638A4-B2F9-421F-9108-14B8EAFFD8C4}" dt="2023-04-18T18:48:22.296" v="267" actId="108"/>
          <ac:cxnSpMkLst>
            <pc:docMk/>
            <pc:sldMk cId="2373108322" sldId="262"/>
            <ac:cxnSpMk id="60" creationId="{3548DA04-F25B-5BFF-997B-63FEE5A6C4DE}"/>
          </ac:cxnSpMkLst>
        </pc:cxnChg>
      </pc:sldChg>
      <pc:sldChg chg="addSp delSp modSp add mod">
        <pc:chgData name="Anthony" userId="ce4f08b0-eb13-49c2-a25a-868747caecce" providerId="ADAL" clId="{E53638A4-B2F9-421F-9108-14B8EAFFD8C4}" dt="2023-04-22T10:03:36.973" v="1495" actId="166"/>
        <pc:sldMkLst>
          <pc:docMk/>
          <pc:sldMk cId="4171992227" sldId="263"/>
        </pc:sldMkLst>
        <pc:spChg chg="add mod">
          <ac:chgData name="Anthony" userId="ce4f08b0-eb13-49c2-a25a-868747caecce" providerId="ADAL" clId="{E53638A4-B2F9-421F-9108-14B8EAFFD8C4}" dt="2023-04-21T08:56:52.834" v="614"/>
          <ac:spMkLst>
            <pc:docMk/>
            <pc:sldMk cId="4171992227" sldId="263"/>
            <ac:spMk id="2" creationId="{5A9E8D80-C4B9-933D-BEBE-23C520569DE0}"/>
          </ac:spMkLst>
        </pc:spChg>
        <pc:spChg chg="add mod">
          <ac:chgData name="Anthony" userId="ce4f08b0-eb13-49c2-a25a-868747caecce" providerId="ADAL" clId="{E53638A4-B2F9-421F-9108-14B8EAFFD8C4}" dt="2023-04-21T08:57:31.407" v="640" actId="20577"/>
          <ac:spMkLst>
            <pc:docMk/>
            <pc:sldMk cId="4171992227" sldId="263"/>
            <ac:spMk id="3" creationId="{F6B60120-F78E-659F-EE0E-3898C1E795F1}"/>
          </ac:spMkLst>
        </pc:spChg>
        <pc:spChg chg="mod">
          <ac:chgData name="Anthony" userId="ce4f08b0-eb13-49c2-a25a-868747caecce" providerId="ADAL" clId="{E53638A4-B2F9-421F-9108-14B8EAFFD8C4}" dt="2023-04-21T09:08:31.820" v="701" actId="692"/>
          <ac:spMkLst>
            <pc:docMk/>
            <pc:sldMk cId="4171992227" sldId="263"/>
            <ac:spMk id="6" creationId="{37CD4863-44D6-C3EF-863E-5D74EE040DFD}"/>
          </ac:spMkLst>
        </pc:spChg>
        <pc:spChg chg="mod">
          <ac:chgData name="Anthony" userId="ce4f08b0-eb13-49c2-a25a-868747caecce" providerId="ADAL" clId="{E53638A4-B2F9-421F-9108-14B8EAFFD8C4}" dt="2023-04-21T09:08:31.820" v="701" actId="692"/>
          <ac:spMkLst>
            <pc:docMk/>
            <pc:sldMk cId="4171992227" sldId="263"/>
            <ac:spMk id="7" creationId="{9C93282D-4277-444A-BB8F-C974D873748E}"/>
          </ac:spMkLst>
        </pc:spChg>
        <pc:spChg chg="mod">
          <ac:chgData name="Anthony" userId="ce4f08b0-eb13-49c2-a25a-868747caecce" providerId="ADAL" clId="{E53638A4-B2F9-421F-9108-14B8EAFFD8C4}" dt="2023-04-21T09:08:31.820" v="701" actId="692"/>
          <ac:spMkLst>
            <pc:docMk/>
            <pc:sldMk cId="4171992227" sldId="263"/>
            <ac:spMk id="9" creationId="{C6D64BE8-840A-BE3B-529B-EE87BBBB31B4}"/>
          </ac:spMkLst>
        </pc:spChg>
        <pc:spChg chg="mod">
          <ac:chgData name="Anthony" userId="ce4f08b0-eb13-49c2-a25a-868747caecce" providerId="ADAL" clId="{E53638A4-B2F9-421F-9108-14B8EAFFD8C4}" dt="2023-04-21T09:08:31.820" v="701" actId="692"/>
          <ac:spMkLst>
            <pc:docMk/>
            <pc:sldMk cId="4171992227" sldId="263"/>
            <ac:spMk id="10" creationId="{7D36AAF6-4520-EFAE-C303-09FBB283043D}"/>
          </ac:spMkLst>
        </pc:spChg>
        <pc:spChg chg="mod">
          <ac:chgData name="Anthony" userId="ce4f08b0-eb13-49c2-a25a-868747caecce" providerId="ADAL" clId="{E53638A4-B2F9-421F-9108-14B8EAFFD8C4}" dt="2023-04-21T09:08:31.820" v="701" actId="692"/>
          <ac:spMkLst>
            <pc:docMk/>
            <pc:sldMk cId="4171992227" sldId="263"/>
            <ac:spMk id="14" creationId="{4CDC5D26-7425-7C73-A2DC-217B9509F39F}"/>
          </ac:spMkLst>
        </pc:spChg>
        <pc:spChg chg="mod">
          <ac:chgData name="Anthony" userId="ce4f08b0-eb13-49c2-a25a-868747caecce" providerId="ADAL" clId="{E53638A4-B2F9-421F-9108-14B8EAFFD8C4}" dt="2023-04-21T09:08:31.820" v="701" actId="692"/>
          <ac:spMkLst>
            <pc:docMk/>
            <pc:sldMk cId="4171992227" sldId="263"/>
            <ac:spMk id="15" creationId="{9BF51887-02D9-3FC7-24C9-6E6C2EE96386}"/>
          </ac:spMkLst>
        </pc:spChg>
        <pc:spChg chg="mod">
          <ac:chgData name="Anthony" userId="ce4f08b0-eb13-49c2-a25a-868747caecce" providerId="ADAL" clId="{E53638A4-B2F9-421F-9108-14B8EAFFD8C4}" dt="2023-04-21T09:08:31.820" v="701" actId="692"/>
          <ac:spMkLst>
            <pc:docMk/>
            <pc:sldMk cId="4171992227" sldId="263"/>
            <ac:spMk id="17" creationId="{53737C8F-86E3-BB98-0A0F-FFD8A9A14C83}"/>
          </ac:spMkLst>
        </pc:spChg>
        <pc:spChg chg="mod">
          <ac:chgData name="Anthony" userId="ce4f08b0-eb13-49c2-a25a-868747caecce" providerId="ADAL" clId="{E53638A4-B2F9-421F-9108-14B8EAFFD8C4}" dt="2023-04-21T09:08:31.820" v="701" actId="692"/>
          <ac:spMkLst>
            <pc:docMk/>
            <pc:sldMk cId="4171992227" sldId="263"/>
            <ac:spMk id="18" creationId="{BFF1CEB5-7EA5-CD8B-4070-36E60908012E}"/>
          </ac:spMkLst>
        </pc:spChg>
        <pc:spChg chg="del mod">
          <ac:chgData name="Anthony" userId="ce4f08b0-eb13-49c2-a25a-868747caecce" providerId="ADAL" clId="{E53638A4-B2F9-421F-9108-14B8EAFFD8C4}" dt="2023-04-22T10:03:01.289" v="1490" actId="478"/>
          <ac:spMkLst>
            <pc:docMk/>
            <pc:sldMk cId="4171992227" sldId="263"/>
            <ac:spMk id="19" creationId="{579FFD23-58E4-41FE-A19F-D6C90AD491B6}"/>
          </ac:spMkLst>
        </pc:spChg>
        <pc:spChg chg="mod">
          <ac:chgData name="Anthony" userId="ce4f08b0-eb13-49c2-a25a-868747caecce" providerId="ADAL" clId="{E53638A4-B2F9-421F-9108-14B8EAFFD8C4}" dt="2023-04-21T09:08:31.820" v="701" actId="692"/>
          <ac:spMkLst>
            <pc:docMk/>
            <pc:sldMk cId="4171992227" sldId="263"/>
            <ac:spMk id="27" creationId="{F37A5926-793D-E25F-09FD-ECBB78925C9E}"/>
          </ac:spMkLst>
        </pc:spChg>
        <pc:spChg chg="mod">
          <ac:chgData name="Anthony" userId="ce4f08b0-eb13-49c2-a25a-868747caecce" providerId="ADAL" clId="{E53638A4-B2F9-421F-9108-14B8EAFFD8C4}" dt="2023-04-21T09:08:31.820" v="701" actId="692"/>
          <ac:spMkLst>
            <pc:docMk/>
            <pc:sldMk cId="4171992227" sldId="263"/>
            <ac:spMk id="28" creationId="{8CD218BB-6F49-FF97-F15D-F88B0806A92E}"/>
          </ac:spMkLst>
        </pc:spChg>
        <pc:spChg chg="mod">
          <ac:chgData name="Anthony" userId="ce4f08b0-eb13-49c2-a25a-868747caecce" providerId="ADAL" clId="{E53638A4-B2F9-421F-9108-14B8EAFFD8C4}" dt="2023-04-21T09:00:27.839" v="654" actId="692"/>
          <ac:spMkLst>
            <pc:docMk/>
            <pc:sldMk cId="4171992227" sldId="263"/>
            <ac:spMk id="30" creationId="{725474E8-6B83-0C9C-FE11-82601D1D7D6C}"/>
          </ac:spMkLst>
        </pc:spChg>
        <pc:spChg chg="mod">
          <ac:chgData name="Anthony" userId="ce4f08b0-eb13-49c2-a25a-868747caecce" providerId="ADAL" clId="{E53638A4-B2F9-421F-9108-14B8EAFFD8C4}" dt="2023-04-21T09:00:27.839" v="654" actId="692"/>
          <ac:spMkLst>
            <pc:docMk/>
            <pc:sldMk cId="4171992227" sldId="263"/>
            <ac:spMk id="31" creationId="{A49B8F22-9A8B-94E6-BD62-AD6252F66451}"/>
          </ac:spMkLst>
        </pc:spChg>
        <pc:spChg chg="mod">
          <ac:chgData name="Anthony" userId="ce4f08b0-eb13-49c2-a25a-868747caecce" providerId="ADAL" clId="{E53638A4-B2F9-421F-9108-14B8EAFFD8C4}" dt="2023-04-21T09:00:27.839" v="654" actId="692"/>
          <ac:spMkLst>
            <pc:docMk/>
            <pc:sldMk cId="4171992227" sldId="263"/>
            <ac:spMk id="32" creationId="{7AA51E43-39B9-A595-0E99-DD03F47BB1A9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36" creationId="{9E411349-6AA9-3C25-D175-0AE0658F2BDB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37" creationId="{156CE4D3-3DC2-433B-D0C1-976C31754435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39" creationId="{01DC88CB-20E5-52D9-671D-C139134DE602}"/>
          </ac:spMkLst>
        </pc:spChg>
        <pc:spChg chg="mod">
          <ac:chgData name="Anthony" userId="ce4f08b0-eb13-49c2-a25a-868747caecce" providerId="ADAL" clId="{E53638A4-B2F9-421F-9108-14B8EAFFD8C4}" dt="2023-04-21T09:08:31.820" v="701" actId="692"/>
          <ac:spMkLst>
            <pc:docMk/>
            <pc:sldMk cId="4171992227" sldId="263"/>
            <ac:spMk id="41" creationId="{AE6E9F83-7132-7C26-6F9F-8A2DE47257F8}"/>
          </ac:spMkLst>
        </pc:spChg>
        <pc:spChg chg="mod">
          <ac:chgData name="Anthony" userId="ce4f08b0-eb13-49c2-a25a-868747caecce" providerId="ADAL" clId="{E53638A4-B2F9-421F-9108-14B8EAFFD8C4}" dt="2023-04-21T09:08:31.820" v="701" actId="692"/>
          <ac:spMkLst>
            <pc:docMk/>
            <pc:sldMk cId="4171992227" sldId="263"/>
            <ac:spMk id="42" creationId="{D8991953-B1F5-A2F9-AD6D-D496AB69A301}"/>
          </ac:spMkLst>
        </pc:spChg>
        <pc:spChg chg="mod">
          <ac:chgData name="Anthony" userId="ce4f08b0-eb13-49c2-a25a-868747caecce" providerId="ADAL" clId="{E53638A4-B2F9-421F-9108-14B8EAFFD8C4}" dt="2023-04-21T08:50:41.494" v="513" actId="1076"/>
          <ac:spMkLst>
            <pc:docMk/>
            <pc:sldMk cId="4171992227" sldId="263"/>
            <ac:spMk id="45" creationId="{DBEAC0F9-0C3B-1C21-CFDA-36557B50E3DC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47" creationId="{2C1361E5-3065-2E36-A061-F16A8D3290B1}"/>
          </ac:spMkLst>
        </pc:spChg>
        <pc:spChg chg="mod">
          <ac:chgData name="Anthony" userId="ce4f08b0-eb13-49c2-a25a-868747caecce" providerId="ADAL" clId="{E53638A4-B2F9-421F-9108-14B8EAFFD8C4}" dt="2023-04-21T09:00:27.839" v="654" actId="692"/>
          <ac:spMkLst>
            <pc:docMk/>
            <pc:sldMk cId="4171992227" sldId="263"/>
            <ac:spMk id="50" creationId="{6AD35223-4248-0FE0-53F5-661D9A04EEEB}"/>
          </ac:spMkLst>
        </pc:spChg>
        <pc:spChg chg="mod">
          <ac:chgData name="Anthony" userId="ce4f08b0-eb13-49c2-a25a-868747caecce" providerId="ADAL" clId="{E53638A4-B2F9-421F-9108-14B8EAFFD8C4}" dt="2023-04-21T09:00:27.839" v="654" actId="692"/>
          <ac:spMkLst>
            <pc:docMk/>
            <pc:sldMk cId="4171992227" sldId="263"/>
            <ac:spMk id="51" creationId="{F455E799-3E6E-B67D-26E5-502266748FEE}"/>
          </ac:spMkLst>
        </pc:spChg>
        <pc:spChg chg="mod">
          <ac:chgData name="Anthony" userId="ce4f08b0-eb13-49c2-a25a-868747caecce" providerId="ADAL" clId="{E53638A4-B2F9-421F-9108-14B8EAFFD8C4}" dt="2023-04-21T09:00:27.839" v="654" actId="692"/>
          <ac:spMkLst>
            <pc:docMk/>
            <pc:sldMk cId="4171992227" sldId="263"/>
            <ac:spMk id="52" creationId="{C87DC845-3B8E-BF75-DE0D-D27332A05C3F}"/>
          </ac:spMkLst>
        </pc:spChg>
        <pc:spChg chg="mod">
          <ac:chgData name="Anthony" userId="ce4f08b0-eb13-49c2-a25a-868747caecce" providerId="ADAL" clId="{E53638A4-B2F9-421F-9108-14B8EAFFD8C4}" dt="2023-04-21T09:00:27.839" v="654" actId="692"/>
          <ac:spMkLst>
            <pc:docMk/>
            <pc:sldMk cId="4171992227" sldId="263"/>
            <ac:spMk id="54" creationId="{C486A4D9-ABDB-9AD4-A864-A8F2E9E7402D}"/>
          </ac:spMkLst>
        </pc:spChg>
        <pc:spChg chg="mod">
          <ac:chgData name="Anthony" userId="ce4f08b0-eb13-49c2-a25a-868747caecce" providerId="ADAL" clId="{E53638A4-B2F9-421F-9108-14B8EAFFD8C4}" dt="2023-04-21T09:00:27.839" v="654" actId="692"/>
          <ac:spMkLst>
            <pc:docMk/>
            <pc:sldMk cId="4171992227" sldId="263"/>
            <ac:spMk id="55" creationId="{BEBA1B6D-BC1B-F516-DD24-D550663762D9}"/>
          </ac:spMkLst>
        </pc:spChg>
        <pc:spChg chg="mod">
          <ac:chgData name="Anthony" userId="ce4f08b0-eb13-49c2-a25a-868747caecce" providerId="ADAL" clId="{E53638A4-B2F9-421F-9108-14B8EAFFD8C4}" dt="2023-04-21T09:00:27.839" v="654" actId="692"/>
          <ac:spMkLst>
            <pc:docMk/>
            <pc:sldMk cId="4171992227" sldId="263"/>
            <ac:spMk id="56" creationId="{6667BB3A-4E10-355D-2D78-3C677B5DB28A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64" creationId="{EA7ABE04-662B-06F5-3437-BE291585C587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65" creationId="{625C4B2D-EEAB-E786-4FE3-D5A2E9866DC3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67" creationId="{54464B51-A689-519B-0D2D-821B6D4C78DF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68" creationId="{2F65BF60-52D2-919B-746D-DEADDF323D52}"/>
          </ac:spMkLst>
        </pc:spChg>
        <pc:spChg chg="add mod">
          <ac:chgData name="Anthony" userId="ce4f08b0-eb13-49c2-a25a-868747caecce" providerId="ADAL" clId="{E53638A4-B2F9-421F-9108-14B8EAFFD8C4}" dt="2023-04-22T10:03:11.125" v="1493" actId="1036"/>
          <ac:spMkLst>
            <pc:docMk/>
            <pc:sldMk cId="4171992227" sldId="263"/>
            <ac:spMk id="69" creationId="{9283ECDF-3FDF-127C-4F6B-BD3648384D26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77" creationId="{45F0C789-1275-C97F-2163-22A809CD468A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78" creationId="{38349EA2-766F-8AF2-6762-5504F5FA7D84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80" creationId="{4DF64B77-F73C-91E7-0A0F-2C558577D8EC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81" creationId="{DDA73D05-9A6B-B13C-3617-9FC9718B3490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82" creationId="{399DA5D2-1613-BC7E-8BFF-EAC424E0A5E3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87" creationId="{C9EE7A41-BD7E-338B-731F-0BCF96FE4C8E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88" creationId="{2520315F-9E2D-649A-352E-DF7B06C802E5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89" creationId="{90D02D88-E8C8-3711-5B13-DECB28F250E7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91" creationId="{670678BE-7CE6-1279-89FF-8ADF29479605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92" creationId="{739D6161-029B-A33B-3EEC-41993793D602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93" creationId="{4EBB07EE-B95D-E1D9-926D-B2D2B9E1FBEF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97" creationId="{A47FA886-21D8-AD20-57EC-819F04B8EE41}"/>
          </ac:spMkLst>
        </pc:spChg>
        <pc:spChg chg="mod">
          <ac:chgData name="Anthony" userId="ce4f08b0-eb13-49c2-a25a-868747caecce" providerId="ADAL" clId="{E53638A4-B2F9-421F-9108-14B8EAFFD8C4}" dt="2023-04-22T10:03:02.189" v="1491"/>
          <ac:spMkLst>
            <pc:docMk/>
            <pc:sldMk cId="4171992227" sldId="263"/>
            <ac:spMk id="98" creationId="{4C605CA0-2DB4-4059-FCE6-F3DC1F5E9953}"/>
          </ac:spMkLst>
        </pc:spChg>
        <pc:grpChg chg="del mod">
          <ac:chgData name="Anthony" userId="ce4f08b0-eb13-49c2-a25a-868747caecce" providerId="ADAL" clId="{E53638A4-B2F9-421F-9108-14B8EAFFD8C4}" dt="2023-04-22T10:03:01.289" v="1490" actId="478"/>
          <ac:grpSpMkLst>
            <pc:docMk/>
            <pc:sldMk cId="4171992227" sldId="263"/>
            <ac:grpSpMk id="5" creationId="{32CD77B3-47FB-29C8-C52C-C37A01CB12B6}"/>
          </ac:grpSpMkLst>
        </pc:grpChg>
        <pc:grpChg chg="del mod">
          <ac:chgData name="Anthony" userId="ce4f08b0-eb13-49c2-a25a-868747caecce" providerId="ADAL" clId="{E53638A4-B2F9-421F-9108-14B8EAFFD8C4}" dt="2023-04-22T10:03:01.289" v="1490" actId="478"/>
          <ac:grpSpMkLst>
            <pc:docMk/>
            <pc:sldMk cId="4171992227" sldId="263"/>
            <ac:grpSpMk id="8" creationId="{58C405AB-2D6A-C257-1835-93A7F0387F98}"/>
          </ac:grpSpMkLst>
        </pc:grpChg>
        <pc:grpChg chg="del mod">
          <ac:chgData name="Anthony" userId="ce4f08b0-eb13-49c2-a25a-868747caecce" providerId="ADAL" clId="{E53638A4-B2F9-421F-9108-14B8EAFFD8C4}" dt="2023-04-22T10:03:01.289" v="1490" actId="478"/>
          <ac:grpSpMkLst>
            <pc:docMk/>
            <pc:sldMk cId="4171992227" sldId="263"/>
            <ac:grpSpMk id="11" creationId="{D594976B-D61F-90CD-3DBE-9AC66E4C8629}"/>
          </ac:grpSpMkLst>
        </pc:grpChg>
        <pc:grpChg chg="mod">
          <ac:chgData name="Anthony" userId="ce4f08b0-eb13-49c2-a25a-868747caecce" providerId="ADAL" clId="{E53638A4-B2F9-421F-9108-14B8EAFFD8C4}" dt="2023-04-21T09:08:14.495" v="700" actId="207"/>
          <ac:grpSpMkLst>
            <pc:docMk/>
            <pc:sldMk cId="4171992227" sldId="263"/>
            <ac:grpSpMk id="12" creationId="{AA9E5EE8-F2E3-9B79-3E98-9D4AE04F3379}"/>
          </ac:grpSpMkLst>
        </pc:grpChg>
        <pc:grpChg chg="del mod">
          <ac:chgData name="Anthony" userId="ce4f08b0-eb13-49c2-a25a-868747caecce" providerId="ADAL" clId="{E53638A4-B2F9-421F-9108-14B8EAFFD8C4}" dt="2023-04-22T10:03:01.289" v="1490" actId="478"/>
          <ac:grpSpMkLst>
            <pc:docMk/>
            <pc:sldMk cId="4171992227" sldId="263"/>
            <ac:grpSpMk id="16" creationId="{56818234-46F4-22BB-741F-52287045A6C0}"/>
          </ac:grpSpMkLst>
        </pc:grpChg>
        <pc:grpChg chg="del mod">
          <ac:chgData name="Anthony" userId="ce4f08b0-eb13-49c2-a25a-868747caecce" providerId="ADAL" clId="{E53638A4-B2F9-421F-9108-14B8EAFFD8C4}" dt="2023-04-22T10:03:01.289" v="1490" actId="478"/>
          <ac:grpSpMkLst>
            <pc:docMk/>
            <pc:sldMk cId="4171992227" sldId="263"/>
            <ac:grpSpMk id="26" creationId="{A965CE1B-00B1-ADAD-C6EF-B481096D57F2}"/>
          </ac:grpSpMkLst>
        </pc:grpChg>
        <pc:grpChg chg="del mod">
          <ac:chgData name="Anthony" userId="ce4f08b0-eb13-49c2-a25a-868747caecce" providerId="ADAL" clId="{E53638A4-B2F9-421F-9108-14B8EAFFD8C4}" dt="2023-04-22T10:03:01.289" v="1490" actId="478"/>
          <ac:grpSpMkLst>
            <pc:docMk/>
            <pc:sldMk cId="4171992227" sldId="263"/>
            <ac:grpSpMk id="29" creationId="{3F6E767B-4643-4470-BCBC-0C7B1F684707}"/>
          </ac:grpSpMkLst>
        </pc:grpChg>
        <pc:grpChg chg="add mod">
          <ac:chgData name="Anthony" userId="ce4f08b0-eb13-49c2-a25a-868747caecce" providerId="ADAL" clId="{E53638A4-B2F9-421F-9108-14B8EAFFD8C4}" dt="2023-04-22T10:03:11.125" v="1493" actId="1036"/>
          <ac:grpSpMkLst>
            <pc:docMk/>
            <pc:sldMk cId="4171992227" sldId="263"/>
            <ac:grpSpMk id="35" creationId="{89A37847-3EE5-48D7-54B4-F35A6DB9954B}"/>
          </ac:grpSpMkLst>
        </pc:grpChg>
        <pc:grpChg chg="add mod">
          <ac:chgData name="Anthony" userId="ce4f08b0-eb13-49c2-a25a-868747caecce" providerId="ADAL" clId="{E53638A4-B2F9-421F-9108-14B8EAFFD8C4}" dt="2023-04-22T10:03:11.125" v="1493" actId="1036"/>
          <ac:grpSpMkLst>
            <pc:docMk/>
            <pc:sldMk cId="4171992227" sldId="263"/>
            <ac:grpSpMk id="38" creationId="{3B618A0D-F31B-3CC5-6891-E78EF530A377}"/>
          </ac:grpSpMkLst>
        </pc:grpChg>
        <pc:grpChg chg="mod">
          <ac:chgData name="Anthony" userId="ce4f08b0-eb13-49c2-a25a-868747caecce" providerId="ADAL" clId="{E53638A4-B2F9-421F-9108-14B8EAFFD8C4}" dt="2023-04-21T09:08:14.495" v="700" actId="207"/>
          <ac:grpSpMkLst>
            <pc:docMk/>
            <pc:sldMk cId="4171992227" sldId="263"/>
            <ac:grpSpMk id="40" creationId="{84F1B7E7-8E60-687E-DA22-AE84D9F2B2D0}"/>
          </ac:grpSpMkLst>
        </pc:grpChg>
        <pc:grpChg chg="add mod">
          <ac:chgData name="Anthony" userId="ce4f08b0-eb13-49c2-a25a-868747caecce" providerId="ADAL" clId="{E53638A4-B2F9-421F-9108-14B8EAFFD8C4}" dt="2023-04-22T10:03:11.125" v="1493" actId="1036"/>
          <ac:grpSpMkLst>
            <pc:docMk/>
            <pc:sldMk cId="4171992227" sldId="263"/>
            <ac:grpSpMk id="48" creationId="{543763EF-DF39-260A-139B-BACE6183EF00}"/>
          </ac:grpSpMkLst>
        </pc:grpChg>
        <pc:grpChg chg="del mod">
          <ac:chgData name="Anthony" userId="ce4f08b0-eb13-49c2-a25a-868747caecce" providerId="ADAL" clId="{E53638A4-B2F9-421F-9108-14B8EAFFD8C4}" dt="2023-04-22T10:03:01.289" v="1490" actId="478"/>
          <ac:grpSpMkLst>
            <pc:docMk/>
            <pc:sldMk cId="4171992227" sldId="263"/>
            <ac:grpSpMk id="49" creationId="{05AE9D7B-1AD8-2750-0C9B-A0CA612422D7}"/>
          </ac:grpSpMkLst>
        </pc:grpChg>
        <pc:grpChg chg="del mod ord">
          <ac:chgData name="Anthony" userId="ce4f08b0-eb13-49c2-a25a-868747caecce" providerId="ADAL" clId="{E53638A4-B2F9-421F-9108-14B8EAFFD8C4}" dt="2023-04-22T10:03:01.289" v="1490" actId="478"/>
          <ac:grpSpMkLst>
            <pc:docMk/>
            <pc:sldMk cId="4171992227" sldId="263"/>
            <ac:grpSpMk id="53" creationId="{431911C6-1769-C816-14FB-7E7B0581737D}"/>
          </ac:grpSpMkLst>
        </pc:grpChg>
        <pc:grpChg chg="mod">
          <ac:chgData name="Anthony" userId="ce4f08b0-eb13-49c2-a25a-868747caecce" providerId="ADAL" clId="{E53638A4-B2F9-421F-9108-14B8EAFFD8C4}" dt="2023-04-22T10:03:02.189" v="1491"/>
          <ac:grpSpMkLst>
            <pc:docMk/>
            <pc:sldMk cId="4171992227" sldId="263"/>
            <ac:grpSpMk id="61" creationId="{75A70120-E68E-7812-7156-8D12809E1C7E}"/>
          </ac:grpSpMkLst>
        </pc:grpChg>
        <pc:grpChg chg="del mod">
          <ac:chgData name="Anthony" userId="ce4f08b0-eb13-49c2-a25a-868747caecce" providerId="ADAL" clId="{E53638A4-B2F9-421F-9108-14B8EAFFD8C4}" dt="2023-04-22T10:03:01.289" v="1490" actId="478"/>
          <ac:grpSpMkLst>
            <pc:docMk/>
            <pc:sldMk cId="4171992227" sldId="263"/>
            <ac:grpSpMk id="62" creationId="{7AE9B5CC-A2F6-36AB-95D7-FD82ED0CE848}"/>
          </ac:grpSpMkLst>
        </pc:grpChg>
        <pc:grpChg chg="add mod">
          <ac:chgData name="Anthony" userId="ce4f08b0-eb13-49c2-a25a-868747caecce" providerId="ADAL" clId="{E53638A4-B2F9-421F-9108-14B8EAFFD8C4}" dt="2023-04-22T10:03:11.125" v="1493" actId="1036"/>
          <ac:grpSpMkLst>
            <pc:docMk/>
            <pc:sldMk cId="4171992227" sldId="263"/>
            <ac:grpSpMk id="66" creationId="{0070E8C4-4F12-9224-BCA3-31D2853C6F3D}"/>
          </ac:grpSpMkLst>
        </pc:grpChg>
        <pc:grpChg chg="add mod">
          <ac:chgData name="Anthony" userId="ce4f08b0-eb13-49c2-a25a-868747caecce" providerId="ADAL" clId="{E53638A4-B2F9-421F-9108-14B8EAFFD8C4}" dt="2023-04-22T10:03:11.125" v="1493" actId="1036"/>
          <ac:grpSpMkLst>
            <pc:docMk/>
            <pc:sldMk cId="4171992227" sldId="263"/>
            <ac:grpSpMk id="76" creationId="{FCA63741-2CC4-1117-CC20-332811458238}"/>
          </ac:grpSpMkLst>
        </pc:grpChg>
        <pc:grpChg chg="add mod">
          <ac:chgData name="Anthony" userId="ce4f08b0-eb13-49c2-a25a-868747caecce" providerId="ADAL" clId="{E53638A4-B2F9-421F-9108-14B8EAFFD8C4}" dt="2023-04-22T10:03:11.125" v="1493" actId="1036"/>
          <ac:grpSpMkLst>
            <pc:docMk/>
            <pc:sldMk cId="4171992227" sldId="263"/>
            <ac:grpSpMk id="79" creationId="{511CE9B4-9C1D-462F-FF3D-13D6C32B2A49}"/>
          </ac:grpSpMkLst>
        </pc:grpChg>
        <pc:grpChg chg="add mod">
          <ac:chgData name="Anthony" userId="ce4f08b0-eb13-49c2-a25a-868747caecce" providerId="ADAL" clId="{E53638A4-B2F9-421F-9108-14B8EAFFD8C4}" dt="2023-04-22T10:03:11.125" v="1493" actId="1036"/>
          <ac:grpSpMkLst>
            <pc:docMk/>
            <pc:sldMk cId="4171992227" sldId="263"/>
            <ac:grpSpMk id="86" creationId="{3F3146BA-088D-92D2-CB91-0EF0A2060FB0}"/>
          </ac:grpSpMkLst>
        </pc:grpChg>
        <pc:grpChg chg="add mod ord">
          <ac:chgData name="Anthony" userId="ce4f08b0-eb13-49c2-a25a-868747caecce" providerId="ADAL" clId="{E53638A4-B2F9-421F-9108-14B8EAFFD8C4}" dt="2023-04-22T10:03:36.973" v="1495" actId="166"/>
          <ac:grpSpMkLst>
            <pc:docMk/>
            <pc:sldMk cId="4171992227" sldId="263"/>
            <ac:grpSpMk id="90" creationId="{D3501587-C344-D920-C9B7-49E63FB17BDA}"/>
          </ac:grpSpMkLst>
        </pc:grpChg>
        <pc:grpChg chg="add mod">
          <ac:chgData name="Anthony" userId="ce4f08b0-eb13-49c2-a25a-868747caecce" providerId="ADAL" clId="{E53638A4-B2F9-421F-9108-14B8EAFFD8C4}" dt="2023-04-22T10:03:11.125" v="1493" actId="1036"/>
          <ac:grpSpMkLst>
            <pc:docMk/>
            <pc:sldMk cId="4171992227" sldId="263"/>
            <ac:grpSpMk id="94" creationId="{27A9CD44-1C83-2587-A782-614CAF2F1F23}"/>
          </ac:grpSpMkLst>
        </pc:grpChg>
        <pc:grpChg chg="mod">
          <ac:chgData name="Anthony" userId="ce4f08b0-eb13-49c2-a25a-868747caecce" providerId="ADAL" clId="{E53638A4-B2F9-421F-9108-14B8EAFFD8C4}" dt="2023-04-22T10:03:02.189" v="1491"/>
          <ac:grpSpMkLst>
            <pc:docMk/>
            <pc:sldMk cId="4171992227" sldId="263"/>
            <ac:grpSpMk id="95" creationId="{0B483EF2-7C27-6CD7-1A55-4346EFA4A47F}"/>
          </ac:grpSpMkLst>
        </pc:grpChg>
        <pc:graphicFrameChg chg="del mod modGraphic">
          <ac:chgData name="Anthony" userId="ce4f08b0-eb13-49c2-a25a-868747caecce" providerId="ADAL" clId="{E53638A4-B2F9-421F-9108-14B8EAFFD8C4}" dt="2023-04-22T10:03:01.289" v="1490" actId="478"/>
          <ac:graphicFrameMkLst>
            <pc:docMk/>
            <pc:sldMk cId="4171992227" sldId="263"/>
            <ac:graphicFrameMk id="4" creationId="{C4376864-3C74-68FF-DC6B-3334F1A49A87}"/>
          </ac:graphicFrameMkLst>
        </pc:graphicFrameChg>
        <pc:graphicFrameChg chg="add mod">
          <ac:chgData name="Anthony" userId="ce4f08b0-eb13-49c2-a25a-868747caecce" providerId="ADAL" clId="{E53638A4-B2F9-421F-9108-14B8EAFFD8C4}" dt="2023-04-22T10:03:11.125" v="1493" actId="1036"/>
          <ac:graphicFrameMkLst>
            <pc:docMk/>
            <pc:sldMk cId="4171992227" sldId="263"/>
            <ac:graphicFrameMk id="34" creationId="{0DAE133A-1F48-7DDA-BDC6-2F801559570E}"/>
          </ac:graphicFrameMkLst>
        </pc:graphicFrameChg>
        <pc:graphicFrameChg chg="mod modGraphic">
          <ac:chgData name="Anthony" userId="ce4f08b0-eb13-49c2-a25a-868747caecce" providerId="ADAL" clId="{E53638A4-B2F9-421F-9108-14B8EAFFD8C4}" dt="2023-04-21T08:50:32.544" v="512" actId="1036"/>
          <ac:graphicFrameMkLst>
            <pc:docMk/>
            <pc:sldMk cId="4171992227" sldId="263"/>
            <ac:graphicFrameMk id="44" creationId="{0A4C6023-3698-754F-4B63-D8CBABCFE62A}"/>
          </ac:graphicFrameMkLst>
        </pc:graphicFrameChg>
        <pc:cxnChg chg="mod">
          <ac:chgData name="Anthony" userId="ce4f08b0-eb13-49c2-a25a-868747caecce" providerId="ADAL" clId="{E53638A4-B2F9-421F-9108-14B8EAFFD8C4}" dt="2023-04-21T09:08:31.820" v="701" actId="692"/>
          <ac:cxnSpMkLst>
            <pc:docMk/>
            <pc:sldMk cId="4171992227" sldId="263"/>
            <ac:cxnSpMk id="13" creationId="{391ADD72-A570-00C2-2446-611E0180D964}"/>
          </ac:cxnSpMkLst>
        </pc:cxnChg>
        <pc:cxnChg chg="del mod">
          <ac:chgData name="Anthony" userId="ce4f08b0-eb13-49c2-a25a-868747caecce" providerId="ADAL" clId="{E53638A4-B2F9-421F-9108-14B8EAFFD8C4}" dt="2023-04-22T10:03:01.289" v="1490" actId="478"/>
          <ac:cxnSpMkLst>
            <pc:docMk/>
            <pc:sldMk cId="4171992227" sldId="263"/>
            <ac:cxnSpMk id="20" creationId="{E4A9F6FF-2EE4-91E6-F710-7E418814A9FC}"/>
          </ac:cxnSpMkLst>
        </pc:cxnChg>
        <pc:cxnChg chg="del mod">
          <ac:chgData name="Anthony" userId="ce4f08b0-eb13-49c2-a25a-868747caecce" providerId="ADAL" clId="{E53638A4-B2F9-421F-9108-14B8EAFFD8C4}" dt="2023-04-22T10:03:01.289" v="1490" actId="478"/>
          <ac:cxnSpMkLst>
            <pc:docMk/>
            <pc:sldMk cId="4171992227" sldId="263"/>
            <ac:cxnSpMk id="21" creationId="{2FC11E55-DFBC-BDE2-0622-0978DC611860}"/>
          </ac:cxnSpMkLst>
        </pc:cxnChg>
        <pc:cxnChg chg="del mod">
          <ac:chgData name="Anthony" userId="ce4f08b0-eb13-49c2-a25a-868747caecce" providerId="ADAL" clId="{E53638A4-B2F9-421F-9108-14B8EAFFD8C4}" dt="2023-04-22T10:03:01.289" v="1490" actId="478"/>
          <ac:cxnSpMkLst>
            <pc:docMk/>
            <pc:sldMk cId="4171992227" sldId="263"/>
            <ac:cxnSpMk id="22" creationId="{4680B39C-2116-F54E-D734-518FB6994A2B}"/>
          </ac:cxnSpMkLst>
        </pc:cxnChg>
        <pc:cxnChg chg="del mod">
          <ac:chgData name="Anthony" userId="ce4f08b0-eb13-49c2-a25a-868747caecce" providerId="ADAL" clId="{E53638A4-B2F9-421F-9108-14B8EAFFD8C4}" dt="2023-04-22T10:03:01.289" v="1490" actId="478"/>
          <ac:cxnSpMkLst>
            <pc:docMk/>
            <pc:sldMk cId="4171992227" sldId="263"/>
            <ac:cxnSpMk id="23" creationId="{F2F19CF1-0EB8-EC42-F3A8-5C2E9CFE6787}"/>
          </ac:cxnSpMkLst>
        </pc:cxnChg>
        <pc:cxnChg chg="del mod">
          <ac:chgData name="Anthony" userId="ce4f08b0-eb13-49c2-a25a-868747caecce" providerId="ADAL" clId="{E53638A4-B2F9-421F-9108-14B8EAFFD8C4}" dt="2023-04-22T10:03:01.289" v="1490" actId="478"/>
          <ac:cxnSpMkLst>
            <pc:docMk/>
            <pc:sldMk cId="4171992227" sldId="263"/>
            <ac:cxnSpMk id="24" creationId="{49A776DB-7798-1FB6-EFC1-60AF02BAF40E}"/>
          </ac:cxnSpMkLst>
        </pc:cxnChg>
        <pc:cxnChg chg="del mod">
          <ac:chgData name="Anthony" userId="ce4f08b0-eb13-49c2-a25a-868747caecce" providerId="ADAL" clId="{E53638A4-B2F9-421F-9108-14B8EAFFD8C4}" dt="2023-04-22T10:03:01.289" v="1490" actId="478"/>
          <ac:cxnSpMkLst>
            <pc:docMk/>
            <pc:sldMk cId="4171992227" sldId="263"/>
            <ac:cxnSpMk id="25" creationId="{B9315172-BB29-C4AB-EDD5-2CA0C255D43D}"/>
          </ac:cxnSpMkLst>
        </pc:cxnChg>
        <pc:cxnChg chg="del mod">
          <ac:chgData name="Anthony" userId="ce4f08b0-eb13-49c2-a25a-868747caecce" providerId="ADAL" clId="{E53638A4-B2F9-421F-9108-14B8EAFFD8C4}" dt="2023-04-22T10:03:01.289" v="1490" actId="478"/>
          <ac:cxnSpMkLst>
            <pc:docMk/>
            <pc:sldMk cId="4171992227" sldId="263"/>
            <ac:cxnSpMk id="33" creationId="{3E10922D-D193-187A-17E2-F2779CE03119}"/>
          </ac:cxnSpMkLst>
        </pc:cxnChg>
        <pc:cxnChg chg="del mod">
          <ac:chgData name="Anthony" userId="ce4f08b0-eb13-49c2-a25a-868747caecce" providerId="ADAL" clId="{E53638A4-B2F9-421F-9108-14B8EAFFD8C4}" dt="2023-04-22T10:03:01.289" v="1490" actId="478"/>
          <ac:cxnSpMkLst>
            <pc:docMk/>
            <pc:sldMk cId="4171992227" sldId="263"/>
            <ac:cxnSpMk id="43" creationId="{0A459CD1-CF5C-DE5A-711F-EE691469781E}"/>
          </ac:cxnSpMkLst>
        </pc:cxnChg>
        <pc:cxnChg chg="del mod">
          <ac:chgData name="Anthony" userId="ce4f08b0-eb13-49c2-a25a-868747caecce" providerId="ADAL" clId="{E53638A4-B2F9-421F-9108-14B8EAFFD8C4}" dt="2023-04-22T10:03:01.289" v="1490" actId="478"/>
          <ac:cxnSpMkLst>
            <pc:docMk/>
            <pc:sldMk cId="4171992227" sldId="263"/>
            <ac:cxnSpMk id="46" creationId="{86048AC7-92BB-F9FD-6CEB-DE21DA4F20EC}"/>
          </ac:cxnSpMkLst>
        </pc:cxnChg>
        <pc:cxnChg chg="mod">
          <ac:chgData name="Anthony" userId="ce4f08b0-eb13-49c2-a25a-868747caecce" providerId="ADAL" clId="{E53638A4-B2F9-421F-9108-14B8EAFFD8C4}" dt="2023-04-21T09:08:31.820" v="701" actId="692"/>
          <ac:cxnSpMkLst>
            <pc:docMk/>
            <pc:sldMk cId="4171992227" sldId="263"/>
            <ac:cxnSpMk id="57" creationId="{0F270A50-EBC2-C086-34A7-607AD55FAE8E}"/>
          </ac:cxnSpMkLst>
        </pc:cxnChg>
        <pc:cxnChg chg="del mod ord">
          <ac:chgData name="Anthony" userId="ce4f08b0-eb13-49c2-a25a-868747caecce" providerId="ADAL" clId="{E53638A4-B2F9-421F-9108-14B8EAFFD8C4}" dt="2023-04-22T10:03:01.289" v="1490" actId="478"/>
          <ac:cxnSpMkLst>
            <pc:docMk/>
            <pc:sldMk cId="4171992227" sldId="263"/>
            <ac:cxnSpMk id="58" creationId="{24B7293F-CFAD-0CE8-EE76-F3B4AE07625D}"/>
          </ac:cxnSpMkLst>
        </pc:cxnChg>
        <pc:cxnChg chg="mod ord">
          <ac:chgData name="Anthony" userId="ce4f08b0-eb13-49c2-a25a-868747caecce" providerId="ADAL" clId="{E53638A4-B2F9-421F-9108-14B8EAFFD8C4}" dt="2023-04-22T10:03:23.137" v="1494" actId="166"/>
          <ac:cxnSpMkLst>
            <pc:docMk/>
            <pc:sldMk cId="4171992227" sldId="263"/>
            <ac:cxnSpMk id="59" creationId="{E3DAC000-12F4-AEA3-1EDD-E7DAF897C531}"/>
          </ac:cxnSpMkLst>
        </pc:cxnChg>
        <pc:cxnChg chg="mod ord">
          <ac:chgData name="Anthony" userId="ce4f08b0-eb13-49c2-a25a-868747caecce" providerId="ADAL" clId="{E53638A4-B2F9-421F-9108-14B8EAFFD8C4}" dt="2023-04-22T10:03:23.137" v="1494" actId="166"/>
          <ac:cxnSpMkLst>
            <pc:docMk/>
            <pc:sldMk cId="4171992227" sldId="263"/>
            <ac:cxnSpMk id="60" creationId="{3548DA04-F25B-5BFF-997B-63FEE5A6C4DE}"/>
          </ac:cxnSpMkLst>
        </pc:cxnChg>
        <pc:cxnChg chg="mod">
          <ac:chgData name="Anthony" userId="ce4f08b0-eb13-49c2-a25a-868747caecce" providerId="ADAL" clId="{E53638A4-B2F9-421F-9108-14B8EAFFD8C4}" dt="2023-04-22T10:03:02.189" v="1491"/>
          <ac:cxnSpMkLst>
            <pc:docMk/>
            <pc:sldMk cId="4171992227" sldId="263"/>
            <ac:cxnSpMk id="63" creationId="{EFED0648-AEE2-2A00-1C87-E081B9916584}"/>
          </ac:cxnSpMkLst>
        </pc:cxnChg>
        <pc:cxnChg chg="add mod">
          <ac:chgData name="Anthony" userId="ce4f08b0-eb13-49c2-a25a-868747caecce" providerId="ADAL" clId="{E53638A4-B2F9-421F-9108-14B8EAFFD8C4}" dt="2023-04-22T10:03:11.125" v="1493" actId="1036"/>
          <ac:cxnSpMkLst>
            <pc:docMk/>
            <pc:sldMk cId="4171992227" sldId="263"/>
            <ac:cxnSpMk id="70" creationId="{B59513BF-EA50-ADCB-3681-868B3AF40148}"/>
          </ac:cxnSpMkLst>
        </pc:cxnChg>
        <pc:cxnChg chg="add mod">
          <ac:chgData name="Anthony" userId="ce4f08b0-eb13-49c2-a25a-868747caecce" providerId="ADAL" clId="{E53638A4-B2F9-421F-9108-14B8EAFFD8C4}" dt="2023-04-22T10:03:11.125" v="1493" actId="1036"/>
          <ac:cxnSpMkLst>
            <pc:docMk/>
            <pc:sldMk cId="4171992227" sldId="263"/>
            <ac:cxnSpMk id="71" creationId="{4AECE372-9C49-F2B6-4F3E-DF2C904D2E34}"/>
          </ac:cxnSpMkLst>
        </pc:cxnChg>
        <pc:cxnChg chg="add mod">
          <ac:chgData name="Anthony" userId="ce4f08b0-eb13-49c2-a25a-868747caecce" providerId="ADAL" clId="{E53638A4-B2F9-421F-9108-14B8EAFFD8C4}" dt="2023-04-22T10:03:11.125" v="1493" actId="1036"/>
          <ac:cxnSpMkLst>
            <pc:docMk/>
            <pc:sldMk cId="4171992227" sldId="263"/>
            <ac:cxnSpMk id="72" creationId="{A7792E76-E43B-E1FC-B507-6D547B883F1B}"/>
          </ac:cxnSpMkLst>
        </pc:cxnChg>
        <pc:cxnChg chg="add mod">
          <ac:chgData name="Anthony" userId="ce4f08b0-eb13-49c2-a25a-868747caecce" providerId="ADAL" clId="{E53638A4-B2F9-421F-9108-14B8EAFFD8C4}" dt="2023-04-22T10:03:11.125" v="1493" actId="1036"/>
          <ac:cxnSpMkLst>
            <pc:docMk/>
            <pc:sldMk cId="4171992227" sldId="263"/>
            <ac:cxnSpMk id="73" creationId="{9BEA92AC-E030-CDE3-9EA3-30E1D2344BD8}"/>
          </ac:cxnSpMkLst>
        </pc:cxnChg>
        <pc:cxnChg chg="add mod">
          <ac:chgData name="Anthony" userId="ce4f08b0-eb13-49c2-a25a-868747caecce" providerId="ADAL" clId="{E53638A4-B2F9-421F-9108-14B8EAFFD8C4}" dt="2023-04-22T10:03:11.125" v="1493" actId="1036"/>
          <ac:cxnSpMkLst>
            <pc:docMk/>
            <pc:sldMk cId="4171992227" sldId="263"/>
            <ac:cxnSpMk id="74" creationId="{B29169D1-7B6A-C1D5-8D82-3700444AE6FA}"/>
          </ac:cxnSpMkLst>
        </pc:cxnChg>
        <pc:cxnChg chg="add mod">
          <ac:chgData name="Anthony" userId="ce4f08b0-eb13-49c2-a25a-868747caecce" providerId="ADAL" clId="{E53638A4-B2F9-421F-9108-14B8EAFFD8C4}" dt="2023-04-22T10:03:11.125" v="1493" actId="1036"/>
          <ac:cxnSpMkLst>
            <pc:docMk/>
            <pc:sldMk cId="4171992227" sldId="263"/>
            <ac:cxnSpMk id="75" creationId="{A53CE970-0BF0-981C-24EB-5F3274F5B777}"/>
          </ac:cxnSpMkLst>
        </pc:cxnChg>
        <pc:cxnChg chg="add mod">
          <ac:chgData name="Anthony" userId="ce4f08b0-eb13-49c2-a25a-868747caecce" providerId="ADAL" clId="{E53638A4-B2F9-421F-9108-14B8EAFFD8C4}" dt="2023-04-22T10:03:11.125" v="1493" actId="1036"/>
          <ac:cxnSpMkLst>
            <pc:docMk/>
            <pc:sldMk cId="4171992227" sldId="263"/>
            <ac:cxnSpMk id="83" creationId="{BD131F13-E932-F759-5337-129CFAE8718E}"/>
          </ac:cxnSpMkLst>
        </pc:cxnChg>
        <pc:cxnChg chg="add mod">
          <ac:chgData name="Anthony" userId="ce4f08b0-eb13-49c2-a25a-868747caecce" providerId="ADAL" clId="{E53638A4-B2F9-421F-9108-14B8EAFFD8C4}" dt="2023-04-22T10:03:11.125" v="1493" actId="1036"/>
          <ac:cxnSpMkLst>
            <pc:docMk/>
            <pc:sldMk cId="4171992227" sldId="263"/>
            <ac:cxnSpMk id="84" creationId="{E5569CCC-1D6C-290E-8F52-BC7CAE90CAF7}"/>
          </ac:cxnSpMkLst>
        </pc:cxnChg>
        <pc:cxnChg chg="add mod">
          <ac:chgData name="Anthony" userId="ce4f08b0-eb13-49c2-a25a-868747caecce" providerId="ADAL" clId="{E53638A4-B2F9-421F-9108-14B8EAFFD8C4}" dt="2023-04-22T10:03:11.125" v="1493" actId="1036"/>
          <ac:cxnSpMkLst>
            <pc:docMk/>
            <pc:sldMk cId="4171992227" sldId="263"/>
            <ac:cxnSpMk id="85" creationId="{748286F2-3FEF-DC32-BC4D-4B103A7255D9}"/>
          </ac:cxnSpMkLst>
        </pc:cxnChg>
        <pc:cxnChg chg="mod">
          <ac:chgData name="Anthony" userId="ce4f08b0-eb13-49c2-a25a-868747caecce" providerId="ADAL" clId="{E53638A4-B2F9-421F-9108-14B8EAFFD8C4}" dt="2023-04-22T10:03:02.189" v="1491"/>
          <ac:cxnSpMkLst>
            <pc:docMk/>
            <pc:sldMk cId="4171992227" sldId="263"/>
            <ac:cxnSpMk id="96" creationId="{DA4A48E5-29E8-39D9-643D-22DBA06FB31F}"/>
          </ac:cxnSpMkLst>
        </pc:cxnChg>
        <pc:cxnChg chg="add mod">
          <ac:chgData name="Anthony" userId="ce4f08b0-eb13-49c2-a25a-868747caecce" providerId="ADAL" clId="{E53638A4-B2F9-421F-9108-14B8EAFFD8C4}" dt="2023-04-22T10:03:11.125" v="1493" actId="1036"/>
          <ac:cxnSpMkLst>
            <pc:docMk/>
            <pc:sldMk cId="4171992227" sldId="263"/>
            <ac:cxnSpMk id="99" creationId="{33F7EBD1-B17B-CB48-E36E-5FC620DC815F}"/>
          </ac:cxnSpMkLst>
        </pc:cxnChg>
      </pc:sldChg>
      <pc:sldChg chg="addSp modSp add mod">
        <pc:chgData name="Anthony" userId="ce4f08b0-eb13-49c2-a25a-868747caecce" providerId="ADAL" clId="{E53638A4-B2F9-421F-9108-14B8EAFFD8C4}" dt="2023-04-21T08:56:44.570" v="612" actId="20577"/>
        <pc:sldMkLst>
          <pc:docMk/>
          <pc:sldMk cId="1070237122" sldId="264"/>
        </pc:sldMkLst>
        <pc:spChg chg="add mod">
          <ac:chgData name="Anthony" userId="ce4f08b0-eb13-49c2-a25a-868747caecce" providerId="ADAL" clId="{E53638A4-B2F9-421F-9108-14B8EAFFD8C4}" dt="2023-04-21T08:56:44.570" v="612" actId="20577"/>
          <ac:spMkLst>
            <pc:docMk/>
            <pc:sldMk cId="1070237122" sldId="264"/>
            <ac:spMk id="2" creationId="{B952850F-9E77-D8F0-267F-994135C917D5}"/>
          </ac:spMkLst>
        </pc:spChg>
        <pc:graphicFrameChg chg="mod modGraphic">
          <ac:chgData name="Anthony" userId="ce4f08b0-eb13-49c2-a25a-868747caecce" providerId="ADAL" clId="{E53638A4-B2F9-421F-9108-14B8EAFFD8C4}" dt="2023-04-21T08:53:49.255" v="567" actId="1035"/>
          <ac:graphicFrameMkLst>
            <pc:docMk/>
            <pc:sldMk cId="1070237122" sldId="264"/>
            <ac:graphicFrameMk id="4" creationId="{C4376864-3C74-68FF-DC6B-3334F1A49A87}"/>
          </ac:graphicFrameMkLst>
        </pc:graphicFrameChg>
      </pc:sldChg>
      <pc:sldChg chg="modSp add del mod ord">
        <pc:chgData name="Anthony" userId="ce4f08b0-eb13-49c2-a25a-868747caecce" providerId="ADAL" clId="{E53638A4-B2F9-421F-9108-14B8EAFFD8C4}" dt="2023-04-21T08:54:14.307" v="571" actId="47"/>
        <pc:sldMkLst>
          <pc:docMk/>
          <pc:sldMk cId="2284520661" sldId="265"/>
        </pc:sldMkLst>
        <pc:spChg chg="mod">
          <ac:chgData name="Anthony" userId="ce4f08b0-eb13-49c2-a25a-868747caecce" providerId="ADAL" clId="{E53638A4-B2F9-421F-9108-14B8EAFFD8C4}" dt="2023-04-21T08:11:24.550" v="286" actId="14100"/>
          <ac:spMkLst>
            <pc:docMk/>
            <pc:sldMk cId="2284520661" sldId="265"/>
            <ac:spMk id="21" creationId="{3C884482-A274-497D-895C-38B2C3ECDC64}"/>
          </ac:spMkLst>
        </pc:spChg>
        <pc:spChg chg="mod">
          <ac:chgData name="Anthony" userId="ce4f08b0-eb13-49c2-a25a-868747caecce" providerId="ADAL" clId="{E53638A4-B2F9-421F-9108-14B8EAFFD8C4}" dt="2023-04-21T08:11:24.550" v="286" actId="14100"/>
          <ac:spMkLst>
            <pc:docMk/>
            <pc:sldMk cId="2284520661" sldId="265"/>
            <ac:spMk id="22" creationId="{2FFA447C-238E-4C44-A6CB-7E2AACD6DF41}"/>
          </ac:spMkLst>
        </pc:spChg>
        <pc:spChg chg="mod">
          <ac:chgData name="Anthony" userId="ce4f08b0-eb13-49c2-a25a-868747caecce" providerId="ADAL" clId="{E53638A4-B2F9-421F-9108-14B8EAFFD8C4}" dt="2023-04-21T08:11:24.550" v="286" actId="14100"/>
          <ac:spMkLst>
            <pc:docMk/>
            <pc:sldMk cId="2284520661" sldId="265"/>
            <ac:spMk id="23" creationId="{AC210331-2082-424D-9943-8099EC050EBD}"/>
          </ac:spMkLst>
        </pc:spChg>
        <pc:spChg chg="mod">
          <ac:chgData name="Anthony" userId="ce4f08b0-eb13-49c2-a25a-868747caecce" providerId="ADAL" clId="{E53638A4-B2F9-421F-9108-14B8EAFFD8C4}" dt="2023-04-21T08:11:24.550" v="286" actId="14100"/>
          <ac:spMkLst>
            <pc:docMk/>
            <pc:sldMk cId="2284520661" sldId="265"/>
            <ac:spMk id="24" creationId="{11566767-CC82-4092-AA3D-ECAC2898705C}"/>
          </ac:spMkLst>
        </pc:spChg>
        <pc:spChg chg="mod">
          <ac:chgData name="Anthony" userId="ce4f08b0-eb13-49c2-a25a-868747caecce" providerId="ADAL" clId="{E53638A4-B2F9-421F-9108-14B8EAFFD8C4}" dt="2023-04-21T08:11:24.550" v="286" actId="14100"/>
          <ac:spMkLst>
            <pc:docMk/>
            <pc:sldMk cId="2284520661" sldId="265"/>
            <ac:spMk id="28" creationId="{47568696-8742-4E6C-8BA0-A096CB2289BF}"/>
          </ac:spMkLst>
        </pc:spChg>
        <pc:spChg chg="mod">
          <ac:chgData name="Anthony" userId="ce4f08b0-eb13-49c2-a25a-868747caecce" providerId="ADAL" clId="{E53638A4-B2F9-421F-9108-14B8EAFFD8C4}" dt="2023-04-21T08:11:24.550" v="286" actId="14100"/>
          <ac:spMkLst>
            <pc:docMk/>
            <pc:sldMk cId="2284520661" sldId="265"/>
            <ac:spMk id="29" creationId="{A340D6CA-172E-4B24-9CDC-06D58AEA0224}"/>
          </ac:spMkLst>
        </pc:spChg>
        <pc:spChg chg="mod">
          <ac:chgData name="Anthony" userId="ce4f08b0-eb13-49c2-a25a-868747caecce" providerId="ADAL" clId="{E53638A4-B2F9-421F-9108-14B8EAFFD8C4}" dt="2023-04-21T08:11:24.550" v="286" actId="14100"/>
          <ac:spMkLst>
            <pc:docMk/>
            <pc:sldMk cId="2284520661" sldId="265"/>
            <ac:spMk id="30" creationId="{C863E517-6C0A-432F-9EB9-47611E36CCE3}"/>
          </ac:spMkLst>
        </pc:spChg>
        <pc:spChg chg="mod">
          <ac:chgData name="Anthony" userId="ce4f08b0-eb13-49c2-a25a-868747caecce" providerId="ADAL" clId="{E53638A4-B2F9-421F-9108-14B8EAFFD8C4}" dt="2023-04-21T08:11:24.550" v="286" actId="14100"/>
          <ac:spMkLst>
            <pc:docMk/>
            <pc:sldMk cId="2284520661" sldId="265"/>
            <ac:spMk id="31" creationId="{48538E3F-7121-4335-8217-48621D0871B6}"/>
          </ac:spMkLst>
        </pc:spChg>
        <pc:spChg chg="mod">
          <ac:chgData name="Anthony" userId="ce4f08b0-eb13-49c2-a25a-868747caecce" providerId="ADAL" clId="{E53638A4-B2F9-421F-9108-14B8EAFFD8C4}" dt="2023-04-21T08:11:24.550" v="286" actId="14100"/>
          <ac:spMkLst>
            <pc:docMk/>
            <pc:sldMk cId="2284520661" sldId="265"/>
            <ac:spMk id="32" creationId="{B42D2990-444F-40F5-B7BC-13BFDD598013}"/>
          </ac:spMkLst>
        </pc:spChg>
        <pc:spChg chg="mod">
          <ac:chgData name="Anthony" userId="ce4f08b0-eb13-49c2-a25a-868747caecce" providerId="ADAL" clId="{E53638A4-B2F9-421F-9108-14B8EAFFD8C4}" dt="2023-04-21T08:11:24.550" v="286" actId="14100"/>
          <ac:spMkLst>
            <pc:docMk/>
            <pc:sldMk cId="2284520661" sldId="265"/>
            <ac:spMk id="33" creationId="{1AC101EC-3D58-425E-B984-0C5EE1B3C3C9}"/>
          </ac:spMkLst>
        </pc:spChg>
        <pc:spChg chg="mod">
          <ac:chgData name="Anthony" userId="ce4f08b0-eb13-49c2-a25a-868747caecce" providerId="ADAL" clId="{E53638A4-B2F9-421F-9108-14B8EAFFD8C4}" dt="2023-04-21T08:11:24.550" v="286" actId="14100"/>
          <ac:spMkLst>
            <pc:docMk/>
            <pc:sldMk cId="2284520661" sldId="265"/>
            <ac:spMk id="34" creationId="{00000000-0000-0000-0000-000000000000}"/>
          </ac:spMkLst>
        </pc:spChg>
        <pc:grpChg chg="mod">
          <ac:chgData name="Anthony" userId="ce4f08b0-eb13-49c2-a25a-868747caecce" providerId="ADAL" clId="{E53638A4-B2F9-421F-9108-14B8EAFFD8C4}" dt="2023-04-21T08:11:24.550" v="286" actId="14100"/>
          <ac:grpSpMkLst>
            <pc:docMk/>
            <pc:sldMk cId="2284520661" sldId="265"/>
            <ac:grpSpMk id="10" creationId="{00000000-0000-0000-0000-000000000000}"/>
          </ac:grpSpMkLst>
        </pc:grpChg>
        <pc:grpChg chg="mod">
          <ac:chgData name="Anthony" userId="ce4f08b0-eb13-49c2-a25a-868747caecce" providerId="ADAL" clId="{E53638A4-B2F9-421F-9108-14B8EAFFD8C4}" dt="2023-04-21T08:11:24.550" v="286" actId="14100"/>
          <ac:grpSpMkLst>
            <pc:docMk/>
            <pc:sldMk cId="2284520661" sldId="265"/>
            <ac:grpSpMk id="15" creationId="{00000000-0000-0000-0000-000000000000}"/>
          </ac:grpSpMkLst>
        </pc:grpChg>
        <pc:grpChg chg="mod">
          <ac:chgData name="Anthony" userId="ce4f08b0-eb13-49c2-a25a-868747caecce" providerId="ADAL" clId="{E53638A4-B2F9-421F-9108-14B8EAFFD8C4}" dt="2023-04-21T08:11:24.550" v="286" actId="14100"/>
          <ac:grpSpMkLst>
            <pc:docMk/>
            <pc:sldMk cId="2284520661" sldId="265"/>
            <ac:grpSpMk id="18" creationId="{00000000-0000-0000-0000-000000000000}"/>
          </ac:grpSpMkLst>
        </pc:grpChg>
        <pc:cxnChg chg="mod">
          <ac:chgData name="Anthony" userId="ce4f08b0-eb13-49c2-a25a-868747caecce" providerId="ADAL" clId="{E53638A4-B2F9-421F-9108-14B8EAFFD8C4}" dt="2023-04-21T08:11:24.550" v="286" actId="14100"/>
          <ac:cxnSpMkLst>
            <pc:docMk/>
            <pc:sldMk cId="2284520661" sldId="265"/>
            <ac:cxnSpMk id="25" creationId="{D4832CAD-83F0-486B-9192-65D631A635BF}"/>
          </ac:cxnSpMkLst>
        </pc:cxnChg>
        <pc:cxnChg chg="mod">
          <ac:chgData name="Anthony" userId="ce4f08b0-eb13-49c2-a25a-868747caecce" providerId="ADAL" clId="{E53638A4-B2F9-421F-9108-14B8EAFFD8C4}" dt="2023-04-21T08:11:24.550" v="286" actId="14100"/>
          <ac:cxnSpMkLst>
            <pc:docMk/>
            <pc:sldMk cId="2284520661" sldId="265"/>
            <ac:cxnSpMk id="26" creationId="{53993949-9973-47A8-A363-959E23D65A0D}"/>
          </ac:cxnSpMkLst>
        </pc:cxnChg>
        <pc:cxnChg chg="mod">
          <ac:chgData name="Anthony" userId="ce4f08b0-eb13-49c2-a25a-868747caecce" providerId="ADAL" clId="{E53638A4-B2F9-421F-9108-14B8EAFFD8C4}" dt="2023-04-21T08:11:24.550" v="286" actId="14100"/>
          <ac:cxnSpMkLst>
            <pc:docMk/>
            <pc:sldMk cId="2284520661" sldId="265"/>
            <ac:cxnSpMk id="27" creationId="{39CE4109-AB9E-496A-A055-EF439BDBB8E4}"/>
          </ac:cxnSpMkLst>
        </pc:cxnChg>
      </pc:sldChg>
      <pc:sldChg chg="addSp delSp modSp add mod ord">
        <pc:chgData name="Anthony" userId="ce4f08b0-eb13-49c2-a25a-868747caecce" providerId="ADAL" clId="{E53638A4-B2F9-421F-9108-14B8EAFFD8C4}" dt="2023-04-22T10:04:47.572" v="1507" actId="20577"/>
        <pc:sldMkLst>
          <pc:docMk/>
          <pc:sldMk cId="1512746062" sldId="266"/>
        </pc:sldMkLst>
        <pc:spChg chg="add del mod">
          <ac:chgData name="Anthony" userId="ce4f08b0-eb13-49c2-a25a-868747caecce" providerId="ADAL" clId="{E53638A4-B2F9-421F-9108-14B8EAFFD8C4}" dt="2023-04-21T10:49:41.827" v="1379" actId="478"/>
          <ac:spMkLst>
            <pc:docMk/>
            <pc:sldMk cId="1512746062" sldId="266"/>
            <ac:spMk id="13" creationId="{868B8767-D418-A4CF-5076-A320C3EA7A69}"/>
          </ac:spMkLst>
        </pc:spChg>
        <pc:spChg chg="add del mod">
          <ac:chgData name="Anthony" userId="ce4f08b0-eb13-49c2-a25a-868747caecce" providerId="ADAL" clId="{E53638A4-B2F9-421F-9108-14B8EAFFD8C4}" dt="2023-04-21T10:49:41.827" v="1379" actId="478"/>
          <ac:spMkLst>
            <pc:docMk/>
            <pc:sldMk cId="1512746062" sldId="266"/>
            <ac:spMk id="14" creationId="{4B37E274-A9DD-78D6-FB08-AB4CB9BCDF2D}"/>
          </ac:spMkLst>
        </pc:spChg>
        <pc:spChg chg="add del mod">
          <ac:chgData name="Anthony" userId="ce4f08b0-eb13-49c2-a25a-868747caecce" providerId="ADAL" clId="{E53638A4-B2F9-421F-9108-14B8EAFFD8C4}" dt="2023-04-21T10:49:41.827" v="1379" actId="478"/>
          <ac:spMkLst>
            <pc:docMk/>
            <pc:sldMk cId="1512746062" sldId="266"/>
            <ac:spMk id="15" creationId="{BA1120F9-0938-D64D-7B7F-11ECB0AF4D04}"/>
          </ac:spMkLst>
        </pc:spChg>
        <pc:spChg chg="add del mod">
          <ac:chgData name="Anthony" userId="ce4f08b0-eb13-49c2-a25a-868747caecce" providerId="ADAL" clId="{E53638A4-B2F9-421F-9108-14B8EAFFD8C4}" dt="2023-04-21T10:49:41.827" v="1379" actId="478"/>
          <ac:spMkLst>
            <pc:docMk/>
            <pc:sldMk cId="1512746062" sldId="266"/>
            <ac:spMk id="16" creationId="{3A449769-3A62-C891-B55F-5429543A4612}"/>
          </ac:spMkLst>
        </pc:spChg>
        <pc:spChg chg="del">
          <ac:chgData name="Anthony" userId="ce4f08b0-eb13-49c2-a25a-868747caecce" providerId="ADAL" clId="{E53638A4-B2F9-421F-9108-14B8EAFFD8C4}" dt="2023-04-21T08:12:07.582" v="290" actId="478"/>
          <ac:spMkLst>
            <pc:docMk/>
            <pc:sldMk cId="1512746062" sldId="266"/>
            <ac:spMk id="19" creationId="{579FFD23-58E4-41FE-A19F-D6C90AD491B6}"/>
          </ac:spMkLst>
        </pc:spChg>
        <pc:spChg chg="add del mod">
          <ac:chgData name="Anthony" userId="ce4f08b0-eb13-49c2-a25a-868747caecce" providerId="ADAL" clId="{E53638A4-B2F9-421F-9108-14B8EAFFD8C4}" dt="2023-04-21T10:49:41.827" v="1379" actId="478"/>
          <ac:spMkLst>
            <pc:docMk/>
            <pc:sldMk cId="1512746062" sldId="266"/>
            <ac:spMk id="20" creationId="{267FC35D-71AD-D9ED-1769-39A39FDC9842}"/>
          </ac:spMkLst>
        </pc:spChg>
        <pc:spChg chg="add del mod">
          <ac:chgData name="Anthony" userId="ce4f08b0-eb13-49c2-a25a-868747caecce" providerId="ADAL" clId="{E53638A4-B2F9-421F-9108-14B8EAFFD8C4}" dt="2023-04-21T10:49:41.827" v="1379" actId="478"/>
          <ac:spMkLst>
            <pc:docMk/>
            <pc:sldMk cId="1512746062" sldId="266"/>
            <ac:spMk id="21" creationId="{D30C2CE4-9AF0-A4C1-C366-D1CE96D00CE0}"/>
          </ac:spMkLst>
        </pc:spChg>
        <pc:spChg chg="add del mod">
          <ac:chgData name="Anthony" userId="ce4f08b0-eb13-49c2-a25a-868747caecce" providerId="ADAL" clId="{E53638A4-B2F9-421F-9108-14B8EAFFD8C4}" dt="2023-04-21T10:49:41.827" v="1379" actId="478"/>
          <ac:spMkLst>
            <pc:docMk/>
            <pc:sldMk cId="1512746062" sldId="266"/>
            <ac:spMk id="22" creationId="{3FBEC0E2-BE86-537E-65CD-FEC693267572}"/>
          </ac:spMkLst>
        </pc:spChg>
        <pc:spChg chg="add del mod">
          <ac:chgData name="Anthony" userId="ce4f08b0-eb13-49c2-a25a-868747caecce" providerId="ADAL" clId="{E53638A4-B2F9-421F-9108-14B8EAFFD8C4}" dt="2023-04-21T10:49:41.827" v="1379" actId="478"/>
          <ac:spMkLst>
            <pc:docMk/>
            <pc:sldMk cId="1512746062" sldId="266"/>
            <ac:spMk id="23" creationId="{516AF79A-980A-3319-3AA4-11CA5DDEB26D}"/>
          </ac:spMkLst>
        </pc:spChg>
        <pc:spChg chg="add del mod">
          <ac:chgData name="Anthony" userId="ce4f08b0-eb13-49c2-a25a-868747caecce" providerId="ADAL" clId="{E53638A4-B2F9-421F-9108-14B8EAFFD8C4}" dt="2023-04-21T10:49:41.827" v="1379" actId="478"/>
          <ac:spMkLst>
            <pc:docMk/>
            <pc:sldMk cId="1512746062" sldId="266"/>
            <ac:spMk id="24" creationId="{B0C55BA0-1EDB-E6D5-CC58-359B0ED9AFBB}"/>
          </ac:spMkLst>
        </pc:spChg>
        <pc:spChg chg="add del mod">
          <ac:chgData name="Anthony" userId="ce4f08b0-eb13-49c2-a25a-868747caecce" providerId="ADAL" clId="{E53638A4-B2F9-421F-9108-14B8EAFFD8C4}" dt="2023-04-21T10:49:41.827" v="1379" actId="478"/>
          <ac:spMkLst>
            <pc:docMk/>
            <pc:sldMk cId="1512746062" sldId="266"/>
            <ac:spMk id="25" creationId="{2A6C974C-24FE-9683-9495-2F1D95B5FA26}"/>
          </ac:spMkLst>
        </pc:spChg>
        <pc:spChg chg="add del mod">
          <ac:chgData name="Anthony" userId="ce4f08b0-eb13-49c2-a25a-868747caecce" providerId="ADAL" clId="{E53638A4-B2F9-421F-9108-14B8EAFFD8C4}" dt="2023-04-21T10:49:41.827" v="1379" actId="478"/>
          <ac:spMkLst>
            <pc:docMk/>
            <pc:sldMk cId="1512746062" sldId="266"/>
            <ac:spMk id="26" creationId="{07BA3B88-CBA5-4744-9E66-91B7D87D97FA}"/>
          </ac:spMkLst>
        </pc:spChg>
        <pc:spChg chg="add del mod">
          <ac:chgData name="Anthony" userId="ce4f08b0-eb13-49c2-a25a-868747caecce" providerId="ADAL" clId="{E53638A4-B2F9-421F-9108-14B8EAFFD8C4}" dt="2023-04-21T10:49:52.513" v="1382" actId="21"/>
          <ac:spMkLst>
            <pc:docMk/>
            <pc:sldMk cId="1512746062" sldId="266"/>
            <ac:spMk id="40" creationId="{D9F5D14D-1BEA-C7DB-24CF-7427994B40E1}"/>
          </ac:spMkLst>
        </pc:spChg>
        <pc:spChg chg="add del mod">
          <ac:chgData name="Anthony" userId="ce4f08b0-eb13-49c2-a25a-868747caecce" providerId="ADAL" clId="{E53638A4-B2F9-421F-9108-14B8EAFFD8C4}" dt="2023-04-21T10:49:52.513" v="1382" actId="21"/>
          <ac:spMkLst>
            <pc:docMk/>
            <pc:sldMk cId="1512746062" sldId="266"/>
            <ac:spMk id="41" creationId="{D3327826-9AEB-A531-9BE5-A0BD2B5794A9}"/>
          </ac:spMkLst>
        </pc:spChg>
        <pc:spChg chg="add del mod">
          <ac:chgData name="Anthony" userId="ce4f08b0-eb13-49c2-a25a-868747caecce" providerId="ADAL" clId="{E53638A4-B2F9-421F-9108-14B8EAFFD8C4}" dt="2023-04-21T10:49:52.513" v="1382" actId="21"/>
          <ac:spMkLst>
            <pc:docMk/>
            <pc:sldMk cId="1512746062" sldId="266"/>
            <ac:spMk id="42" creationId="{24C7F25F-2F5F-952A-46B9-2D7FF1E6F9C5}"/>
          </ac:spMkLst>
        </pc:spChg>
        <pc:spChg chg="add del mod">
          <ac:chgData name="Anthony" userId="ce4f08b0-eb13-49c2-a25a-868747caecce" providerId="ADAL" clId="{E53638A4-B2F9-421F-9108-14B8EAFFD8C4}" dt="2023-04-21T10:49:52.513" v="1382" actId="21"/>
          <ac:spMkLst>
            <pc:docMk/>
            <pc:sldMk cId="1512746062" sldId="266"/>
            <ac:spMk id="43" creationId="{EF105BBD-27D7-53A3-6BEA-BF9B52ACCE50}"/>
          </ac:spMkLst>
        </pc:spChg>
        <pc:spChg chg="del">
          <ac:chgData name="Anthony" userId="ce4f08b0-eb13-49c2-a25a-868747caecce" providerId="ADAL" clId="{E53638A4-B2F9-421F-9108-14B8EAFFD8C4}" dt="2023-04-21T08:12:14.671" v="291" actId="478"/>
          <ac:spMkLst>
            <pc:docMk/>
            <pc:sldMk cId="1512746062" sldId="266"/>
            <ac:spMk id="45" creationId="{DBEAC0F9-0C3B-1C21-CFDA-36557B50E3DC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48" creationId="{AEC32638-2D65-88B5-9671-DE6DD23A2D6A}"/>
          </ac:spMkLst>
        </pc:spChg>
        <pc:spChg chg="mod">
          <ac:chgData name="Anthony" userId="ce4f08b0-eb13-49c2-a25a-868747caecce" providerId="ADAL" clId="{E53638A4-B2F9-421F-9108-14B8EAFFD8C4}" dt="2023-04-22T10:04:30.684" v="1497" actId="20577"/>
          <ac:spMkLst>
            <pc:docMk/>
            <pc:sldMk cId="1512746062" sldId="266"/>
            <ac:spMk id="50" creationId="{6AD35223-4248-0FE0-53F5-661D9A04EEEB}"/>
          </ac:spMkLst>
        </pc:spChg>
        <pc:spChg chg="mod">
          <ac:chgData name="Anthony" userId="ce4f08b0-eb13-49c2-a25a-868747caecce" providerId="ADAL" clId="{E53638A4-B2F9-421F-9108-14B8EAFFD8C4}" dt="2023-04-22T10:04:34.490" v="1499" actId="20577"/>
          <ac:spMkLst>
            <pc:docMk/>
            <pc:sldMk cId="1512746062" sldId="266"/>
            <ac:spMk id="51" creationId="{F455E799-3E6E-B67D-26E5-502266748FEE}"/>
          </ac:spMkLst>
        </pc:spChg>
        <pc:spChg chg="mod">
          <ac:chgData name="Anthony" userId="ce4f08b0-eb13-49c2-a25a-868747caecce" providerId="ADAL" clId="{E53638A4-B2F9-421F-9108-14B8EAFFD8C4}" dt="2023-04-22T10:04:37.634" v="1501" actId="20577"/>
          <ac:spMkLst>
            <pc:docMk/>
            <pc:sldMk cId="1512746062" sldId="266"/>
            <ac:spMk id="54" creationId="{C486A4D9-ABDB-9AD4-A864-A8F2E9E7402D}"/>
          </ac:spMkLst>
        </pc:spChg>
        <pc:spChg chg="mod">
          <ac:chgData name="Anthony" userId="ce4f08b0-eb13-49c2-a25a-868747caecce" providerId="ADAL" clId="{E53638A4-B2F9-421F-9108-14B8EAFFD8C4}" dt="2023-04-22T10:04:41.090" v="1503" actId="20577"/>
          <ac:spMkLst>
            <pc:docMk/>
            <pc:sldMk cId="1512746062" sldId="266"/>
            <ac:spMk id="55" creationId="{BEBA1B6D-BC1B-F516-DD24-D550663762D9}"/>
          </ac:spMkLst>
        </pc:spChg>
        <pc:spChg chg="add del mod">
          <ac:chgData name="Anthony" userId="ce4f08b0-eb13-49c2-a25a-868747caecce" providerId="ADAL" clId="{E53638A4-B2F9-421F-9108-14B8EAFFD8C4}" dt="2023-04-21T10:49:52.513" v="1382" actId="21"/>
          <ac:spMkLst>
            <pc:docMk/>
            <pc:sldMk cId="1512746062" sldId="266"/>
            <ac:spMk id="57" creationId="{AE7AFC01-B914-A329-7825-CEEA822D8763}"/>
          </ac:spMkLst>
        </pc:spChg>
        <pc:spChg chg="add del mod">
          <ac:chgData name="Anthony" userId="ce4f08b0-eb13-49c2-a25a-868747caecce" providerId="ADAL" clId="{E53638A4-B2F9-421F-9108-14B8EAFFD8C4}" dt="2023-04-21T10:49:52.513" v="1382" actId="21"/>
          <ac:spMkLst>
            <pc:docMk/>
            <pc:sldMk cId="1512746062" sldId="266"/>
            <ac:spMk id="58" creationId="{022849A6-7884-A64D-76F7-7C83EECC7E90}"/>
          </ac:spMkLst>
        </pc:spChg>
        <pc:spChg chg="add del mod">
          <ac:chgData name="Anthony" userId="ce4f08b0-eb13-49c2-a25a-868747caecce" providerId="ADAL" clId="{E53638A4-B2F9-421F-9108-14B8EAFFD8C4}" dt="2023-04-21T10:49:52.513" v="1382" actId="21"/>
          <ac:spMkLst>
            <pc:docMk/>
            <pc:sldMk cId="1512746062" sldId="266"/>
            <ac:spMk id="59" creationId="{6DABDD91-0336-666C-0630-69BF611D67CE}"/>
          </ac:spMkLst>
        </pc:spChg>
        <pc:spChg chg="add del mod">
          <ac:chgData name="Anthony" userId="ce4f08b0-eb13-49c2-a25a-868747caecce" providerId="ADAL" clId="{E53638A4-B2F9-421F-9108-14B8EAFFD8C4}" dt="2023-04-21T10:49:52.513" v="1382" actId="21"/>
          <ac:spMkLst>
            <pc:docMk/>
            <pc:sldMk cId="1512746062" sldId="266"/>
            <ac:spMk id="60" creationId="{2AE7A618-011F-8F0D-1B00-E8E0D047DCAE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61" creationId="{79B1C368-79B7-2169-5993-B282385C09AE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63" creationId="{C47AD4F9-FD03-C9E7-720E-38E17882BA1D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64" creationId="{6A857234-FC38-1973-8E43-01B2EFC9E255}"/>
          </ac:spMkLst>
        </pc:spChg>
        <pc:spChg chg="add mod or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68" creationId="{051BF552-1EC8-EB5B-F6C4-416F2689497D}"/>
          </ac:spMkLst>
        </pc:spChg>
        <pc:spChg chg="add del mod">
          <ac:chgData name="Anthony" userId="ce4f08b0-eb13-49c2-a25a-868747caecce" providerId="ADAL" clId="{E53638A4-B2F9-421F-9108-14B8EAFFD8C4}" dt="2023-04-21T08:14:35.697" v="334" actId="478"/>
          <ac:spMkLst>
            <pc:docMk/>
            <pc:sldMk cId="1512746062" sldId="266"/>
            <ac:spMk id="69" creationId="{690D0C1F-762A-5E7F-5CD4-20C3441A5DC0}"/>
          </ac:spMkLst>
        </pc:spChg>
        <pc:spChg chg="add mod ord">
          <ac:chgData name="Anthony" userId="ce4f08b0-eb13-49c2-a25a-868747caecce" providerId="ADAL" clId="{E53638A4-B2F9-421F-9108-14B8EAFFD8C4}" dt="2023-04-22T10:04:47.572" v="1507" actId="20577"/>
          <ac:spMkLst>
            <pc:docMk/>
            <pc:sldMk cId="1512746062" sldId="266"/>
            <ac:spMk id="70" creationId="{843C852F-3A92-F0CB-F384-B607FFC99E8C}"/>
          </ac:spMkLst>
        </pc:spChg>
        <pc:spChg chg="add mod ord">
          <ac:chgData name="Anthony" userId="ce4f08b0-eb13-49c2-a25a-868747caecce" providerId="ADAL" clId="{E53638A4-B2F9-421F-9108-14B8EAFFD8C4}" dt="2023-04-22T10:04:44.547" v="1505" actId="20577"/>
          <ac:spMkLst>
            <pc:docMk/>
            <pc:sldMk cId="1512746062" sldId="266"/>
            <ac:spMk id="71" creationId="{9A4CF521-8A96-A26D-33F0-C5E7A3FD6DA9}"/>
          </ac:spMkLst>
        </pc:spChg>
        <pc:spChg chg="add del mod">
          <ac:chgData name="Anthony" userId="ce4f08b0-eb13-49c2-a25a-868747caecce" providerId="ADAL" clId="{E53638A4-B2F9-421F-9108-14B8EAFFD8C4}" dt="2023-04-21T08:14:35.697" v="334" actId="478"/>
          <ac:spMkLst>
            <pc:docMk/>
            <pc:sldMk cId="1512746062" sldId="266"/>
            <ac:spMk id="72" creationId="{786F0DC9-0DA6-9F0D-D055-833DECF36F24}"/>
          </ac:spMkLst>
        </pc:spChg>
        <pc:spChg chg="add del mod">
          <ac:chgData name="Anthony" userId="ce4f08b0-eb13-49c2-a25a-868747caecce" providerId="ADAL" clId="{E53638A4-B2F9-421F-9108-14B8EAFFD8C4}" dt="2023-04-21T08:14:35.697" v="334" actId="478"/>
          <ac:spMkLst>
            <pc:docMk/>
            <pc:sldMk cId="1512746062" sldId="266"/>
            <ac:spMk id="73" creationId="{FDCE877A-7887-3CE9-41FC-97927984E0B1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74" creationId="{A674CDBE-D493-AF1A-CF03-47A858D5EC1B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80" creationId="{C4D00347-C4AD-C6C6-6F39-E980625D32DF}"/>
          </ac:spMkLst>
        </pc:spChg>
        <pc:spChg chg="add mod">
          <ac:chgData name="Anthony" userId="ce4f08b0-eb13-49c2-a25a-868747caecce" providerId="ADAL" clId="{E53638A4-B2F9-421F-9108-14B8EAFFD8C4}" dt="2023-04-21T08:40:46.837" v="424" actId="164"/>
          <ac:spMkLst>
            <pc:docMk/>
            <pc:sldMk cId="1512746062" sldId="266"/>
            <ac:spMk id="81" creationId="{440299A1-0472-C1F9-1DE9-583C5F08F34A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83" creationId="{A808F326-B9E8-04EE-0F02-7FC3E9F2FAF2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84" creationId="{CAD97DCF-BF45-A063-90BC-2C7E4E57FD21}"/>
          </ac:spMkLst>
        </pc:spChg>
        <pc:spChg chg="add mod">
          <ac:chgData name="Anthony" userId="ce4f08b0-eb13-49c2-a25a-868747caecce" providerId="ADAL" clId="{E53638A4-B2F9-421F-9108-14B8EAFFD8C4}" dt="2023-04-21T09:03:14.873" v="661" actId="6549"/>
          <ac:spMkLst>
            <pc:docMk/>
            <pc:sldMk cId="1512746062" sldId="266"/>
            <ac:spMk id="85" creationId="{73E979B1-C83C-CB9B-290B-432C8D422EFC}"/>
          </ac:spMkLst>
        </pc:spChg>
        <pc:spChg chg="add mod">
          <ac:chgData name="Anthony" userId="ce4f08b0-eb13-49c2-a25a-868747caecce" providerId="ADAL" clId="{E53638A4-B2F9-421F-9108-14B8EAFFD8C4}" dt="2023-04-21T09:03:16.697" v="662" actId="6549"/>
          <ac:spMkLst>
            <pc:docMk/>
            <pc:sldMk cId="1512746062" sldId="266"/>
            <ac:spMk id="86" creationId="{F23842AF-D4DB-EECD-1C6D-89A83A6C6CB5}"/>
          </ac:spMkLst>
        </pc:spChg>
        <pc:spChg chg="add mod">
          <ac:chgData name="Anthony" userId="ce4f08b0-eb13-49c2-a25a-868747caecce" providerId="ADAL" clId="{E53638A4-B2F9-421F-9108-14B8EAFFD8C4}" dt="2023-04-21T09:03:18.185" v="663" actId="6549"/>
          <ac:spMkLst>
            <pc:docMk/>
            <pc:sldMk cId="1512746062" sldId="266"/>
            <ac:spMk id="87" creationId="{B0909487-0FC6-7E99-20EB-3C689CA0B532}"/>
          </ac:spMkLst>
        </pc:spChg>
        <pc:spChg chg="mod">
          <ac:chgData name="Anthony" userId="ce4f08b0-eb13-49c2-a25a-868747caecce" providerId="ADAL" clId="{E53638A4-B2F9-421F-9108-14B8EAFFD8C4}" dt="2023-04-21T08:40:48.933" v="425"/>
          <ac:spMkLst>
            <pc:docMk/>
            <pc:sldMk cId="1512746062" sldId="266"/>
            <ac:spMk id="90" creationId="{C8D2689C-9FF0-98D5-4F14-588A82F240E4}"/>
          </ac:spMkLst>
        </pc:spChg>
        <pc:spChg chg="mod">
          <ac:chgData name="Anthony" userId="ce4f08b0-eb13-49c2-a25a-868747caecce" providerId="ADAL" clId="{E53638A4-B2F9-421F-9108-14B8EAFFD8C4}" dt="2023-04-21T09:04:04.131" v="668" actId="6549"/>
          <ac:spMkLst>
            <pc:docMk/>
            <pc:sldMk cId="1512746062" sldId="266"/>
            <ac:spMk id="92" creationId="{9E846AE6-5F95-EA88-B04D-75E553541993}"/>
          </ac:spMkLst>
        </pc:spChg>
        <pc:spChg chg="del mod">
          <ac:chgData name="Anthony" userId="ce4f08b0-eb13-49c2-a25a-868747caecce" providerId="ADAL" clId="{E53638A4-B2F9-421F-9108-14B8EAFFD8C4}" dt="2023-04-21T08:41:06.647" v="432" actId="478"/>
          <ac:spMkLst>
            <pc:docMk/>
            <pc:sldMk cId="1512746062" sldId="266"/>
            <ac:spMk id="93" creationId="{1FE743D9-CF7B-3BA3-D7D0-7E2CE0B3310C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93" creationId="{8D4E8032-2649-D0F4-1D7E-8BA198B6964E}"/>
          </ac:spMkLst>
        </pc:spChg>
        <pc:spChg chg="del mod">
          <ac:chgData name="Anthony" userId="ce4f08b0-eb13-49c2-a25a-868747caecce" providerId="ADAL" clId="{E53638A4-B2F9-421F-9108-14B8EAFFD8C4}" dt="2023-04-21T08:41:06.647" v="432" actId="478"/>
          <ac:spMkLst>
            <pc:docMk/>
            <pc:sldMk cId="1512746062" sldId="266"/>
            <ac:spMk id="94" creationId="{CD1B246E-A3CA-0CB7-1C02-7A5AB1F2EC92}"/>
          </ac:spMkLst>
        </pc:spChg>
        <pc:spChg chg="mod">
          <ac:chgData name="Anthony" userId="ce4f08b0-eb13-49c2-a25a-868747caecce" providerId="ADAL" clId="{E53638A4-B2F9-421F-9108-14B8EAFFD8C4}" dt="2023-04-21T09:24:23.126" v="861" actId="14100"/>
          <ac:spMkLst>
            <pc:docMk/>
            <pc:sldMk cId="1512746062" sldId="266"/>
            <ac:spMk id="96" creationId="{B9151564-B86B-C7EF-DA7D-0C9AA5AFEF34}"/>
          </ac:spMkLst>
        </pc:spChg>
        <pc:spChg chg="mod">
          <ac:chgData name="Anthony" userId="ce4f08b0-eb13-49c2-a25a-868747caecce" providerId="ADAL" clId="{E53638A4-B2F9-421F-9108-14B8EAFFD8C4}" dt="2023-04-21T09:05:02.459" v="680" actId="6549"/>
          <ac:spMkLst>
            <pc:docMk/>
            <pc:sldMk cId="1512746062" sldId="266"/>
            <ac:spMk id="98" creationId="{28A22CC5-41ED-F455-0E7A-2EC7ED464B34}"/>
          </ac:spMkLst>
        </pc:spChg>
        <pc:spChg chg="mod">
          <ac:chgData name="Anthony" userId="ce4f08b0-eb13-49c2-a25a-868747caecce" providerId="ADAL" clId="{E53638A4-B2F9-421F-9108-14B8EAFFD8C4}" dt="2023-04-21T09:09:09.911" v="702" actId="692"/>
          <ac:spMkLst>
            <pc:docMk/>
            <pc:sldMk cId="1512746062" sldId="266"/>
            <ac:spMk id="101" creationId="{65067CDF-D8FB-7388-D287-44E0A429DFFD}"/>
          </ac:spMkLst>
        </pc:spChg>
        <pc:spChg chg="mod">
          <ac:chgData name="Anthony" userId="ce4f08b0-eb13-49c2-a25a-868747caecce" providerId="ADAL" clId="{E53638A4-B2F9-421F-9108-14B8EAFFD8C4}" dt="2023-04-21T09:09:09.911" v="702" actId="692"/>
          <ac:spMkLst>
            <pc:docMk/>
            <pc:sldMk cId="1512746062" sldId="266"/>
            <ac:spMk id="102" creationId="{779821DB-420B-18D1-F537-89A1AEC12470}"/>
          </ac:spMkLst>
        </pc:spChg>
        <pc:spChg chg="mod">
          <ac:chgData name="Anthony" userId="ce4f08b0-eb13-49c2-a25a-868747caecce" providerId="ADAL" clId="{E53638A4-B2F9-421F-9108-14B8EAFFD8C4}" dt="2023-04-21T09:09:09.911" v="702" actId="692"/>
          <ac:spMkLst>
            <pc:docMk/>
            <pc:sldMk cId="1512746062" sldId="266"/>
            <ac:spMk id="104" creationId="{B5AF5D76-E6AC-52F5-11C1-F946337762FF}"/>
          </ac:spMkLst>
        </pc:spChg>
        <pc:spChg chg="mod">
          <ac:chgData name="Anthony" userId="ce4f08b0-eb13-49c2-a25a-868747caecce" providerId="ADAL" clId="{E53638A4-B2F9-421F-9108-14B8EAFFD8C4}" dt="2023-04-21T09:09:09.911" v="702" actId="692"/>
          <ac:spMkLst>
            <pc:docMk/>
            <pc:sldMk cId="1512746062" sldId="266"/>
            <ac:spMk id="105" creationId="{31451491-6E38-CCD6-5231-10216D09008E}"/>
          </ac:spMkLst>
        </pc:spChg>
        <pc:spChg chg="mod">
          <ac:chgData name="Anthony" userId="ce4f08b0-eb13-49c2-a25a-868747caecce" providerId="ADAL" clId="{E53638A4-B2F9-421F-9108-14B8EAFFD8C4}" dt="2023-04-21T09:09:09.911" v="702" actId="692"/>
          <ac:spMkLst>
            <pc:docMk/>
            <pc:sldMk cId="1512746062" sldId="266"/>
            <ac:spMk id="109" creationId="{5720CBB7-A467-F594-6CF0-690938396886}"/>
          </ac:spMkLst>
        </pc:spChg>
        <pc:spChg chg="mod">
          <ac:chgData name="Anthony" userId="ce4f08b0-eb13-49c2-a25a-868747caecce" providerId="ADAL" clId="{E53638A4-B2F9-421F-9108-14B8EAFFD8C4}" dt="2023-04-21T09:09:09.911" v="702" actId="692"/>
          <ac:spMkLst>
            <pc:docMk/>
            <pc:sldMk cId="1512746062" sldId="266"/>
            <ac:spMk id="110" creationId="{0DF24A8C-DDBD-3EE1-44B7-7FCAD2518DD8}"/>
          </ac:spMkLst>
        </pc:spChg>
        <pc:spChg chg="mod">
          <ac:chgData name="Anthony" userId="ce4f08b0-eb13-49c2-a25a-868747caecce" providerId="ADAL" clId="{E53638A4-B2F9-421F-9108-14B8EAFFD8C4}" dt="2023-04-21T09:09:09.911" v="702" actId="692"/>
          <ac:spMkLst>
            <pc:docMk/>
            <pc:sldMk cId="1512746062" sldId="266"/>
            <ac:spMk id="112" creationId="{488DCCC7-5067-4027-B076-227B4BD24A9A}"/>
          </ac:spMkLst>
        </pc:spChg>
        <pc:spChg chg="mod">
          <ac:chgData name="Anthony" userId="ce4f08b0-eb13-49c2-a25a-868747caecce" providerId="ADAL" clId="{E53638A4-B2F9-421F-9108-14B8EAFFD8C4}" dt="2023-04-21T09:09:09.911" v="702" actId="692"/>
          <ac:spMkLst>
            <pc:docMk/>
            <pc:sldMk cId="1512746062" sldId="266"/>
            <ac:spMk id="113" creationId="{DA8540A1-C4F7-F992-3A1F-DBF60065B38A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114" creationId="{22A024CB-F6E0-C2CF-B2ED-041E7D3FDBFC}"/>
          </ac:spMkLst>
        </pc:spChg>
        <pc:spChg chg="mod">
          <ac:chgData name="Anthony" userId="ce4f08b0-eb13-49c2-a25a-868747caecce" providerId="ADAL" clId="{E53638A4-B2F9-421F-9108-14B8EAFFD8C4}" dt="2023-04-21T09:09:09.911" v="702" actId="692"/>
          <ac:spMkLst>
            <pc:docMk/>
            <pc:sldMk cId="1512746062" sldId="266"/>
            <ac:spMk id="122" creationId="{D1CE2896-F05E-7294-8D26-AEF8474BC964}"/>
          </ac:spMkLst>
        </pc:spChg>
        <pc:spChg chg="mod">
          <ac:chgData name="Anthony" userId="ce4f08b0-eb13-49c2-a25a-868747caecce" providerId="ADAL" clId="{E53638A4-B2F9-421F-9108-14B8EAFFD8C4}" dt="2023-04-21T09:09:09.911" v="702" actId="692"/>
          <ac:spMkLst>
            <pc:docMk/>
            <pc:sldMk cId="1512746062" sldId="266"/>
            <ac:spMk id="123" creationId="{1CA3BF41-4EBF-9A25-D714-95143724EED7}"/>
          </ac:spMkLst>
        </pc:spChg>
        <pc:spChg chg="mod">
          <ac:chgData name="Anthony" userId="ce4f08b0-eb13-49c2-a25a-868747caecce" providerId="ADAL" clId="{E53638A4-B2F9-421F-9108-14B8EAFFD8C4}" dt="2023-04-21T08:55:20.850" v="574"/>
          <ac:spMkLst>
            <pc:docMk/>
            <pc:sldMk cId="1512746062" sldId="266"/>
            <ac:spMk id="125" creationId="{2845DD65-9C83-4399-A1FF-0B6EB14A99F6}"/>
          </ac:spMkLst>
        </pc:spChg>
        <pc:spChg chg="mod">
          <ac:chgData name="Anthony" userId="ce4f08b0-eb13-49c2-a25a-868747caecce" providerId="ADAL" clId="{E53638A4-B2F9-421F-9108-14B8EAFFD8C4}" dt="2023-04-21T08:55:20.850" v="574"/>
          <ac:spMkLst>
            <pc:docMk/>
            <pc:sldMk cId="1512746062" sldId="266"/>
            <ac:spMk id="126" creationId="{972EECA0-7BD7-AC48-DAD9-C25768157337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126" creationId="{B2B66B9F-AEF8-332B-BBBD-5F6FFA0B373A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127" creationId="{D9D84042-2F1D-82D3-5168-801C11E2F864}"/>
          </ac:spMkLst>
        </pc:spChg>
        <pc:spChg chg="mod">
          <ac:chgData name="Anthony" userId="ce4f08b0-eb13-49c2-a25a-868747caecce" providerId="ADAL" clId="{E53638A4-B2F9-421F-9108-14B8EAFFD8C4}" dt="2023-04-21T08:55:20.850" v="574"/>
          <ac:spMkLst>
            <pc:docMk/>
            <pc:sldMk cId="1512746062" sldId="266"/>
            <ac:spMk id="127" creationId="{FE179849-C615-724B-E176-F326F6F2D3E2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131" creationId="{69CCF269-06DF-8F52-63B9-DAA512F96201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132" creationId="{45F53D50-68D8-F14B-8F8E-1098C44EE011}"/>
          </ac:spMkLst>
        </pc:spChg>
        <pc:spChg chg="mod">
          <ac:chgData name="Anthony" userId="ce4f08b0-eb13-49c2-a25a-868747caecce" providerId="ADAL" clId="{E53638A4-B2F9-421F-9108-14B8EAFFD8C4}" dt="2023-04-21T08:55:20.850" v="574"/>
          <ac:spMkLst>
            <pc:docMk/>
            <pc:sldMk cId="1512746062" sldId="266"/>
            <ac:spMk id="132" creationId="{F75CB07E-94EC-E7C6-19BB-03EEE4B307E2}"/>
          </ac:spMkLst>
        </pc:spChg>
        <pc:spChg chg="add mod">
          <ac:chgData name="Anthony" userId="ce4f08b0-eb13-49c2-a25a-868747caecce" providerId="ADAL" clId="{E53638A4-B2F9-421F-9108-14B8EAFFD8C4}" dt="2023-04-21T11:45:09.559" v="1488" actId="20577"/>
          <ac:spMkLst>
            <pc:docMk/>
            <pc:sldMk cId="1512746062" sldId="266"/>
            <ac:spMk id="133" creationId="{1563287E-7117-BE0E-12DA-2D440EC18D11}"/>
          </ac:spMkLst>
        </pc:spChg>
        <pc:spChg chg="mod">
          <ac:chgData name="Anthony" userId="ce4f08b0-eb13-49c2-a25a-868747caecce" providerId="ADAL" clId="{E53638A4-B2F9-421F-9108-14B8EAFFD8C4}" dt="2023-04-21T08:55:20.850" v="574"/>
          <ac:spMkLst>
            <pc:docMk/>
            <pc:sldMk cId="1512746062" sldId="266"/>
            <ac:spMk id="133" creationId="{F10670E6-D9AB-91FB-EA6E-1E05B063B292}"/>
          </ac:spMkLst>
        </pc:spChg>
        <pc:spChg chg="mod">
          <ac:chgData name="Anthony" userId="ce4f08b0-eb13-49c2-a25a-868747caecce" providerId="ADAL" clId="{E53638A4-B2F9-421F-9108-14B8EAFFD8C4}" dt="2023-04-21T08:55:20.850" v="574"/>
          <ac:spMkLst>
            <pc:docMk/>
            <pc:sldMk cId="1512746062" sldId="266"/>
            <ac:spMk id="134" creationId="{271FC48D-968E-B046-8424-4FD060C5CA61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134" creationId="{C33DAE4A-7148-9F5B-2E92-6324AE66A827}"/>
          </ac:spMkLst>
        </pc:spChg>
        <pc:spChg chg="mod">
          <ac:chgData name="Anthony" userId="ce4f08b0-eb13-49c2-a25a-868747caecce" providerId="ADAL" clId="{E53638A4-B2F9-421F-9108-14B8EAFFD8C4}" dt="2023-04-21T09:09:09.911" v="702" actId="692"/>
          <ac:spMkLst>
            <pc:docMk/>
            <pc:sldMk cId="1512746062" sldId="266"/>
            <ac:spMk id="138" creationId="{5ACF816F-FA1C-C753-780D-887CBA3F55F0}"/>
          </ac:spMkLst>
        </pc:spChg>
        <pc:spChg chg="mod">
          <ac:chgData name="Anthony" userId="ce4f08b0-eb13-49c2-a25a-868747caecce" providerId="ADAL" clId="{E53638A4-B2F9-421F-9108-14B8EAFFD8C4}" dt="2023-04-21T09:09:09.911" v="702" actId="692"/>
          <ac:spMkLst>
            <pc:docMk/>
            <pc:sldMk cId="1512746062" sldId="266"/>
            <ac:spMk id="139" creationId="{0A615044-00C0-9AFE-A602-8F472A8117E8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141" creationId="{42E98EE4-D679-DB36-66B2-5488BBBCE4F2}"/>
          </ac:spMkLst>
        </pc:spChg>
        <pc:spChg chg="add mod">
          <ac:chgData name="Anthony" userId="ce4f08b0-eb13-49c2-a25a-868747caecce" providerId="ADAL" clId="{E53638A4-B2F9-421F-9108-14B8EAFFD8C4}" dt="2023-04-21T11:00:48.575" v="1477" actId="1036"/>
          <ac:spMkLst>
            <pc:docMk/>
            <pc:sldMk cId="1512746062" sldId="266"/>
            <ac:spMk id="144" creationId="{B7315C84-4B23-328D-0EFD-CD3687741576}"/>
          </ac:spMkLst>
        </pc:spChg>
        <pc:spChg chg="mod">
          <ac:chgData name="Anthony" userId="ce4f08b0-eb13-49c2-a25a-868747caecce" providerId="ADAL" clId="{E53638A4-B2F9-421F-9108-14B8EAFFD8C4}" dt="2023-04-21T08:55:20.850" v="574"/>
          <ac:spMkLst>
            <pc:docMk/>
            <pc:sldMk cId="1512746062" sldId="266"/>
            <ac:spMk id="145" creationId="{DFEC7CC4-8BFD-22BE-B0C9-E5DE30675C7C}"/>
          </ac:spMkLst>
        </pc:spChg>
        <pc:spChg chg="mod">
          <ac:chgData name="Anthony" userId="ce4f08b0-eb13-49c2-a25a-868747caecce" providerId="ADAL" clId="{E53638A4-B2F9-421F-9108-14B8EAFFD8C4}" dt="2023-04-21T08:55:20.850" v="574"/>
          <ac:spMkLst>
            <pc:docMk/>
            <pc:sldMk cId="1512746062" sldId="266"/>
            <ac:spMk id="146" creationId="{668D966F-0CBE-3DD9-9E46-E476699EE77C}"/>
          </ac:spMkLst>
        </pc:spChg>
        <pc:spChg chg="mod">
          <ac:chgData name="Anthony" userId="ce4f08b0-eb13-49c2-a25a-868747caecce" providerId="ADAL" clId="{E53638A4-B2F9-421F-9108-14B8EAFFD8C4}" dt="2023-04-21T08:55:20.850" v="574"/>
          <ac:spMkLst>
            <pc:docMk/>
            <pc:sldMk cId="1512746062" sldId="266"/>
            <ac:spMk id="147" creationId="{C593348B-EE08-452E-05A9-1676DC4B3868}"/>
          </ac:spMkLst>
        </pc:spChg>
        <pc:spChg chg="add mod">
          <ac:chgData name="Anthony" userId="ce4f08b0-eb13-49c2-a25a-868747caecce" providerId="ADAL" clId="{E53638A4-B2F9-421F-9108-14B8EAFFD8C4}" dt="2023-04-21T09:24:54.706" v="872" actId="20577"/>
          <ac:spMkLst>
            <pc:docMk/>
            <pc:sldMk cId="1512746062" sldId="266"/>
            <ac:spMk id="149" creationId="{2C5E2400-5D81-1305-0E2D-7AB516DD766D}"/>
          </ac:spMkLst>
        </pc:s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2" creationId="{F019D3D9-0A14-7E33-D731-76B7E1ACCC04}"/>
          </ac:grpSpMkLst>
        </pc:grpChg>
        <pc:grpChg chg="add del mod">
          <ac:chgData name="Anthony" userId="ce4f08b0-eb13-49c2-a25a-868747caecce" providerId="ADAL" clId="{E53638A4-B2F9-421F-9108-14B8EAFFD8C4}" dt="2023-04-21T10:49:41.827" v="1379" actId="478"/>
          <ac:grpSpMkLst>
            <pc:docMk/>
            <pc:sldMk cId="1512746062" sldId="266"/>
            <ac:grpSpMk id="4" creationId="{A3288CA0-344C-9A57-E36D-539F05860C7C}"/>
          </ac:grpSpMkLst>
        </pc:grpChg>
        <pc:grpChg chg="del">
          <ac:chgData name="Anthony" userId="ce4f08b0-eb13-49c2-a25a-868747caecce" providerId="ADAL" clId="{E53638A4-B2F9-421F-9108-14B8EAFFD8C4}" dt="2023-04-21T08:12:07.582" v="290" actId="478"/>
          <ac:grpSpMkLst>
            <pc:docMk/>
            <pc:sldMk cId="1512746062" sldId="266"/>
            <ac:grpSpMk id="5" creationId="{32CD77B3-47FB-29C8-C52C-C37A01CB12B6}"/>
          </ac:grpSpMkLst>
        </pc:grpChg>
        <pc:grpChg chg="add del mod">
          <ac:chgData name="Anthony" userId="ce4f08b0-eb13-49c2-a25a-868747caecce" providerId="ADAL" clId="{E53638A4-B2F9-421F-9108-14B8EAFFD8C4}" dt="2023-04-21T10:49:41.827" v="1379" actId="478"/>
          <ac:grpSpMkLst>
            <pc:docMk/>
            <pc:sldMk cId="1512746062" sldId="266"/>
            <ac:grpSpMk id="7" creationId="{AB426172-7CAE-6235-8B5B-CF51AF21C60F}"/>
          </ac:grpSpMkLst>
        </pc:grpChg>
        <pc:grpChg chg="del">
          <ac:chgData name="Anthony" userId="ce4f08b0-eb13-49c2-a25a-868747caecce" providerId="ADAL" clId="{E53638A4-B2F9-421F-9108-14B8EAFFD8C4}" dt="2023-04-21T08:12:07.582" v="290" actId="478"/>
          <ac:grpSpMkLst>
            <pc:docMk/>
            <pc:sldMk cId="1512746062" sldId="266"/>
            <ac:grpSpMk id="8" creationId="{58C405AB-2D6A-C257-1835-93A7F0387F98}"/>
          </ac:grpSpMkLst>
        </pc:grpChg>
        <pc:grpChg chg="add del mod">
          <ac:chgData name="Anthony" userId="ce4f08b0-eb13-49c2-a25a-868747caecce" providerId="ADAL" clId="{E53638A4-B2F9-421F-9108-14B8EAFFD8C4}" dt="2023-04-21T10:49:41.827" v="1379" actId="478"/>
          <ac:grpSpMkLst>
            <pc:docMk/>
            <pc:sldMk cId="1512746062" sldId="266"/>
            <ac:grpSpMk id="10" creationId="{F059B881-4B7C-4EA6-5098-3B687AEA9471}"/>
          </ac:grpSpMkLst>
        </pc:grpChg>
        <pc:grpChg chg="del">
          <ac:chgData name="Anthony" userId="ce4f08b0-eb13-49c2-a25a-868747caecce" providerId="ADAL" clId="{E53638A4-B2F9-421F-9108-14B8EAFFD8C4}" dt="2023-04-21T08:12:07.582" v="290" actId="478"/>
          <ac:grpSpMkLst>
            <pc:docMk/>
            <pc:sldMk cId="1512746062" sldId="266"/>
            <ac:grpSpMk id="11" creationId="{D594976B-D61F-90CD-3DBE-9AC66E4C8629}"/>
          </ac:grpSpMkLst>
        </pc:grpChg>
        <pc:grpChg chg="del">
          <ac:chgData name="Anthony" userId="ce4f08b0-eb13-49c2-a25a-868747caecce" providerId="ADAL" clId="{E53638A4-B2F9-421F-9108-14B8EAFFD8C4}" dt="2023-04-21T08:12:07.582" v="290" actId="478"/>
          <ac:grpSpMkLst>
            <pc:docMk/>
            <pc:sldMk cId="1512746062" sldId="266"/>
            <ac:grpSpMk id="16" creationId="{56818234-46F4-22BB-741F-52287045A6C0}"/>
          </ac:grpSpMkLst>
        </pc:grpChg>
        <pc:grpChg chg="del">
          <ac:chgData name="Anthony" userId="ce4f08b0-eb13-49c2-a25a-868747caecce" providerId="ADAL" clId="{E53638A4-B2F9-421F-9108-14B8EAFFD8C4}" dt="2023-04-21T08:12:07.582" v="290" actId="478"/>
          <ac:grpSpMkLst>
            <pc:docMk/>
            <pc:sldMk cId="1512746062" sldId="266"/>
            <ac:grpSpMk id="26" creationId="{A965CE1B-00B1-ADAD-C6EF-B481096D57F2}"/>
          </ac:grpSpMkLst>
        </pc:grpChg>
        <pc:grpChg chg="mod or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29" creationId="{3F6E767B-4643-4470-BCBC-0C7B1F684707}"/>
          </ac:grpSpMkLst>
        </pc:gr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35" creationId="{65C7C4BB-7423-4760-53E6-12D0ADD877BB}"/>
          </ac:grpSpMkLst>
        </pc:gr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38" creationId="{2A5BA70E-2CF7-9A58-EE19-CEE5E6848362}"/>
          </ac:grpSpMkLst>
        </pc:grpChg>
        <pc:grpChg chg="mod or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49" creationId="{05AE9D7B-1AD8-2750-0C9B-A0CA612422D7}"/>
          </ac:grpSpMkLst>
        </pc:grpChg>
        <pc:grpChg chg="mod or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53" creationId="{431911C6-1769-C816-14FB-7E7B0581737D}"/>
          </ac:grpSpMkLst>
        </pc:gr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62" creationId="{2303BEBA-C13E-2A5D-5153-6BF9E7EAA9E8}"/>
          </ac:grpSpMkLst>
        </pc:grpChg>
        <pc:grpChg chg="del">
          <ac:chgData name="Anthony" userId="ce4f08b0-eb13-49c2-a25a-868747caecce" providerId="ADAL" clId="{E53638A4-B2F9-421F-9108-14B8EAFFD8C4}" dt="2023-04-21T08:12:07.582" v="290" actId="478"/>
          <ac:grpSpMkLst>
            <pc:docMk/>
            <pc:sldMk cId="1512746062" sldId="266"/>
            <ac:grpSpMk id="62" creationId="{7AE9B5CC-A2F6-36AB-95D7-FD82ED0CE848}"/>
          </ac:grpSpMkLst>
        </pc:gr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73" creationId="{7FB643BD-5C89-C03E-A34A-D4C8D30A1310}"/>
          </ac:grpSpMkLst>
        </pc:gr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77" creationId="{297663DD-6A28-AEEA-64C8-D4D52738867D}"/>
          </ac:grpSpMkLst>
        </pc:gr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88" creationId="{312AB636-80B2-B273-CF52-BA3C05D6C020}"/>
          </ac:grpSpMkLst>
        </pc:gr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89" creationId="{9903229C-5B6C-FF8F-3B01-6A4AB74327AA}"/>
          </ac:grpSpMkLst>
        </pc:grpChg>
        <pc:grpChg chg="add mod or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95" creationId="{0EB3956E-81AE-17E5-7800-BD2D1ED2D393}"/>
          </ac:grpSpMkLst>
        </pc:gr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100" creationId="{CF272C76-4A16-EC48-3156-A5B5053FDE80}"/>
          </ac:grpSpMkLst>
        </pc:gr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103" creationId="{6D62A34F-3B8D-4724-1A1B-9B8191667FDA}"/>
          </ac:grpSpMkLst>
        </pc:gr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106" creationId="{DE151392-FBDC-94F2-3C8F-EEDECCA83574}"/>
          </ac:grpSpMkLst>
        </pc:grpChg>
        <pc:grpChg chg="mod">
          <ac:chgData name="Anthony" userId="ce4f08b0-eb13-49c2-a25a-868747caecce" providerId="ADAL" clId="{E53638A4-B2F9-421F-9108-14B8EAFFD8C4}" dt="2023-04-21T09:07:02.151" v="691" actId="207"/>
          <ac:grpSpMkLst>
            <pc:docMk/>
            <pc:sldMk cId="1512746062" sldId="266"/>
            <ac:grpSpMk id="107" creationId="{BB4A647C-70AB-D0B9-E706-E7FD172C7642}"/>
          </ac:grpSpMkLst>
        </pc:gr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111" creationId="{7A97D88F-6857-B514-5832-01A9B2570BE5}"/>
          </ac:grpSpMkLst>
        </pc:gr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121" creationId="{90FF3656-A639-CC28-D9A6-D04FA6FB2B69}"/>
          </ac:grpSpMkLst>
        </pc:grpChg>
        <pc:grpChg chg="add del mod">
          <ac:chgData name="Anthony" userId="ce4f08b0-eb13-49c2-a25a-868747caecce" providerId="ADAL" clId="{E53638A4-B2F9-421F-9108-14B8EAFFD8C4}" dt="2023-04-21T09:02:38.628" v="656" actId="478"/>
          <ac:grpSpMkLst>
            <pc:docMk/>
            <pc:sldMk cId="1512746062" sldId="266"/>
            <ac:grpSpMk id="124" creationId="{8671121E-06C5-089F-F548-A15F7AE247CD}"/>
          </ac:grpSpMkLst>
        </pc:grpChg>
        <pc:grpChg chg="add del mod">
          <ac:chgData name="Anthony" userId="ce4f08b0-eb13-49c2-a25a-868747caecce" providerId="ADAL" clId="{E53638A4-B2F9-421F-9108-14B8EAFFD8C4}" dt="2023-04-21T09:03:41.534" v="666" actId="478"/>
          <ac:grpSpMkLst>
            <pc:docMk/>
            <pc:sldMk cId="1512746062" sldId="266"/>
            <ac:grpSpMk id="131" creationId="{D6825157-F6BB-2ED2-30A3-B71E7F62F0BE}"/>
          </ac:grpSpMkLst>
        </pc:grpChg>
        <pc:grpChg chg="add mod">
          <ac:chgData name="Anthony" userId="ce4f08b0-eb13-49c2-a25a-868747caecce" providerId="ADAL" clId="{E53638A4-B2F9-421F-9108-14B8EAFFD8C4}" dt="2023-04-21T11:00:48.575" v="1477" actId="1036"/>
          <ac:grpSpMkLst>
            <pc:docMk/>
            <pc:sldMk cId="1512746062" sldId="266"/>
            <ac:grpSpMk id="135" creationId="{7E47E3F3-8BA5-EA48-618C-6A458A550EBB}"/>
          </ac:grpSpMkLst>
        </pc:grpChg>
        <pc:grpChg chg="mod">
          <ac:chgData name="Anthony" userId="ce4f08b0-eb13-49c2-a25a-868747caecce" providerId="ADAL" clId="{E53638A4-B2F9-421F-9108-14B8EAFFD8C4}" dt="2023-04-21T09:07:02.151" v="691" actId="207"/>
          <ac:grpSpMkLst>
            <pc:docMk/>
            <pc:sldMk cId="1512746062" sldId="266"/>
            <ac:grpSpMk id="136" creationId="{48BBE12B-D2F5-B43F-66F7-68D5CA7203D8}"/>
          </ac:grpSpMkLst>
        </pc:grpChg>
        <pc:grpChg chg="add del mod">
          <ac:chgData name="Anthony" userId="ce4f08b0-eb13-49c2-a25a-868747caecce" providerId="ADAL" clId="{E53638A4-B2F9-421F-9108-14B8EAFFD8C4}" dt="2023-04-21T09:03:30.189" v="664" actId="478"/>
          <ac:grpSpMkLst>
            <pc:docMk/>
            <pc:sldMk cId="1512746062" sldId="266"/>
            <ac:grpSpMk id="144" creationId="{83FE6C08-E6AE-8981-1C9B-01AD954BAF95}"/>
          </ac:grpSpMkLst>
        </pc:grpChg>
        <pc:graphicFrameChg chg="del">
          <ac:chgData name="Anthony" userId="ce4f08b0-eb13-49c2-a25a-868747caecce" providerId="ADAL" clId="{E53638A4-B2F9-421F-9108-14B8EAFFD8C4}" dt="2023-04-21T08:12:07.582" v="290" actId="478"/>
          <ac:graphicFrameMkLst>
            <pc:docMk/>
            <pc:sldMk cId="1512746062" sldId="266"/>
            <ac:graphicFrameMk id="4" creationId="{C4376864-3C74-68FF-DC6B-3334F1A49A87}"/>
          </ac:graphicFrameMkLst>
        </pc:graphicFrameChg>
        <pc:graphicFrameChg chg="del">
          <ac:chgData name="Anthony" userId="ce4f08b0-eb13-49c2-a25a-868747caecce" providerId="ADAL" clId="{E53638A4-B2F9-421F-9108-14B8EAFFD8C4}" dt="2023-04-21T08:12:14.671" v="291" actId="478"/>
          <ac:graphicFrameMkLst>
            <pc:docMk/>
            <pc:sldMk cId="1512746062" sldId="266"/>
            <ac:graphicFrameMk id="44" creationId="{0A4C6023-3698-754F-4B63-D8CBABCFE62A}"/>
          </ac:graphicFrameMkLst>
        </pc:graphicFrameChg>
        <pc:graphicFrameChg chg="add mod modGraphic">
          <ac:chgData name="Anthony" userId="ce4f08b0-eb13-49c2-a25a-868747caecce" providerId="ADAL" clId="{E53638A4-B2F9-421F-9108-14B8EAFFD8C4}" dt="2023-04-21T11:00:48.575" v="1477" actId="1036"/>
          <ac:graphicFrameMkLst>
            <pc:docMk/>
            <pc:sldMk cId="1512746062" sldId="266"/>
            <ac:graphicFrameMk id="99" creationId="{E8AA25E8-08E4-36F5-21AE-8C7BDA6E1050}"/>
          </ac:graphicFrameMkLst>
        </pc:graphicFrameChg>
        <pc:graphicFrameChg chg="add mod ord modGraphic">
          <ac:chgData name="Anthony" userId="ce4f08b0-eb13-49c2-a25a-868747caecce" providerId="ADAL" clId="{E53638A4-B2F9-421F-9108-14B8EAFFD8C4}" dt="2023-04-21T11:00:48.575" v="1477" actId="1036"/>
          <ac:graphicFrameMkLst>
            <pc:docMk/>
            <pc:sldMk cId="1512746062" sldId="266"/>
            <ac:graphicFrameMk id="140" creationId="{7C05A7A3-D094-B9CF-3F45-B32ADAA9CE91}"/>
          </ac:graphicFrameMkLst>
        </pc:graphicFrameChg>
        <pc:cxnChg chg="mod">
          <ac:chgData name="Anthony" userId="ce4f08b0-eb13-49c2-a25a-868747caecce" providerId="ADAL" clId="{E53638A4-B2F9-421F-9108-14B8EAFFD8C4}" dt="2023-04-21T08:12:32.341" v="293"/>
          <ac:cxnSpMkLst>
            <pc:docMk/>
            <pc:sldMk cId="1512746062" sldId="266"/>
            <ac:cxnSpMk id="3" creationId="{3DFA3A7B-9E92-637B-DFFA-DEBC38344A04}"/>
          </ac:cxnSpMkLst>
        </pc:cxnChg>
        <pc:cxnChg chg="mod">
          <ac:chgData name="Anthony" userId="ce4f08b0-eb13-49c2-a25a-868747caecce" providerId="ADAL" clId="{E53638A4-B2F9-421F-9108-14B8EAFFD8C4}" dt="2023-04-21T10:49:34.678" v="1377"/>
          <ac:cxnSpMkLst>
            <pc:docMk/>
            <pc:sldMk cId="1512746062" sldId="266"/>
            <ac:cxnSpMk id="5" creationId="{DC212B9B-22AE-18CB-E293-7A5C50AE7C24}"/>
          </ac:cxnSpMkLst>
        </pc:cxnChg>
        <pc:cxnChg chg="mod">
          <ac:chgData name="Anthony" userId="ce4f08b0-eb13-49c2-a25a-868747caecce" providerId="ADAL" clId="{E53638A4-B2F9-421F-9108-14B8EAFFD8C4}" dt="2023-04-21T10:49:34.678" v="1377"/>
          <ac:cxnSpMkLst>
            <pc:docMk/>
            <pc:sldMk cId="1512746062" sldId="266"/>
            <ac:cxnSpMk id="6" creationId="{27C277F5-531E-DC25-3AC2-7E3798837A25}"/>
          </ac:cxnSpMkLst>
        </pc:cxnChg>
        <pc:cxnChg chg="mod">
          <ac:chgData name="Anthony" userId="ce4f08b0-eb13-49c2-a25a-868747caecce" providerId="ADAL" clId="{E53638A4-B2F9-421F-9108-14B8EAFFD8C4}" dt="2023-04-21T10:49:34.678" v="1377"/>
          <ac:cxnSpMkLst>
            <pc:docMk/>
            <pc:sldMk cId="1512746062" sldId="266"/>
            <ac:cxnSpMk id="8" creationId="{DB084A2F-F7B2-BDDB-C1BD-479647E9520F}"/>
          </ac:cxnSpMkLst>
        </pc:cxnChg>
        <pc:cxnChg chg="mod">
          <ac:chgData name="Anthony" userId="ce4f08b0-eb13-49c2-a25a-868747caecce" providerId="ADAL" clId="{E53638A4-B2F9-421F-9108-14B8EAFFD8C4}" dt="2023-04-21T10:49:34.678" v="1377"/>
          <ac:cxnSpMkLst>
            <pc:docMk/>
            <pc:sldMk cId="1512746062" sldId="266"/>
            <ac:cxnSpMk id="9" creationId="{29801959-E82A-26E1-ED98-B169B47EA572}"/>
          </ac:cxnSpMkLst>
        </pc:cxnChg>
        <pc:cxnChg chg="mod">
          <ac:chgData name="Anthony" userId="ce4f08b0-eb13-49c2-a25a-868747caecce" providerId="ADAL" clId="{E53638A4-B2F9-421F-9108-14B8EAFFD8C4}" dt="2023-04-21T10:49:34.678" v="1377"/>
          <ac:cxnSpMkLst>
            <pc:docMk/>
            <pc:sldMk cId="1512746062" sldId="266"/>
            <ac:cxnSpMk id="11" creationId="{04977346-A1AB-40D0-98F9-CFFA91C6D4B0}"/>
          </ac:cxnSpMkLst>
        </pc:cxnChg>
        <pc:cxnChg chg="mod">
          <ac:chgData name="Anthony" userId="ce4f08b0-eb13-49c2-a25a-868747caecce" providerId="ADAL" clId="{E53638A4-B2F9-421F-9108-14B8EAFFD8C4}" dt="2023-04-21T10:49:34.678" v="1377"/>
          <ac:cxnSpMkLst>
            <pc:docMk/>
            <pc:sldMk cId="1512746062" sldId="266"/>
            <ac:cxnSpMk id="12" creationId="{B7F83479-0658-7192-62EB-6148F60BAFA1}"/>
          </ac:cxnSpMkLst>
        </pc:cxnChg>
        <pc:cxnChg chg="add del mod">
          <ac:chgData name="Anthony" userId="ce4f08b0-eb13-49c2-a25a-868747caecce" providerId="ADAL" clId="{E53638A4-B2F9-421F-9108-14B8EAFFD8C4}" dt="2023-04-21T10:49:41.827" v="1379" actId="478"/>
          <ac:cxnSpMkLst>
            <pc:docMk/>
            <pc:sldMk cId="1512746062" sldId="266"/>
            <ac:cxnSpMk id="17" creationId="{0E661E8C-B4D2-A6A1-993C-412475C21CE3}"/>
          </ac:cxnSpMkLst>
        </pc:cxnChg>
        <pc:cxnChg chg="add del mod">
          <ac:chgData name="Anthony" userId="ce4f08b0-eb13-49c2-a25a-868747caecce" providerId="ADAL" clId="{E53638A4-B2F9-421F-9108-14B8EAFFD8C4}" dt="2023-04-21T10:49:41.827" v="1379" actId="478"/>
          <ac:cxnSpMkLst>
            <pc:docMk/>
            <pc:sldMk cId="1512746062" sldId="266"/>
            <ac:cxnSpMk id="18" creationId="{561E871A-B927-540A-07CC-FE21D70407F0}"/>
          </ac:cxnSpMkLst>
        </pc:cxnChg>
        <pc:cxnChg chg="add del mod">
          <ac:chgData name="Anthony" userId="ce4f08b0-eb13-49c2-a25a-868747caecce" providerId="ADAL" clId="{E53638A4-B2F9-421F-9108-14B8EAFFD8C4}" dt="2023-04-21T10:49:41.827" v="1379" actId="478"/>
          <ac:cxnSpMkLst>
            <pc:docMk/>
            <pc:sldMk cId="1512746062" sldId="266"/>
            <ac:cxnSpMk id="19" creationId="{2920C504-9964-F40D-7A83-45413217BD62}"/>
          </ac:cxnSpMkLst>
        </pc:cxnChg>
        <pc:cxnChg chg="del">
          <ac:chgData name="Anthony" userId="ce4f08b0-eb13-49c2-a25a-868747caecce" providerId="ADAL" clId="{E53638A4-B2F9-421F-9108-14B8EAFFD8C4}" dt="2023-04-21T08:12:07.582" v="290" actId="478"/>
          <ac:cxnSpMkLst>
            <pc:docMk/>
            <pc:sldMk cId="1512746062" sldId="266"/>
            <ac:cxnSpMk id="20" creationId="{E4A9F6FF-2EE4-91E6-F710-7E418814A9FC}"/>
          </ac:cxnSpMkLst>
        </pc:cxnChg>
        <pc:cxnChg chg="del">
          <ac:chgData name="Anthony" userId="ce4f08b0-eb13-49c2-a25a-868747caecce" providerId="ADAL" clId="{E53638A4-B2F9-421F-9108-14B8EAFFD8C4}" dt="2023-04-21T08:12:07.582" v="290" actId="478"/>
          <ac:cxnSpMkLst>
            <pc:docMk/>
            <pc:sldMk cId="1512746062" sldId="266"/>
            <ac:cxnSpMk id="21" creationId="{2FC11E55-DFBC-BDE2-0622-0978DC611860}"/>
          </ac:cxnSpMkLst>
        </pc:cxnChg>
        <pc:cxnChg chg="del">
          <ac:chgData name="Anthony" userId="ce4f08b0-eb13-49c2-a25a-868747caecce" providerId="ADAL" clId="{E53638A4-B2F9-421F-9108-14B8EAFFD8C4}" dt="2023-04-21T08:12:07.582" v="290" actId="478"/>
          <ac:cxnSpMkLst>
            <pc:docMk/>
            <pc:sldMk cId="1512746062" sldId="266"/>
            <ac:cxnSpMk id="22" creationId="{4680B39C-2116-F54E-D734-518FB6994A2B}"/>
          </ac:cxnSpMkLst>
        </pc:cxnChg>
        <pc:cxnChg chg="del">
          <ac:chgData name="Anthony" userId="ce4f08b0-eb13-49c2-a25a-868747caecce" providerId="ADAL" clId="{E53638A4-B2F9-421F-9108-14B8EAFFD8C4}" dt="2023-04-21T08:12:07.582" v="290" actId="478"/>
          <ac:cxnSpMkLst>
            <pc:docMk/>
            <pc:sldMk cId="1512746062" sldId="266"/>
            <ac:cxnSpMk id="23" creationId="{F2F19CF1-0EB8-EC42-F3A8-5C2E9CFE6787}"/>
          </ac:cxnSpMkLst>
        </pc:cxnChg>
        <pc:cxnChg chg="del">
          <ac:chgData name="Anthony" userId="ce4f08b0-eb13-49c2-a25a-868747caecce" providerId="ADAL" clId="{E53638A4-B2F9-421F-9108-14B8EAFFD8C4}" dt="2023-04-21T08:12:07.582" v="290" actId="478"/>
          <ac:cxnSpMkLst>
            <pc:docMk/>
            <pc:sldMk cId="1512746062" sldId="266"/>
            <ac:cxnSpMk id="24" creationId="{49A776DB-7798-1FB6-EFC1-60AF02BAF40E}"/>
          </ac:cxnSpMkLst>
        </pc:cxnChg>
        <pc:cxnChg chg="del mod">
          <ac:chgData name="Anthony" userId="ce4f08b0-eb13-49c2-a25a-868747caecce" providerId="ADAL" clId="{E53638A4-B2F9-421F-9108-14B8EAFFD8C4}" dt="2023-04-21T08:12:07.582" v="290" actId="478"/>
          <ac:cxnSpMkLst>
            <pc:docMk/>
            <pc:sldMk cId="1512746062" sldId="266"/>
            <ac:cxnSpMk id="25" creationId="{B9315172-BB29-C4AB-EDD5-2CA0C255D43D}"/>
          </ac:cxnSpMkLst>
        </pc:cxnChg>
        <pc:cxnChg chg="del mod">
          <ac:chgData name="Anthony" userId="ce4f08b0-eb13-49c2-a25a-868747caecce" providerId="ADAL" clId="{E53638A4-B2F9-421F-9108-14B8EAFFD8C4}" dt="2023-04-21T08:12:07.582" v="290" actId="478"/>
          <ac:cxnSpMkLst>
            <pc:docMk/>
            <pc:sldMk cId="1512746062" sldId="266"/>
            <ac:cxnSpMk id="33" creationId="{3E10922D-D193-187A-17E2-F2779CE03119}"/>
          </ac:cxnSpMkLst>
        </pc:cxnChg>
        <pc:cxnChg chg="mod">
          <ac:chgData name="Anthony" userId="ce4f08b0-eb13-49c2-a25a-868747caecce" providerId="ADAL" clId="{E53638A4-B2F9-421F-9108-14B8EAFFD8C4}" dt="2023-04-21T08:12:32.341" v="293"/>
          <ac:cxnSpMkLst>
            <pc:docMk/>
            <pc:sldMk cId="1512746062" sldId="266"/>
            <ac:cxnSpMk id="34" creationId="{073F9D38-5CDE-D89F-457E-FD2036CB9A7C}"/>
          </ac:cxnSpMkLst>
        </pc:cxnChg>
        <pc:cxnChg chg="mod">
          <ac:chgData name="Anthony" userId="ce4f08b0-eb13-49c2-a25a-868747caecce" providerId="ADAL" clId="{E53638A4-B2F9-421F-9108-14B8EAFFD8C4}" dt="2023-04-21T08:12:32.341" v="293"/>
          <ac:cxnSpMkLst>
            <pc:docMk/>
            <pc:sldMk cId="1512746062" sldId="266"/>
            <ac:cxnSpMk id="36" creationId="{D87B5E33-382E-FE8B-931B-F2477CA690F1}"/>
          </ac:cxnSpMkLst>
        </pc:cxnChg>
        <pc:cxnChg chg="mod">
          <ac:chgData name="Anthony" userId="ce4f08b0-eb13-49c2-a25a-868747caecce" providerId="ADAL" clId="{E53638A4-B2F9-421F-9108-14B8EAFFD8C4}" dt="2023-04-21T08:12:32.341" v="293"/>
          <ac:cxnSpMkLst>
            <pc:docMk/>
            <pc:sldMk cId="1512746062" sldId="266"/>
            <ac:cxnSpMk id="37" creationId="{8E55808A-1FA9-6784-18AB-834514306FAA}"/>
          </ac:cxnSpMkLst>
        </pc:cxnChg>
        <pc:cxnChg chg="mod">
          <ac:chgData name="Anthony" userId="ce4f08b0-eb13-49c2-a25a-868747caecce" providerId="ADAL" clId="{E53638A4-B2F9-421F-9108-14B8EAFFD8C4}" dt="2023-04-21T08:12:32.341" v="293"/>
          <ac:cxnSpMkLst>
            <pc:docMk/>
            <pc:sldMk cId="1512746062" sldId="266"/>
            <ac:cxnSpMk id="39" creationId="{9B794828-BFDE-3EBC-3939-B14A39B8976B}"/>
          </ac:cxnSpMkLst>
        </pc:cxnChg>
        <pc:cxnChg chg="del">
          <ac:chgData name="Anthony" userId="ce4f08b0-eb13-49c2-a25a-868747caecce" providerId="ADAL" clId="{E53638A4-B2F9-421F-9108-14B8EAFFD8C4}" dt="2023-04-21T08:12:07.582" v="290" actId="478"/>
          <ac:cxnSpMkLst>
            <pc:docMk/>
            <pc:sldMk cId="1512746062" sldId="266"/>
            <ac:cxnSpMk id="43" creationId="{0A459CD1-CF5C-DE5A-711F-EE691469781E}"/>
          </ac:cxnSpMkLst>
        </pc:cxnChg>
        <pc:cxnChg chg="add del mod">
          <ac:chgData name="Anthony" userId="ce4f08b0-eb13-49c2-a25a-868747caecce" providerId="ADAL" clId="{E53638A4-B2F9-421F-9108-14B8EAFFD8C4}" dt="2023-04-21T10:49:52.513" v="1382" actId="21"/>
          <ac:cxnSpMkLst>
            <pc:docMk/>
            <pc:sldMk cId="1512746062" sldId="266"/>
            <ac:cxnSpMk id="44" creationId="{0899E2C2-5841-0BF5-4CF4-57F59801890A}"/>
          </ac:cxnSpMkLst>
        </pc:cxnChg>
        <pc:cxnChg chg="add del mod">
          <ac:chgData name="Anthony" userId="ce4f08b0-eb13-49c2-a25a-868747caecce" providerId="ADAL" clId="{E53638A4-B2F9-421F-9108-14B8EAFFD8C4}" dt="2023-04-21T10:49:52.513" v="1382" actId="21"/>
          <ac:cxnSpMkLst>
            <pc:docMk/>
            <pc:sldMk cId="1512746062" sldId="266"/>
            <ac:cxnSpMk id="45" creationId="{F350F018-4989-2ABB-67F4-09AAF2C0E73C}"/>
          </ac:cxnSpMkLst>
        </pc:cxnChg>
        <pc:cxnChg chg="add del mod">
          <ac:chgData name="Anthony" userId="ce4f08b0-eb13-49c2-a25a-868747caecce" providerId="ADAL" clId="{E53638A4-B2F9-421F-9108-14B8EAFFD8C4}" dt="2023-04-21T10:49:52.513" v="1382" actId="21"/>
          <ac:cxnSpMkLst>
            <pc:docMk/>
            <pc:sldMk cId="1512746062" sldId="266"/>
            <ac:cxnSpMk id="46" creationId="{79D05619-610A-655E-F705-28AE2420C345}"/>
          </ac:cxnSpMkLst>
        </pc:cxnChg>
        <pc:cxnChg chg="del mod">
          <ac:chgData name="Anthony" userId="ce4f08b0-eb13-49c2-a25a-868747caecce" providerId="ADAL" clId="{E53638A4-B2F9-421F-9108-14B8EAFFD8C4}" dt="2023-04-21T08:12:07.582" v="290" actId="478"/>
          <ac:cxnSpMkLst>
            <pc:docMk/>
            <pc:sldMk cId="1512746062" sldId="266"/>
            <ac:cxnSpMk id="46" creationId="{86048AC7-92BB-F9FD-6CEB-DE21DA4F20EC}"/>
          </ac:cxnSpMkLst>
        </pc:cxnChg>
        <pc:cxnChg chg="mod">
          <ac:chgData name="Anthony" userId="ce4f08b0-eb13-49c2-a25a-868747caecce" providerId="ADAL" clId="{E53638A4-B2F9-421F-9108-14B8EAFFD8C4}" dt="2023-04-21T08:12:32.341" v="293"/>
          <ac:cxnSpMkLst>
            <pc:docMk/>
            <pc:sldMk cId="1512746062" sldId="266"/>
            <ac:cxnSpMk id="47" creationId="{8ED43F7C-480D-7080-3627-C6033F420B2C}"/>
          </ac:cxnSpMkLst>
        </pc:cxnChg>
        <pc:cxnChg chg="del">
          <ac:chgData name="Anthony" userId="ce4f08b0-eb13-49c2-a25a-868747caecce" providerId="ADAL" clId="{E53638A4-B2F9-421F-9108-14B8EAFFD8C4}" dt="2023-04-21T08:12:07.582" v="290" actId="478"/>
          <ac:cxnSpMkLst>
            <pc:docMk/>
            <pc:sldMk cId="1512746062" sldId="266"/>
            <ac:cxnSpMk id="58" creationId="{24B7293F-CFAD-0CE8-EE76-F3B4AE07625D}"/>
          </ac:cxnSpMkLst>
        </pc:cxnChg>
        <pc:cxnChg chg="del">
          <ac:chgData name="Anthony" userId="ce4f08b0-eb13-49c2-a25a-868747caecce" providerId="ADAL" clId="{E53638A4-B2F9-421F-9108-14B8EAFFD8C4}" dt="2023-04-21T08:12:14.671" v="291" actId="478"/>
          <ac:cxnSpMkLst>
            <pc:docMk/>
            <pc:sldMk cId="1512746062" sldId="266"/>
            <ac:cxnSpMk id="59" creationId="{E3DAC000-12F4-AEA3-1EDD-E7DAF897C531}"/>
          </ac:cxnSpMkLst>
        </pc:cxnChg>
        <pc:cxnChg chg="del">
          <ac:chgData name="Anthony" userId="ce4f08b0-eb13-49c2-a25a-868747caecce" providerId="ADAL" clId="{E53638A4-B2F9-421F-9108-14B8EAFFD8C4}" dt="2023-04-21T08:12:14.671" v="291" actId="478"/>
          <ac:cxnSpMkLst>
            <pc:docMk/>
            <pc:sldMk cId="1512746062" sldId="266"/>
            <ac:cxnSpMk id="60" creationId="{3548DA04-F25B-5BFF-997B-63FEE5A6C4DE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65" creationId="{B1ABBE0D-D48E-F98F-E957-50EF4828F3F0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66" creationId="{50466AD8-A526-7227-019A-9AE66C26DA7C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67" creationId="{BC95D5DB-47A6-3A5B-218B-EA5F034ED85B}"/>
          </ac:cxnSpMkLst>
        </pc:cxnChg>
        <pc:cxnChg chg="mod">
          <ac:chgData name="Anthony" userId="ce4f08b0-eb13-49c2-a25a-868747caecce" providerId="ADAL" clId="{E53638A4-B2F9-421F-9108-14B8EAFFD8C4}" dt="2023-04-21T11:02:17.640" v="1480" actId="692"/>
          <ac:cxnSpMkLst>
            <pc:docMk/>
            <pc:sldMk cId="1512746062" sldId="266"/>
            <ac:cxnSpMk id="69" creationId="{1D105013-5805-FF2F-DE86-EBFDE0C6F33F}"/>
          </ac:cxnSpMkLst>
        </pc:cxnChg>
        <pc:cxnChg chg="mod">
          <ac:chgData name="Anthony" userId="ce4f08b0-eb13-49c2-a25a-868747caecce" providerId="ADAL" clId="{E53638A4-B2F9-421F-9108-14B8EAFFD8C4}" dt="2023-04-21T11:02:17.640" v="1480" actId="692"/>
          <ac:cxnSpMkLst>
            <pc:docMk/>
            <pc:sldMk cId="1512746062" sldId="266"/>
            <ac:cxnSpMk id="72" creationId="{16584687-B64E-97BB-28B3-B2CE9C355431}"/>
          </ac:cxnSpMkLst>
        </pc:cxnChg>
        <pc:cxnChg chg="mod">
          <ac:chgData name="Anthony" userId="ce4f08b0-eb13-49c2-a25a-868747caecce" providerId="ADAL" clId="{E53638A4-B2F9-421F-9108-14B8EAFFD8C4}" dt="2023-04-21T11:02:17.640" v="1480" actId="692"/>
          <ac:cxnSpMkLst>
            <pc:docMk/>
            <pc:sldMk cId="1512746062" sldId="266"/>
            <ac:cxnSpMk id="75" creationId="{35E7C302-EA06-AD30-6219-FC642B90B1B5}"/>
          </ac:cxnSpMkLst>
        </pc:cxnChg>
        <pc:cxnChg chg="mod">
          <ac:chgData name="Anthony" userId="ce4f08b0-eb13-49c2-a25a-868747caecce" providerId="ADAL" clId="{E53638A4-B2F9-421F-9108-14B8EAFFD8C4}" dt="2023-04-21T11:02:17.640" v="1480" actId="692"/>
          <ac:cxnSpMkLst>
            <pc:docMk/>
            <pc:sldMk cId="1512746062" sldId="266"/>
            <ac:cxnSpMk id="76" creationId="{702E8D53-2AFB-90F5-C31D-5EF0DF77DC15}"/>
          </ac:cxnSpMkLst>
        </pc:cxnChg>
        <pc:cxnChg chg="mod">
          <ac:chgData name="Anthony" userId="ce4f08b0-eb13-49c2-a25a-868747caecce" providerId="ADAL" clId="{E53638A4-B2F9-421F-9108-14B8EAFFD8C4}" dt="2023-04-21T11:02:17.640" v="1480" actId="692"/>
          <ac:cxnSpMkLst>
            <pc:docMk/>
            <pc:sldMk cId="1512746062" sldId="266"/>
            <ac:cxnSpMk id="78" creationId="{F61FE9B6-719F-C4A9-A230-AF68BD565B32}"/>
          </ac:cxnSpMkLst>
        </pc:cxnChg>
        <pc:cxnChg chg="mod">
          <ac:chgData name="Anthony" userId="ce4f08b0-eb13-49c2-a25a-868747caecce" providerId="ADAL" clId="{E53638A4-B2F9-421F-9108-14B8EAFFD8C4}" dt="2023-04-21T11:02:17.640" v="1480" actId="692"/>
          <ac:cxnSpMkLst>
            <pc:docMk/>
            <pc:sldMk cId="1512746062" sldId="266"/>
            <ac:cxnSpMk id="79" creationId="{494E3738-0F1C-B175-D67E-D85F8D5965DB}"/>
          </ac:cxnSpMkLst>
        </pc:cxnChg>
        <pc:cxnChg chg="add mod">
          <ac:chgData name="Anthony" userId="ce4f08b0-eb13-49c2-a25a-868747caecce" providerId="ADAL" clId="{E53638A4-B2F9-421F-9108-14B8EAFFD8C4}" dt="2023-04-21T08:40:46.837" v="424" actId="164"/>
          <ac:cxnSpMkLst>
            <pc:docMk/>
            <pc:sldMk cId="1512746062" sldId="266"/>
            <ac:cxnSpMk id="82" creationId="{BE8A04B2-FC17-B2B7-3E88-2EAAC3C54604}"/>
          </ac:cxnSpMkLst>
        </pc:cxnChg>
        <pc:cxnChg chg="mod">
          <ac:chgData name="Anthony" userId="ce4f08b0-eb13-49c2-a25a-868747caecce" providerId="ADAL" clId="{E53638A4-B2F9-421F-9108-14B8EAFFD8C4}" dt="2023-04-21T08:40:48.933" v="425"/>
          <ac:cxnSpMkLst>
            <pc:docMk/>
            <pc:sldMk cId="1512746062" sldId="266"/>
            <ac:cxnSpMk id="91" creationId="{51533F72-2187-D254-31D7-7BFF655D96B9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94" creationId="{13883C2B-D928-6D67-72E0-A5E5EC6F92E5}"/>
          </ac:cxnSpMkLst>
        </pc:cxnChg>
        <pc:cxnChg chg="mod">
          <ac:chgData name="Anthony" userId="ce4f08b0-eb13-49c2-a25a-868747caecce" providerId="ADAL" clId="{E53638A4-B2F9-421F-9108-14B8EAFFD8C4}" dt="2023-04-21T08:42:39.265" v="449"/>
          <ac:cxnSpMkLst>
            <pc:docMk/>
            <pc:sldMk cId="1512746062" sldId="266"/>
            <ac:cxnSpMk id="97" creationId="{DCDED905-644D-4920-29D3-9390F52CBAF3}"/>
          </ac:cxnSpMkLst>
        </pc:cxnChg>
        <pc:cxnChg chg="mod">
          <ac:chgData name="Anthony" userId="ce4f08b0-eb13-49c2-a25a-868747caecce" providerId="ADAL" clId="{E53638A4-B2F9-421F-9108-14B8EAFFD8C4}" dt="2023-04-21T09:09:09.911" v="702" actId="692"/>
          <ac:cxnSpMkLst>
            <pc:docMk/>
            <pc:sldMk cId="1512746062" sldId="266"/>
            <ac:cxnSpMk id="108" creationId="{94DE0FA9-DAA0-41D0-91B6-128115414344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15" creationId="{F4D108EA-4DF9-4F0C-DA85-862C34C64340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16" creationId="{6CDEA97D-8101-985A-C173-33BE1305401E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17" creationId="{29D4814C-F3E4-A014-8956-4E13247F0C19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18" creationId="{F255FC1F-9921-2FEE-65D2-1B7920E7A1EC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19" creationId="{A06F8EB2-3450-7820-6A16-70BC70B2B80A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20" creationId="{5730A7E9-6B09-17E1-8135-D2B7231CF51D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24" creationId="{CD636279-7A65-BD4F-4CF7-7AB0FD6EEEAB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25" creationId="{F181E406-D7F2-3265-327B-C5ED426594E8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28" creationId="{AF09FEAE-9AC4-36FB-BC2D-770FF0BE6876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29" creationId="{EA18C8BA-F230-58D6-9084-5C313044FF8C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30" creationId="{C9DF3327-8DD1-EEC4-E71E-AB0226803D5E}"/>
          </ac:cxnSpMkLst>
        </pc:cxnChg>
        <pc:cxnChg chg="mod">
          <ac:chgData name="Anthony" userId="ce4f08b0-eb13-49c2-a25a-868747caecce" providerId="ADAL" clId="{E53638A4-B2F9-421F-9108-14B8EAFFD8C4}" dt="2023-04-21T09:09:09.911" v="702" actId="692"/>
          <ac:cxnSpMkLst>
            <pc:docMk/>
            <pc:sldMk cId="1512746062" sldId="266"/>
            <ac:cxnSpMk id="137" creationId="{33B8AFB0-D0DB-E19E-4EA3-CEF1A7B70DFE}"/>
          </ac:cxnSpMkLst>
        </pc:cxnChg>
        <pc:cxnChg chg="add mod or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42" creationId="{8858A5E3-FB37-E4B3-955E-E1A59BEA1674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43" creationId="{545ADBAE-674E-80C3-8A17-18B340FF5F70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48" creationId="{2503F11D-0B3F-861D-B458-3DBB85529A29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53" creationId="{C9278AF2-34FF-1CC3-4691-D2D33B30249E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56" creationId="{51B0FACA-A14B-BFC4-659B-52D65EC1FDDC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60" creationId="{BD8C9D32-651C-7700-BAB5-08A1E65C853A}"/>
          </ac:cxnSpMkLst>
        </pc:cxnChg>
        <pc:cxnChg chg="add mo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62" creationId="{693B65FE-4F9E-9EB8-E1CD-C2B212AF0A72}"/>
          </ac:cxnSpMkLst>
        </pc:cxnChg>
        <pc:cxnChg chg="add mod ord">
          <ac:chgData name="Anthony" userId="ce4f08b0-eb13-49c2-a25a-868747caecce" providerId="ADAL" clId="{E53638A4-B2F9-421F-9108-14B8EAFFD8C4}" dt="2023-04-21T11:00:48.575" v="1477" actId="1036"/>
          <ac:cxnSpMkLst>
            <pc:docMk/>
            <pc:sldMk cId="1512746062" sldId="266"/>
            <ac:cxnSpMk id="165" creationId="{9A550ED2-DCC5-15D5-4C12-90A6B46D66D7}"/>
          </ac:cxnSpMkLst>
        </pc:cxnChg>
      </pc:sldChg>
      <pc:sldChg chg="modSp add del mod">
        <pc:chgData name="Anthony" userId="ce4f08b0-eb13-49c2-a25a-868747caecce" providerId="ADAL" clId="{E53638A4-B2F9-421F-9108-14B8EAFFD8C4}" dt="2023-04-21T09:49:30.142" v="893" actId="47"/>
        <pc:sldMkLst>
          <pc:docMk/>
          <pc:sldMk cId="1044951726" sldId="267"/>
        </pc:sldMkLst>
        <pc:spChg chg="mod">
          <ac:chgData name="Anthony" userId="ce4f08b0-eb13-49c2-a25a-868747caecce" providerId="ADAL" clId="{E53638A4-B2F9-421F-9108-14B8EAFFD8C4}" dt="2023-04-21T09:48:27.811" v="889" actId="20577"/>
          <ac:spMkLst>
            <pc:docMk/>
            <pc:sldMk cId="1044951726" sldId="267"/>
            <ac:spMk id="149" creationId="{2C5E2400-5D81-1305-0E2D-7AB516DD766D}"/>
          </ac:spMkLst>
        </pc:spChg>
      </pc:sldChg>
      <pc:sldChg chg="addSp delSp modSp add mod">
        <pc:chgData name="Anthony" userId="ce4f08b0-eb13-49c2-a25a-868747caecce" providerId="ADAL" clId="{E53638A4-B2F9-421F-9108-14B8EAFFD8C4}" dt="2023-04-22T10:06:17.045" v="1519" actId="20577"/>
        <pc:sldMkLst>
          <pc:docMk/>
          <pc:sldMk cId="3684930401" sldId="268"/>
        </pc:sldMkLst>
        <pc:spChg chg="mod">
          <ac:chgData name="Anthony" userId="ce4f08b0-eb13-49c2-a25a-868747caecce" providerId="ADAL" clId="{E53638A4-B2F9-421F-9108-14B8EAFFD8C4}" dt="2023-04-21T09:55:51.082" v="897"/>
          <ac:spMkLst>
            <pc:docMk/>
            <pc:sldMk cId="3684930401" sldId="268"/>
            <ac:spMk id="6" creationId="{DDC5EA96-83BA-4DD9-B7C8-9EC55B0FF489}"/>
          </ac:spMkLst>
        </pc:spChg>
        <pc:spChg chg="mod">
          <ac:chgData name="Anthony" userId="ce4f08b0-eb13-49c2-a25a-868747caecce" providerId="ADAL" clId="{E53638A4-B2F9-421F-9108-14B8EAFFD8C4}" dt="2023-04-21T09:55:51.082" v="897"/>
          <ac:spMkLst>
            <pc:docMk/>
            <pc:sldMk cId="3684930401" sldId="268"/>
            <ac:spMk id="7" creationId="{FA8FCB51-90FA-0BCC-C213-1F4B667E5CAE}"/>
          </ac:spMkLst>
        </pc:spChg>
        <pc:spChg chg="mod">
          <ac:chgData name="Anthony" userId="ce4f08b0-eb13-49c2-a25a-868747caecce" providerId="ADAL" clId="{E53638A4-B2F9-421F-9108-14B8EAFFD8C4}" dt="2023-04-21T09:55:51.082" v="897"/>
          <ac:spMkLst>
            <pc:docMk/>
            <pc:sldMk cId="3684930401" sldId="268"/>
            <ac:spMk id="9" creationId="{5427DFD4-22E4-415D-0FD6-7566F7D98DA2}"/>
          </ac:spMkLst>
        </pc:spChg>
        <pc:spChg chg="mod">
          <ac:chgData name="Anthony" userId="ce4f08b0-eb13-49c2-a25a-868747caecce" providerId="ADAL" clId="{E53638A4-B2F9-421F-9108-14B8EAFFD8C4}" dt="2023-04-21T09:55:51.082" v="897"/>
          <ac:spMkLst>
            <pc:docMk/>
            <pc:sldMk cId="3684930401" sldId="268"/>
            <ac:spMk id="10" creationId="{1B6A3F8A-1B98-3662-BFA0-E008902C6C4F}"/>
          </ac:spMkLst>
        </pc:spChg>
        <pc:spChg chg="mod">
          <ac:chgData name="Anthony" userId="ce4f08b0-eb13-49c2-a25a-868747caecce" providerId="ADAL" clId="{E53638A4-B2F9-421F-9108-14B8EAFFD8C4}" dt="2023-04-21T09:55:51.082" v="897"/>
          <ac:spMkLst>
            <pc:docMk/>
            <pc:sldMk cId="3684930401" sldId="268"/>
            <ac:spMk id="14" creationId="{9A9B67C1-859B-E3FD-8EAB-28B2F1D1C69A}"/>
          </ac:spMkLst>
        </pc:spChg>
        <pc:spChg chg="mod">
          <ac:chgData name="Anthony" userId="ce4f08b0-eb13-49c2-a25a-868747caecce" providerId="ADAL" clId="{E53638A4-B2F9-421F-9108-14B8EAFFD8C4}" dt="2023-04-21T09:55:51.082" v="897"/>
          <ac:spMkLst>
            <pc:docMk/>
            <pc:sldMk cId="3684930401" sldId="268"/>
            <ac:spMk id="15" creationId="{73CA55EB-21FE-BFCB-3A50-79AE44E5835D}"/>
          </ac:spMkLst>
        </pc:spChg>
        <pc:spChg chg="mod">
          <ac:chgData name="Anthony" userId="ce4f08b0-eb13-49c2-a25a-868747caecce" providerId="ADAL" clId="{E53638A4-B2F9-421F-9108-14B8EAFFD8C4}" dt="2023-04-21T09:55:51.082" v="897"/>
          <ac:spMkLst>
            <pc:docMk/>
            <pc:sldMk cId="3684930401" sldId="268"/>
            <ac:spMk id="17" creationId="{68F5DE99-8421-6F63-49E8-AB29F340A2C0}"/>
          </ac:spMkLst>
        </pc:spChg>
        <pc:spChg chg="mod">
          <ac:chgData name="Anthony" userId="ce4f08b0-eb13-49c2-a25a-868747caecce" providerId="ADAL" clId="{E53638A4-B2F9-421F-9108-14B8EAFFD8C4}" dt="2023-04-21T09:55:51.082" v="897"/>
          <ac:spMkLst>
            <pc:docMk/>
            <pc:sldMk cId="3684930401" sldId="268"/>
            <ac:spMk id="18" creationId="{77E2CCA2-25E9-05DC-8C38-9A71FEE39882}"/>
          </ac:spMkLst>
        </pc:spChg>
        <pc:spChg chg="add del mod">
          <ac:chgData name="Anthony" userId="ce4f08b0-eb13-49c2-a25a-868747caecce" providerId="ADAL" clId="{E53638A4-B2F9-421F-9108-14B8EAFFD8C4}" dt="2023-04-21T09:56:44.820" v="902"/>
          <ac:spMkLst>
            <pc:docMk/>
            <pc:sldMk cId="3684930401" sldId="268"/>
            <ac:spMk id="19" creationId="{0C63535E-418E-7B7D-BD6A-645F6F9250DE}"/>
          </ac:spMkLst>
        </pc:spChg>
        <pc:spChg chg="mod">
          <ac:chgData name="Anthony" userId="ce4f08b0-eb13-49c2-a25a-868747caecce" providerId="ADAL" clId="{E53638A4-B2F9-421F-9108-14B8EAFFD8C4}" dt="2023-04-21T09:55:51.082" v="897"/>
          <ac:spMkLst>
            <pc:docMk/>
            <pc:sldMk cId="3684930401" sldId="268"/>
            <ac:spMk id="26" creationId="{5C0A4120-E50B-8F77-71D9-DE6B07A4E081}"/>
          </ac:spMkLst>
        </pc:spChg>
        <pc:spChg chg="mod">
          <ac:chgData name="Anthony" userId="ce4f08b0-eb13-49c2-a25a-868747caecce" providerId="ADAL" clId="{E53638A4-B2F9-421F-9108-14B8EAFFD8C4}" dt="2023-04-21T09:55:51.082" v="897"/>
          <ac:spMkLst>
            <pc:docMk/>
            <pc:sldMk cId="3684930401" sldId="268"/>
            <ac:spMk id="27" creationId="{97C1ADD3-FB71-CB67-31DF-1DE12A23A181}"/>
          </ac:spMkLst>
        </pc:spChg>
        <pc:spChg chg="mod">
          <ac:chgData name="Anthony" userId="ce4f08b0-eb13-49c2-a25a-868747caecce" providerId="ADAL" clId="{E53638A4-B2F9-421F-9108-14B8EAFFD8C4}" dt="2023-04-21T10:34:44.795" v="1153" actId="207"/>
          <ac:spMkLst>
            <pc:docMk/>
            <pc:sldMk cId="3684930401" sldId="268"/>
            <ac:spMk id="30" creationId="{725474E8-6B83-0C9C-FE11-82601D1D7D6C}"/>
          </ac:spMkLst>
        </pc:spChg>
        <pc:spChg chg="mod">
          <ac:chgData name="Anthony" userId="ce4f08b0-eb13-49c2-a25a-868747caecce" providerId="ADAL" clId="{E53638A4-B2F9-421F-9108-14B8EAFFD8C4}" dt="2023-04-21T10:34:44.795" v="1153" actId="207"/>
          <ac:spMkLst>
            <pc:docMk/>
            <pc:sldMk cId="3684930401" sldId="268"/>
            <ac:spMk id="31" creationId="{A49B8F22-9A8B-94E6-BD62-AD6252F66451}"/>
          </ac:spMkLst>
        </pc:spChg>
        <pc:spChg chg="mod">
          <ac:chgData name="Anthony" userId="ce4f08b0-eb13-49c2-a25a-868747caecce" providerId="ADAL" clId="{E53638A4-B2F9-421F-9108-14B8EAFFD8C4}" dt="2023-04-21T10:34:44.795" v="1153" actId="207"/>
          <ac:spMkLst>
            <pc:docMk/>
            <pc:sldMk cId="3684930401" sldId="268"/>
            <ac:spMk id="32" creationId="{7AA51E43-39B9-A595-0E99-DD03F47BB1A9}"/>
          </ac:spMkLst>
        </pc:spChg>
        <pc:spChg chg="mod">
          <ac:chgData name="Anthony" userId="ce4f08b0-eb13-49c2-a25a-868747caecce" providerId="ADAL" clId="{E53638A4-B2F9-421F-9108-14B8EAFFD8C4}" dt="2023-04-21T09:55:51.082" v="897"/>
          <ac:spMkLst>
            <pc:docMk/>
            <pc:sldMk cId="3684930401" sldId="268"/>
            <ac:spMk id="42" creationId="{D1A1FD44-6358-F05C-E286-FCC98704E42F}"/>
          </ac:spMkLst>
        </pc:spChg>
        <pc:spChg chg="mod">
          <ac:chgData name="Anthony" userId="ce4f08b0-eb13-49c2-a25a-868747caecce" providerId="ADAL" clId="{E53638A4-B2F9-421F-9108-14B8EAFFD8C4}" dt="2023-04-21T09:55:51.082" v="897"/>
          <ac:spMkLst>
            <pc:docMk/>
            <pc:sldMk cId="3684930401" sldId="268"/>
            <ac:spMk id="43" creationId="{6D804CC4-BE8D-07B2-B432-1DB93DDFD2D9}"/>
          </ac:spMkLst>
        </pc:spChg>
        <pc:spChg chg="mod">
          <ac:chgData name="Anthony" userId="ce4f08b0-eb13-49c2-a25a-868747caecce" providerId="ADAL" clId="{E53638A4-B2F9-421F-9108-14B8EAFFD8C4}" dt="2023-04-21T10:12:32.860" v="1032" actId="2711"/>
          <ac:spMkLst>
            <pc:docMk/>
            <pc:sldMk cId="3684930401" sldId="268"/>
            <ac:spMk id="45" creationId="{6157883C-EAD5-43F6-EDF4-A77240967F2B}"/>
          </ac:spMkLst>
        </pc:spChg>
        <pc:spChg chg="mod">
          <ac:chgData name="Anthony" userId="ce4f08b0-eb13-49c2-a25a-868747caecce" providerId="ADAL" clId="{E53638A4-B2F9-421F-9108-14B8EAFFD8C4}" dt="2023-04-21T10:12:32.860" v="1032" actId="2711"/>
          <ac:spMkLst>
            <pc:docMk/>
            <pc:sldMk cId="3684930401" sldId="268"/>
            <ac:spMk id="46" creationId="{5247C848-041C-FC40-D2EC-556E70FE11AC}"/>
          </ac:spMkLst>
        </pc:spChg>
        <pc:spChg chg="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48" creationId="{AEC32638-2D65-88B5-9671-DE6DD23A2D6A}"/>
          </ac:spMkLst>
        </pc:spChg>
        <pc:spChg chg="mod">
          <ac:chgData name="Anthony" userId="ce4f08b0-eb13-49c2-a25a-868747caecce" providerId="ADAL" clId="{E53638A4-B2F9-421F-9108-14B8EAFFD8C4}" dt="2023-04-22T10:05:51.660" v="1509" actId="20577"/>
          <ac:spMkLst>
            <pc:docMk/>
            <pc:sldMk cId="3684930401" sldId="268"/>
            <ac:spMk id="50" creationId="{6AD35223-4248-0FE0-53F5-661D9A04EEEB}"/>
          </ac:spMkLst>
        </pc:spChg>
        <pc:spChg chg="mod">
          <ac:chgData name="Anthony" userId="ce4f08b0-eb13-49c2-a25a-868747caecce" providerId="ADAL" clId="{E53638A4-B2F9-421F-9108-14B8EAFFD8C4}" dt="2023-04-22T10:05:54.870" v="1511" actId="20577"/>
          <ac:spMkLst>
            <pc:docMk/>
            <pc:sldMk cId="3684930401" sldId="268"/>
            <ac:spMk id="51" creationId="{F455E799-3E6E-B67D-26E5-502266748FEE}"/>
          </ac:spMkLst>
        </pc:spChg>
        <pc:spChg chg="mod">
          <ac:chgData name="Anthony" userId="ce4f08b0-eb13-49c2-a25a-868747caecce" providerId="ADAL" clId="{E53638A4-B2F9-421F-9108-14B8EAFFD8C4}" dt="2023-04-21T10:34:44.795" v="1153" actId="207"/>
          <ac:spMkLst>
            <pc:docMk/>
            <pc:sldMk cId="3684930401" sldId="268"/>
            <ac:spMk id="52" creationId="{C87DC845-3B8E-BF75-DE0D-D27332A05C3F}"/>
          </ac:spMkLst>
        </pc:spChg>
        <pc:spChg chg="mod">
          <ac:chgData name="Anthony" userId="ce4f08b0-eb13-49c2-a25a-868747caecce" providerId="ADAL" clId="{E53638A4-B2F9-421F-9108-14B8EAFFD8C4}" dt="2023-04-22T10:06:01.852" v="1515" actId="20577"/>
          <ac:spMkLst>
            <pc:docMk/>
            <pc:sldMk cId="3684930401" sldId="268"/>
            <ac:spMk id="54" creationId="{C486A4D9-ABDB-9AD4-A864-A8F2E9E7402D}"/>
          </ac:spMkLst>
        </pc:spChg>
        <pc:spChg chg="mod">
          <ac:chgData name="Anthony" userId="ce4f08b0-eb13-49c2-a25a-868747caecce" providerId="ADAL" clId="{E53638A4-B2F9-421F-9108-14B8EAFFD8C4}" dt="2023-04-22T10:05:58.117" v="1513" actId="20577"/>
          <ac:spMkLst>
            <pc:docMk/>
            <pc:sldMk cId="3684930401" sldId="268"/>
            <ac:spMk id="55" creationId="{BEBA1B6D-BC1B-F516-DD24-D550663762D9}"/>
          </ac:spMkLst>
        </pc:spChg>
        <pc:spChg chg="mod">
          <ac:chgData name="Anthony" userId="ce4f08b0-eb13-49c2-a25a-868747caecce" providerId="ADAL" clId="{E53638A4-B2F9-421F-9108-14B8EAFFD8C4}" dt="2023-04-21T10:34:49.410" v="1154" actId="207"/>
          <ac:spMkLst>
            <pc:docMk/>
            <pc:sldMk cId="3684930401" sldId="268"/>
            <ac:spMk id="56" creationId="{6667BB3A-4E10-355D-2D78-3C677B5DB28A}"/>
          </ac:spMkLst>
        </pc:spChg>
        <pc:spChg chg="mod">
          <ac:chgData name="Anthony" userId="ce4f08b0-eb13-49c2-a25a-868747caecce" providerId="ADAL" clId="{E53638A4-B2F9-421F-9108-14B8EAFFD8C4}" dt="2023-04-21T10:12:32.860" v="1032" actId="2711"/>
          <ac:spMkLst>
            <pc:docMk/>
            <pc:sldMk cId="3684930401" sldId="268"/>
            <ac:spMk id="58" creationId="{45B9E17B-9101-4902-C14E-AE719C711388}"/>
          </ac:spMkLst>
        </pc:spChg>
        <pc:spChg chg="mod">
          <ac:chgData name="Anthony" userId="ce4f08b0-eb13-49c2-a25a-868747caecce" providerId="ADAL" clId="{E53638A4-B2F9-421F-9108-14B8EAFFD8C4}" dt="2023-04-21T10:12:32.860" v="1032" actId="2711"/>
          <ac:spMkLst>
            <pc:docMk/>
            <pc:sldMk cId="3684930401" sldId="268"/>
            <ac:spMk id="59" creationId="{F246FF91-4BA7-782C-1993-4A33E76F9922}"/>
          </ac:spMkLst>
        </pc:spChg>
        <pc:spChg chg="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61" creationId="{79B1C368-79B7-2169-5993-B282385C09AE}"/>
          </ac:spMkLst>
        </pc:spChg>
        <pc:spChg chg="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63" creationId="{C47AD4F9-FD03-C9E7-720E-38E17882BA1D}"/>
          </ac:spMkLst>
        </pc:spChg>
        <pc:spChg chg="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64" creationId="{6A857234-FC38-1973-8E43-01B2EFC9E255}"/>
          </ac:spMkLst>
        </pc:spChg>
        <pc:spChg chg="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68" creationId="{051BF552-1EC8-EB5B-F6C4-416F2689497D}"/>
          </ac:spMkLst>
        </pc:spChg>
        <pc:spChg chg="mod">
          <ac:chgData name="Anthony" userId="ce4f08b0-eb13-49c2-a25a-868747caecce" providerId="ADAL" clId="{E53638A4-B2F9-421F-9108-14B8EAFFD8C4}" dt="2023-04-22T10:06:17.045" v="1519" actId="20577"/>
          <ac:spMkLst>
            <pc:docMk/>
            <pc:sldMk cId="3684930401" sldId="268"/>
            <ac:spMk id="70" creationId="{843C852F-3A92-F0CB-F384-B607FFC99E8C}"/>
          </ac:spMkLst>
        </pc:spChg>
        <pc:spChg chg="mod">
          <ac:chgData name="Anthony" userId="ce4f08b0-eb13-49c2-a25a-868747caecce" providerId="ADAL" clId="{E53638A4-B2F9-421F-9108-14B8EAFFD8C4}" dt="2023-04-22T10:06:13.900" v="1517" actId="20577"/>
          <ac:spMkLst>
            <pc:docMk/>
            <pc:sldMk cId="3684930401" sldId="268"/>
            <ac:spMk id="71" creationId="{9A4CF521-8A96-A26D-33F0-C5E7A3FD6DA9}"/>
          </ac:spMkLst>
        </pc:spChg>
        <pc:spChg chg="mod">
          <ac:chgData name="Anthony" userId="ce4f08b0-eb13-49c2-a25a-868747caecce" providerId="ADAL" clId="{E53638A4-B2F9-421F-9108-14B8EAFFD8C4}" dt="2023-04-21T09:56:58.905" v="905"/>
          <ac:spMkLst>
            <pc:docMk/>
            <pc:sldMk cId="3684930401" sldId="268"/>
            <ac:spMk id="72" creationId="{FFF8C076-FF06-82A7-3D11-A2F8F018A0E5}"/>
          </ac:spMkLst>
        </pc:spChg>
        <pc:spChg chg="mod">
          <ac:chgData name="Anthony" userId="ce4f08b0-eb13-49c2-a25a-868747caecce" providerId="ADAL" clId="{E53638A4-B2F9-421F-9108-14B8EAFFD8C4}" dt="2023-04-21T09:56:58.905" v="905"/>
          <ac:spMkLst>
            <pc:docMk/>
            <pc:sldMk cId="3684930401" sldId="268"/>
            <ac:spMk id="73" creationId="{1EDA320F-93BA-B9BC-B188-A96DA82E0463}"/>
          </ac:spMkLst>
        </pc:spChg>
        <pc:spChg chg="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74" creationId="{A674CDBE-D493-AF1A-CF03-47A858D5EC1B}"/>
          </ac:spMkLst>
        </pc:spChg>
        <pc:spChg chg="mod">
          <ac:chgData name="Anthony" userId="ce4f08b0-eb13-49c2-a25a-868747caecce" providerId="ADAL" clId="{E53638A4-B2F9-421F-9108-14B8EAFFD8C4}" dt="2023-04-21T09:56:58.905" v="905"/>
          <ac:spMkLst>
            <pc:docMk/>
            <pc:sldMk cId="3684930401" sldId="268"/>
            <ac:spMk id="76" creationId="{61D6C6E5-76F3-7697-5176-47A18F9F5985}"/>
          </ac:spMkLst>
        </pc:spChg>
        <pc:spChg chg="mod">
          <ac:chgData name="Anthony" userId="ce4f08b0-eb13-49c2-a25a-868747caecce" providerId="ADAL" clId="{E53638A4-B2F9-421F-9108-14B8EAFFD8C4}" dt="2023-04-21T09:56:58.905" v="905"/>
          <ac:spMkLst>
            <pc:docMk/>
            <pc:sldMk cId="3684930401" sldId="268"/>
            <ac:spMk id="77" creationId="{447CE7BD-BDFD-6395-FF75-E4A71D9F461D}"/>
          </ac:spMkLst>
        </pc:spChg>
        <pc:spChg chg="mod topLvl">
          <ac:chgData name="Anthony" userId="ce4f08b0-eb13-49c2-a25a-868747caecce" providerId="ADAL" clId="{E53638A4-B2F9-421F-9108-14B8EAFFD8C4}" dt="2023-04-21T10:36:56.566" v="1175" actId="3064"/>
          <ac:spMkLst>
            <pc:docMk/>
            <pc:sldMk cId="3684930401" sldId="268"/>
            <ac:spMk id="79" creationId="{10ACD90E-9E33-B525-B5EF-29954ABE4B8B}"/>
          </ac:spMkLst>
        </pc:spChg>
        <pc:spChg chg="del mod topLvl">
          <ac:chgData name="Anthony" userId="ce4f08b0-eb13-49c2-a25a-868747caecce" providerId="ADAL" clId="{E53638A4-B2F9-421F-9108-14B8EAFFD8C4}" dt="2023-04-21T09:58:50.125" v="930" actId="478"/>
          <ac:spMkLst>
            <pc:docMk/>
            <pc:sldMk cId="3684930401" sldId="268"/>
            <ac:spMk id="80" creationId="{F622EB22-3585-5CE8-1DE1-89A2D0F35CF6}"/>
          </ac:spMkLst>
        </pc:spChg>
        <pc:spChg chg="mod">
          <ac:chgData name="Anthony" userId="ce4f08b0-eb13-49c2-a25a-868747caecce" providerId="ADAL" clId="{E53638A4-B2F9-421F-9108-14B8EAFFD8C4}" dt="2023-04-21T10:34:44.795" v="1153" actId="207"/>
          <ac:spMkLst>
            <pc:docMk/>
            <pc:sldMk cId="3684930401" sldId="268"/>
            <ac:spMk id="81" creationId="{440299A1-0472-C1F9-1DE9-583C5F08F34A}"/>
          </ac:spMkLst>
        </pc:spChg>
        <pc:spChg chg="mod">
          <ac:chgData name="Anthony" userId="ce4f08b0-eb13-49c2-a25a-868747caecce" providerId="ADAL" clId="{E53638A4-B2F9-421F-9108-14B8EAFFD8C4}" dt="2023-04-21T10:34:44.795" v="1153" actId="207"/>
          <ac:spMkLst>
            <pc:docMk/>
            <pc:sldMk cId="3684930401" sldId="268"/>
            <ac:spMk id="85" creationId="{73E979B1-C83C-CB9B-290B-432C8D422EFC}"/>
          </ac:spMkLst>
        </pc:spChg>
        <pc:spChg chg="mod">
          <ac:chgData name="Anthony" userId="ce4f08b0-eb13-49c2-a25a-868747caecce" providerId="ADAL" clId="{E53638A4-B2F9-421F-9108-14B8EAFFD8C4}" dt="2023-04-21T10:34:44.795" v="1153" actId="207"/>
          <ac:spMkLst>
            <pc:docMk/>
            <pc:sldMk cId="3684930401" sldId="268"/>
            <ac:spMk id="86" creationId="{F23842AF-D4DB-EECD-1C6D-89A83A6C6CB5}"/>
          </ac:spMkLst>
        </pc:spChg>
        <pc:spChg chg="del">
          <ac:chgData name="Anthony" userId="ce4f08b0-eb13-49c2-a25a-868747caecce" providerId="ADAL" clId="{E53638A4-B2F9-421F-9108-14B8EAFFD8C4}" dt="2023-04-21T10:11:08.417" v="1022" actId="478"/>
          <ac:spMkLst>
            <pc:docMk/>
            <pc:sldMk cId="3684930401" sldId="268"/>
            <ac:spMk id="87" creationId="{B0909487-0FC6-7E99-20EB-3C689CA0B532}"/>
          </ac:spMkLst>
        </pc:spChg>
        <pc:spChg chg="mod">
          <ac:chgData name="Anthony" userId="ce4f08b0-eb13-49c2-a25a-868747caecce" providerId="ADAL" clId="{E53638A4-B2F9-421F-9108-14B8EAFFD8C4}" dt="2023-04-21T10:34:49.410" v="1154" actId="207"/>
          <ac:spMkLst>
            <pc:docMk/>
            <pc:sldMk cId="3684930401" sldId="268"/>
            <ac:spMk id="90" creationId="{C8D2689C-9FF0-98D5-4F14-588A82F240E4}"/>
          </ac:spMkLst>
        </pc:spChg>
        <pc:spChg chg="mod">
          <ac:chgData name="Anthony" userId="ce4f08b0-eb13-49c2-a25a-868747caecce" providerId="ADAL" clId="{E53638A4-B2F9-421F-9108-14B8EAFFD8C4}" dt="2023-04-21T10:34:49.410" v="1154" actId="207"/>
          <ac:spMkLst>
            <pc:docMk/>
            <pc:sldMk cId="3684930401" sldId="268"/>
            <ac:spMk id="92" creationId="{9E846AE6-5F95-EA88-B04D-75E553541993}"/>
          </ac:spMkLst>
        </pc:spChg>
        <pc:spChg chg="mod">
          <ac:chgData name="Anthony" userId="ce4f08b0-eb13-49c2-a25a-868747caecce" providerId="ADAL" clId="{E53638A4-B2F9-421F-9108-14B8EAFFD8C4}" dt="2023-04-21T10:12:32.860" v="1032" actId="2711"/>
          <ac:spMkLst>
            <pc:docMk/>
            <pc:sldMk cId="3684930401" sldId="268"/>
            <ac:spMk id="94" creationId="{F0551881-9A7B-E616-78F5-2DEEC7686D5D}"/>
          </ac:spMkLst>
        </pc:spChg>
        <pc:spChg chg="mod">
          <ac:chgData name="Anthony" userId="ce4f08b0-eb13-49c2-a25a-868747caecce" providerId="ADAL" clId="{E53638A4-B2F9-421F-9108-14B8EAFFD8C4}" dt="2023-04-21T10:34:44.795" v="1153" actId="207"/>
          <ac:spMkLst>
            <pc:docMk/>
            <pc:sldMk cId="3684930401" sldId="268"/>
            <ac:spMk id="96" creationId="{B9151564-B86B-C7EF-DA7D-0C9AA5AFEF34}"/>
          </ac:spMkLst>
        </pc:spChg>
        <pc:spChg chg="mod">
          <ac:chgData name="Anthony" userId="ce4f08b0-eb13-49c2-a25a-868747caecce" providerId="ADAL" clId="{E53638A4-B2F9-421F-9108-14B8EAFFD8C4}" dt="2023-04-21T10:34:44.795" v="1153" actId="207"/>
          <ac:spMkLst>
            <pc:docMk/>
            <pc:sldMk cId="3684930401" sldId="268"/>
            <ac:spMk id="98" creationId="{28A22CC5-41ED-F455-0E7A-2EC7ED464B34}"/>
          </ac:spMkLst>
        </pc:spChg>
        <pc:spChg chg="add del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114" creationId="{22A024CB-F6E0-C2CF-B2ED-041E7D3FDBFC}"/>
          </ac:spMkLst>
        </pc:spChg>
        <pc:spChg chg="mod">
          <ac:chgData name="Anthony" userId="ce4f08b0-eb13-49c2-a25a-868747caecce" providerId="ADAL" clId="{E53638A4-B2F9-421F-9108-14B8EAFFD8C4}" dt="2023-04-21T10:12:32.860" v="1032" actId="2711"/>
          <ac:spMkLst>
            <pc:docMk/>
            <pc:sldMk cId="3684930401" sldId="268"/>
            <ac:spMk id="124" creationId="{F0DF0A63-2519-96FA-DD92-A1E8AC82AB92}"/>
          </ac:spMkLst>
        </pc:spChg>
        <pc:spChg chg="add del mod">
          <ac:chgData name="Anthony" userId="ce4f08b0-eb13-49c2-a25a-868747caecce" providerId="ADAL" clId="{E53638A4-B2F9-421F-9108-14B8EAFFD8C4}" dt="2023-04-21T09:58:52.803" v="931" actId="478"/>
          <ac:spMkLst>
            <pc:docMk/>
            <pc:sldMk cId="3684930401" sldId="268"/>
            <ac:spMk id="125" creationId="{7D56B8EB-C079-8A67-A900-0F2D7F6AB2D8}"/>
          </ac:spMkLst>
        </pc:spChg>
        <pc:spChg chg="add mod">
          <ac:chgData name="Anthony" userId="ce4f08b0-eb13-49c2-a25a-868747caecce" providerId="ADAL" clId="{E53638A4-B2F9-421F-9108-14B8EAFFD8C4}" dt="2023-04-21T10:36:56.566" v="1175" actId="3064"/>
          <ac:spMkLst>
            <pc:docMk/>
            <pc:sldMk cId="3684930401" sldId="268"/>
            <ac:spMk id="126" creationId="{17A56887-AD31-0861-F77B-D67E595964FD}"/>
          </ac:spMkLst>
        </pc:spChg>
        <pc:spChg chg="add mod">
          <ac:chgData name="Anthony" userId="ce4f08b0-eb13-49c2-a25a-868747caecce" providerId="ADAL" clId="{E53638A4-B2F9-421F-9108-14B8EAFFD8C4}" dt="2023-04-21T10:36:56.566" v="1175" actId="3064"/>
          <ac:spMkLst>
            <pc:docMk/>
            <pc:sldMk cId="3684930401" sldId="268"/>
            <ac:spMk id="127" creationId="{5E3FAE0A-7C35-8F0B-3528-2CAEBB93A176}"/>
          </ac:spMkLst>
        </pc:spChg>
        <pc:spChg chg="mod">
          <ac:chgData name="Anthony" userId="ce4f08b0-eb13-49c2-a25a-868747caecce" providerId="ADAL" clId="{E53638A4-B2F9-421F-9108-14B8EAFFD8C4}" dt="2023-04-21T10:12:32.860" v="1032" actId="2711"/>
          <ac:spMkLst>
            <pc:docMk/>
            <pc:sldMk cId="3684930401" sldId="268"/>
            <ac:spMk id="134" creationId="{ED53AF5E-144B-7811-857A-3F9DF30E138D}"/>
          </ac:spMkLst>
        </pc:spChg>
        <pc:spChg chg="del mod">
          <ac:chgData name="Anthony" userId="ce4f08b0-eb13-49c2-a25a-868747caecce" providerId="ADAL" clId="{E53638A4-B2F9-421F-9108-14B8EAFFD8C4}" dt="2023-04-21T10:33:17.005" v="1147" actId="478"/>
          <ac:spMkLst>
            <pc:docMk/>
            <pc:sldMk cId="3684930401" sldId="268"/>
            <ac:spMk id="141" creationId="{42E98EE4-D679-DB36-66B2-5488BBBCE4F2}"/>
          </ac:spMkLst>
        </pc:spChg>
        <pc:spChg chg="mod">
          <ac:chgData name="Anthony" userId="ce4f08b0-eb13-49c2-a25a-868747caecce" providerId="ADAL" clId="{E53638A4-B2F9-421F-9108-14B8EAFFD8C4}" dt="2023-04-21T10:12:32.860" v="1032" actId="2711"/>
          <ac:spMkLst>
            <pc:docMk/>
            <pc:sldMk cId="3684930401" sldId="268"/>
            <ac:spMk id="144" creationId="{F3C70E45-B197-1CB5-8F7A-11519AFA62EC}"/>
          </ac:spMkLst>
        </pc:spChg>
        <pc:spChg chg="mod">
          <ac:chgData name="Anthony" userId="ce4f08b0-eb13-49c2-a25a-868747caecce" providerId="ADAL" clId="{E53638A4-B2F9-421F-9108-14B8EAFFD8C4}" dt="2023-04-21T10:17:14.539" v="1060" actId="20577"/>
          <ac:spMkLst>
            <pc:docMk/>
            <pc:sldMk cId="3684930401" sldId="268"/>
            <ac:spMk id="145" creationId="{39085B8E-EE48-3379-AF44-807C99C4158C}"/>
          </ac:spMkLst>
        </pc:spChg>
        <pc:spChg chg="mod">
          <ac:chgData name="Anthony" userId="ce4f08b0-eb13-49c2-a25a-868747caecce" providerId="ADAL" clId="{E53638A4-B2F9-421F-9108-14B8EAFFD8C4}" dt="2023-04-21T09:49:35.901" v="895" actId="20577"/>
          <ac:spMkLst>
            <pc:docMk/>
            <pc:sldMk cId="3684930401" sldId="268"/>
            <ac:spMk id="149" creationId="{2C5E2400-5D81-1305-0E2D-7AB516DD766D}"/>
          </ac:spMkLst>
        </pc:spChg>
        <pc:spChg chg="mod">
          <ac:chgData name="Anthony" userId="ce4f08b0-eb13-49c2-a25a-868747caecce" providerId="ADAL" clId="{E53638A4-B2F9-421F-9108-14B8EAFFD8C4}" dt="2023-04-21T10:12:32.860" v="1032" actId="2711"/>
          <ac:spMkLst>
            <pc:docMk/>
            <pc:sldMk cId="3684930401" sldId="268"/>
            <ac:spMk id="150" creationId="{A80D0E24-F481-BBBB-9B94-4BF9B430F317}"/>
          </ac:spMkLst>
        </pc:spChg>
        <pc:spChg chg="mod">
          <ac:chgData name="Anthony" userId="ce4f08b0-eb13-49c2-a25a-868747caecce" providerId="ADAL" clId="{E53638A4-B2F9-421F-9108-14B8EAFFD8C4}" dt="2023-04-21T10:12:32.860" v="1032" actId="2711"/>
          <ac:spMkLst>
            <pc:docMk/>
            <pc:sldMk cId="3684930401" sldId="268"/>
            <ac:spMk id="151" creationId="{0F86A76B-6759-3161-D22A-D0C45805E5F6}"/>
          </ac:spMkLst>
        </pc:spChg>
        <pc:spChg chg="mod">
          <ac:chgData name="Anthony" userId="ce4f08b0-eb13-49c2-a25a-868747caecce" providerId="ADAL" clId="{E53638A4-B2F9-421F-9108-14B8EAFFD8C4}" dt="2023-04-21T10:17:18.828" v="1062" actId="20577"/>
          <ac:spMkLst>
            <pc:docMk/>
            <pc:sldMk cId="3684930401" sldId="268"/>
            <ac:spMk id="152" creationId="{2DE35792-81D6-1489-3503-8849096F8291}"/>
          </ac:spMkLst>
        </pc:spChg>
        <pc:spChg chg="mod">
          <ac:chgData name="Anthony" userId="ce4f08b0-eb13-49c2-a25a-868747caecce" providerId="ADAL" clId="{E53638A4-B2F9-421F-9108-14B8EAFFD8C4}" dt="2023-04-21T10:15:45.441" v="1051" actId="20577"/>
          <ac:spMkLst>
            <pc:docMk/>
            <pc:sldMk cId="3684930401" sldId="268"/>
            <ac:spMk id="158" creationId="{F3DFCED1-2B3F-FEAF-ED41-1E974D7C9B40}"/>
          </ac:spMkLst>
        </pc:spChg>
        <pc:spChg chg="mod">
          <ac:chgData name="Anthony" userId="ce4f08b0-eb13-49c2-a25a-868747caecce" providerId="ADAL" clId="{E53638A4-B2F9-421F-9108-14B8EAFFD8C4}" dt="2023-04-21T10:15:00.835" v="1041"/>
          <ac:spMkLst>
            <pc:docMk/>
            <pc:sldMk cId="3684930401" sldId="268"/>
            <ac:spMk id="159" creationId="{8ADB3F28-E40E-9EFB-6EAF-775A64200177}"/>
          </ac:spMkLst>
        </pc:spChg>
        <pc:spChg chg="mod">
          <ac:chgData name="Anthony" userId="ce4f08b0-eb13-49c2-a25a-868747caecce" providerId="ADAL" clId="{E53638A4-B2F9-421F-9108-14B8EAFFD8C4}" dt="2023-04-21T10:17:27.446" v="1064" actId="20577"/>
          <ac:spMkLst>
            <pc:docMk/>
            <pc:sldMk cId="3684930401" sldId="268"/>
            <ac:spMk id="161" creationId="{284B1CC0-F267-276D-EE29-FA451350B7CD}"/>
          </ac:spMkLst>
        </pc:spChg>
        <pc:spChg chg="mod">
          <ac:chgData name="Anthony" userId="ce4f08b0-eb13-49c2-a25a-868747caecce" providerId="ADAL" clId="{E53638A4-B2F9-421F-9108-14B8EAFFD8C4}" dt="2023-04-21T10:15:47.975" v="1052" actId="20577"/>
          <ac:spMkLst>
            <pc:docMk/>
            <pc:sldMk cId="3684930401" sldId="268"/>
            <ac:spMk id="164" creationId="{79B8EEE7-B829-5A93-D8C3-ECA839CA6F13}"/>
          </ac:spMkLst>
        </pc:spChg>
        <pc:spChg chg="mod">
          <ac:chgData name="Anthony" userId="ce4f08b0-eb13-49c2-a25a-868747caecce" providerId="ADAL" clId="{E53638A4-B2F9-421F-9108-14B8EAFFD8C4}" dt="2023-04-21T10:15:08.763" v="1044"/>
          <ac:spMkLst>
            <pc:docMk/>
            <pc:sldMk cId="3684930401" sldId="268"/>
            <ac:spMk id="166" creationId="{B9324738-E38C-12F6-83ED-A025B9E81E33}"/>
          </ac:spMkLst>
        </pc:spChg>
        <pc:spChg chg="mod">
          <ac:chgData name="Anthony" userId="ce4f08b0-eb13-49c2-a25a-868747caecce" providerId="ADAL" clId="{E53638A4-B2F9-421F-9108-14B8EAFFD8C4}" dt="2023-04-21T10:17:56.179" v="1066" actId="20577"/>
          <ac:spMkLst>
            <pc:docMk/>
            <pc:sldMk cId="3684930401" sldId="268"/>
            <ac:spMk id="167" creationId="{DD4F64E8-0D01-9DE9-7F08-02ADDFEE2F99}"/>
          </ac:spMkLst>
        </pc:spChg>
        <pc:spChg chg="mod">
          <ac:chgData name="Anthony" userId="ce4f08b0-eb13-49c2-a25a-868747caecce" providerId="ADAL" clId="{E53638A4-B2F9-421F-9108-14B8EAFFD8C4}" dt="2023-04-21T10:15:50.360" v="1053" actId="20577"/>
          <ac:spMkLst>
            <pc:docMk/>
            <pc:sldMk cId="3684930401" sldId="268"/>
            <ac:spMk id="169" creationId="{219236A5-7FD7-E228-00FB-EA85F91A6148}"/>
          </ac:spMkLst>
        </pc:spChg>
        <pc:spChg chg="mod">
          <ac:chgData name="Anthony" userId="ce4f08b0-eb13-49c2-a25a-868747caecce" providerId="ADAL" clId="{E53638A4-B2F9-421F-9108-14B8EAFFD8C4}" dt="2023-04-21T10:15:19.444" v="1047"/>
          <ac:spMkLst>
            <pc:docMk/>
            <pc:sldMk cId="3684930401" sldId="268"/>
            <ac:spMk id="170" creationId="{7072F892-ABA4-9DB6-D647-3D725EF3356E}"/>
          </ac:spMkLst>
        </pc:spChg>
        <pc:spChg chg="mod">
          <ac:chgData name="Anthony" userId="ce4f08b0-eb13-49c2-a25a-868747caecce" providerId="ADAL" clId="{E53638A4-B2F9-421F-9108-14B8EAFFD8C4}" dt="2023-04-21T10:18:11.460" v="1068" actId="20577"/>
          <ac:spMkLst>
            <pc:docMk/>
            <pc:sldMk cId="3684930401" sldId="268"/>
            <ac:spMk id="171" creationId="{AFD1DA03-E88E-5CF2-C444-79971E6DF96D}"/>
          </ac:spMkLst>
        </pc:spChg>
        <pc:spChg chg="mod">
          <ac:chgData name="Anthony" userId="ce4f08b0-eb13-49c2-a25a-868747caecce" providerId="ADAL" clId="{E53638A4-B2F9-421F-9108-14B8EAFFD8C4}" dt="2023-04-21T10:15:56.728" v="1054" actId="20577"/>
          <ac:spMkLst>
            <pc:docMk/>
            <pc:sldMk cId="3684930401" sldId="268"/>
            <ac:spMk id="173" creationId="{47FC262C-C6C8-0B24-0CA8-82021A42391B}"/>
          </ac:spMkLst>
        </pc:spChg>
        <pc:spChg chg="mod">
          <ac:chgData name="Anthony" userId="ce4f08b0-eb13-49c2-a25a-868747caecce" providerId="ADAL" clId="{E53638A4-B2F9-421F-9108-14B8EAFFD8C4}" dt="2023-04-21T10:15:31.323" v="1049"/>
          <ac:spMkLst>
            <pc:docMk/>
            <pc:sldMk cId="3684930401" sldId="268"/>
            <ac:spMk id="174" creationId="{BDEA2688-E0B0-C7CD-B347-98088EB647DD}"/>
          </ac:spMkLst>
        </pc:spChg>
        <pc:spChg chg="mod">
          <ac:chgData name="Anthony" userId="ce4f08b0-eb13-49c2-a25a-868747caecce" providerId="ADAL" clId="{E53638A4-B2F9-421F-9108-14B8EAFFD8C4}" dt="2023-04-21T10:19:03.557" v="1070" actId="20577"/>
          <ac:spMkLst>
            <pc:docMk/>
            <pc:sldMk cId="3684930401" sldId="268"/>
            <ac:spMk id="175" creationId="{D78759EA-41E5-6A0B-AC94-A47BFA4E6F3B}"/>
          </ac:spMkLst>
        </pc:spChg>
        <pc:spChg chg="add del mod ord">
          <ac:chgData name="Anthony" userId="ce4f08b0-eb13-49c2-a25a-868747caecce" providerId="ADAL" clId="{E53638A4-B2F9-421F-9108-14B8EAFFD8C4}" dt="2023-04-21T10:45:21.842" v="1359" actId="21"/>
          <ac:spMkLst>
            <pc:docMk/>
            <pc:sldMk cId="3684930401" sldId="268"/>
            <ac:spMk id="186" creationId="{E33FF99B-8C29-0931-BD69-5233426CA0FB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187" creationId="{17581CC9-0A06-C94F-E35B-E7F5AD70C9E2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188" creationId="{63145E2F-6830-149A-CE0B-8EF660056FC0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189" creationId="{82B4BE9A-D681-8C36-CC09-E7BDD8687241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193" creationId="{A5DDE372-5DC9-03B9-6814-A73768B890CF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194" creationId="{6384FF4F-51D4-5FDD-99AE-C8349E340D9C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195" creationId="{CCBE38EB-C87B-222E-7AC2-E489866B4CF1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196" creationId="{F738D0D0-056C-6E3D-BCAB-8185C9259257}"/>
          </ac:spMkLst>
        </pc:spChg>
        <pc:spChg chg="add mod or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231" creationId="{CCC4C7A8-0E76-9C92-E642-DE75E80328B6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232" creationId="{4BC49450-C94D-E8BC-BB06-236290E42234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233" creationId="{6413AD22-64E0-D48C-16B0-23588D2F297A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234" creationId="{6549A608-5BE6-82F9-3B63-5252F61E4DAB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235" creationId="{4FE8A59E-4635-4802-2AFB-DB695AC2E4A5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239" creationId="{1497440A-B6E5-31BB-0C10-D641817B0EED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240" creationId="{A517D125-4768-E52A-3EB1-C33A88039287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241" creationId="{169547EC-AF16-E6BE-8674-D6BD0EC7F48E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242" creationId="{F3EB1369-1B88-8592-0AB9-9F35334365AC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259" creationId="{A9316243-162A-E811-AD1D-C58F01541DCE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260" creationId="{3D2785E2-8A29-066E-CB5F-2689216C4ED6}"/>
          </ac:spMkLst>
        </pc:spChg>
        <pc:spChg chg="add mod">
          <ac:chgData name="Anthony" userId="ce4f08b0-eb13-49c2-a25a-868747caecce" providerId="ADAL" clId="{E53638A4-B2F9-421F-9108-14B8EAFFD8C4}" dt="2023-04-21T10:59:47.105" v="1462" actId="1076"/>
          <ac:spMkLst>
            <pc:docMk/>
            <pc:sldMk cId="3684930401" sldId="268"/>
            <ac:spMk id="261" creationId="{4AC6ABF6-1C6E-9F3F-F419-B1538A398377}"/>
          </ac:spMkLst>
        </pc:spChg>
        <pc:grpChg chg="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2" creationId="{F019D3D9-0A14-7E33-D731-76B7E1ACCC04}"/>
          </ac:grpSpMkLst>
        </pc:grpChg>
        <pc:grpChg chg="add del mod">
          <ac:chgData name="Anthony" userId="ce4f08b0-eb13-49c2-a25a-868747caecce" providerId="ADAL" clId="{E53638A4-B2F9-421F-9108-14B8EAFFD8C4}" dt="2023-04-21T09:56:44.820" v="902"/>
          <ac:grpSpMkLst>
            <pc:docMk/>
            <pc:sldMk cId="3684930401" sldId="268"/>
            <ac:grpSpMk id="5" creationId="{8DE7D58D-4C36-BDF2-125F-01873101C0C8}"/>
          </ac:grpSpMkLst>
        </pc:grpChg>
        <pc:grpChg chg="add del mod">
          <ac:chgData name="Anthony" userId="ce4f08b0-eb13-49c2-a25a-868747caecce" providerId="ADAL" clId="{E53638A4-B2F9-421F-9108-14B8EAFFD8C4}" dt="2023-04-21T09:56:44.820" v="902"/>
          <ac:grpSpMkLst>
            <pc:docMk/>
            <pc:sldMk cId="3684930401" sldId="268"/>
            <ac:grpSpMk id="8" creationId="{597BEB7B-9E8F-9FA0-9B45-24B6122FD31F}"/>
          </ac:grpSpMkLst>
        </pc:grpChg>
        <pc:grpChg chg="add del mod">
          <ac:chgData name="Anthony" userId="ce4f08b0-eb13-49c2-a25a-868747caecce" providerId="ADAL" clId="{E53638A4-B2F9-421F-9108-14B8EAFFD8C4}" dt="2023-04-21T09:56:44.820" v="902"/>
          <ac:grpSpMkLst>
            <pc:docMk/>
            <pc:sldMk cId="3684930401" sldId="268"/>
            <ac:grpSpMk id="11" creationId="{F4B6F3E2-7BA0-11CC-1657-1550E319E132}"/>
          </ac:grpSpMkLst>
        </pc:grpChg>
        <pc:grpChg chg="mod">
          <ac:chgData name="Anthony" userId="ce4f08b0-eb13-49c2-a25a-868747caecce" providerId="ADAL" clId="{E53638A4-B2F9-421F-9108-14B8EAFFD8C4}" dt="2023-04-21T09:55:51.082" v="897"/>
          <ac:grpSpMkLst>
            <pc:docMk/>
            <pc:sldMk cId="3684930401" sldId="268"/>
            <ac:grpSpMk id="12" creationId="{34E31279-32B2-89C4-6FD2-884E86704C60}"/>
          </ac:grpSpMkLst>
        </pc:grpChg>
        <pc:grpChg chg="add del mod">
          <ac:chgData name="Anthony" userId="ce4f08b0-eb13-49c2-a25a-868747caecce" providerId="ADAL" clId="{E53638A4-B2F9-421F-9108-14B8EAFFD8C4}" dt="2023-04-21T09:56:44.820" v="902"/>
          <ac:grpSpMkLst>
            <pc:docMk/>
            <pc:sldMk cId="3684930401" sldId="268"/>
            <ac:grpSpMk id="16" creationId="{872BB711-C887-40A5-B94E-9C067ADDBFE9}"/>
          </ac:grpSpMkLst>
        </pc:grpChg>
        <pc:grpChg chg="add del mod">
          <ac:chgData name="Anthony" userId="ce4f08b0-eb13-49c2-a25a-868747caecce" providerId="ADAL" clId="{E53638A4-B2F9-421F-9108-14B8EAFFD8C4}" dt="2023-04-21T09:56:44.820" v="902"/>
          <ac:grpSpMkLst>
            <pc:docMk/>
            <pc:sldMk cId="3684930401" sldId="268"/>
            <ac:grpSpMk id="25" creationId="{91D93D26-4978-E5E1-ED0A-C351205A1A3F}"/>
          </ac:grpSpMkLst>
        </pc:grpChg>
        <pc:grpChg chg="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29" creationId="{3F6E767B-4643-4470-BCBC-0C7B1F684707}"/>
          </ac:grpSpMkLst>
        </pc:grpChg>
        <pc:grpChg chg="add del mod">
          <ac:chgData name="Anthony" userId="ce4f08b0-eb13-49c2-a25a-868747caecce" providerId="ADAL" clId="{E53638A4-B2F9-421F-9108-14B8EAFFD8C4}" dt="2023-04-21T09:56:44.820" v="902"/>
          <ac:grpSpMkLst>
            <pc:docMk/>
            <pc:sldMk cId="3684930401" sldId="268"/>
            <ac:grpSpMk id="33" creationId="{0A44D2B8-F829-616B-2A90-68CB58387FDE}"/>
          </ac:grpSpMkLst>
        </pc:grpChg>
        <pc:grpChg chg="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35" creationId="{65C7C4BB-7423-4760-53E6-12D0ADD877BB}"/>
          </ac:grpSpMkLst>
        </pc:grpChg>
        <pc:grpChg chg="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38" creationId="{2A5BA70E-2CF7-9A58-EE19-CEE5E6848362}"/>
          </ac:grpSpMkLst>
        </pc:grpChg>
        <pc:grpChg chg="mod">
          <ac:chgData name="Anthony" userId="ce4f08b0-eb13-49c2-a25a-868747caecce" providerId="ADAL" clId="{E53638A4-B2F9-421F-9108-14B8EAFFD8C4}" dt="2023-04-21T09:55:51.082" v="897"/>
          <ac:grpSpMkLst>
            <pc:docMk/>
            <pc:sldMk cId="3684930401" sldId="268"/>
            <ac:grpSpMk id="40" creationId="{13C52E79-ADF7-CDB3-B871-9EDF0B2669C8}"/>
          </ac:grpSpMkLst>
        </pc:grpChg>
        <pc:grpChg chg="add del mod">
          <ac:chgData name="Anthony" userId="ce4f08b0-eb13-49c2-a25a-868747caecce" providerId="ADAL" clId="{E53638A4-B2F9-421F-9108-14B8EAFFD8C4}" dt="2023-04-21T10:15:08.304" v="1043" actId="478"/>
          <ac:grpSpMkLst>
            <pc:docMk/>
            <pc:sldMk cId="3684930401" sldId="268"/>
            <ac:grpSpMk id="44" creationId="{5B8963A2-B914-A326-2E7A-55ED56E8297C}"/>
          </ac:grpSpMkLst>
        </pc:grpChg>
        <pc:grpChg chg="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49" creationId="{05AE9D7B-1AD8-2750-0C9B-A0CA612422D7}"/>
          </ac:grpSpMkLst>
        </pc:grpChg>
        <pc:grpChg chg="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53" creationId="{431911C6-1769-C816-14FB-7E7B0581737D}"/>
          </ac:grpSpMkLst>
        </pc:grpChg>
        <pc:grpChg chg="add del mod">
          <ac:chgData name="Anthony" userId="ce4f08b0-eb13-49c2-a25a-868747caecce" providerId="ADAL" clId="{E53638A4-B2F9-421F-9108-14B8EAFFD8C4}" dt="2023-04-21T10:15:00.167" v="1040" actId="478"/>
          <ac:grpSpMkLst>
            <pc:docMk/>
            <pc:sldMk cId="3684930401" sldId="268"/>
            <ac:grpSpMk id="57" creationId="{D97C7AF5-415C-E2B9-4CFB-4A0C46B65F96}"/>
          </ac:grpSpMkLst>
        </pc:grpChg>
        <pc:grpChg chg="add del mod">
          <ac:chgData name="Anthony" userId="ce4f08b0-eb13-49c2-a25a-868747caecce" providerId="ADAL" clId="{E53638A4-B2F9-421F-9108-14B8EAFFD8C4}" dt="2023-04-21T10:03:21.428" v="1005" actId="478"/>
          <ac:grpSpMkLst>
            <pc:docMk/>
            <pc:sldMk cId="3684930401" sldId="268"/>
            <ac:grpSpMk id="60" creationId="{54C133A9-F7E0-5FCC-AF0D-BD18210FEFE9}"/>
          </ac:grpSpMkLst>
        </pc:grpChg>
        <pc:grpChg chg="mod">
          <ac:chgData name="Anthony" userId="ce4f08b0-eb13-49c2-a25a-868747caecce" providerId="ADAL" clId="{E53638A4-B2F9-421F-9108-14B8EAFFD8C4}" dt="2023-04-21T09:56:58.905" v="905"/>
          <ac:grpSpMkLst>
            <pc:docMk/>
            <pc:sldMk cId="3684930401" sldId="268"/>
            <ac:grpSpMk id="62" creationId="{B2B8D146-CEDC-BEB0-AB18-913B33D7D7AE}"/>
          </ac:grpSpMkLst>
        </pc:grpChg>
        <pc:grpChg chg="add del mod">
          <ac:chgData name="Anthony" userId="ce4f08b0-eb13-49c2-a25a-868747caecce" providerId="ADAL" clId="{E53638A4-B2F9-421F-9108-14B8EAFFD8C4}" dt="2023-04-21T10:02:40.625" v="979" actId="478"/>
          <ac:grpSpMkLst>
            <pc:docMk/>
            <pc:sldMk cId="3684930401" sldId="268"/>
            <ac:grpSpMk id="75" creationId="{A7219746-8AAB-6E27-7C01-A4CEFBB7725F}"/>
          </ac:grpSpMkLst>
        </pc:grpChg>
        <pc:grpChg chg="add del mod">
          <ac:chgData name="Anthony" userId="ce4f08b0-eb13-49c2-a25a-868747caecce" providerId="ADAL" clId="{E53638A4-B2F9-421F-9108-14B8EAFFD8C4}" dt="2023-04-21T09:58:50.125" v="930" actId="478"/>
          <ac:grpSpMkLst>
            <pc:docMk/>
            <pc:sldMk cId="3684930401" sldId="268"/>
            <ac:grpSpMk id="78" creationId="{9D2A6DC1-106E-F5BE-08D1-8B5BA782BC21}"/>
          </ac:grpSpMkLst>
        </pc:grpChg>
        <pc:grpChg chg="add del mod">
          <ac:chgData name="Anthony" userId="ce4f08b0-eb13-49c2-a25a-868747caecce" providerId="ADAL" clId="{E53638A4-B2F9-421F-9108-14B8EAFFD8C4}" dt="2023-04-21T10:15:18.984" v="1046" actId="478"/>
          <ac:grpSpMkLst>
            <pc:docMk/>
            <pc:sldMk cId="3684930401" sldId="268"/>
            <ac:grpSpMk id="83" creationId="{21E2A2E8-F67C-42AA-F508-CA1C7A6C25BF}"/>
          </ac:grpSpMkLst>
        </pc:grpChg>
        <pc:grpChg chg="mod">
          <ac:chgData name="Anthony" userId="ce4f08b0-eb13-49c2-a25a-868747caecce" providerId="ADAL" clId="{E53638A4-B2F9-421F-9108-14B8EAFFD8C4}" dt="2023-04-21T09:56:58.905" v="905"/>
          <ac:grpSpMkLst>
            <pc:docMk/>
            <pc:sldMk cId="3684930401" sldId="268"/>
            <ac:grpSpMk id="84" creationId="{CE59AF19-DF8A-F403-C760-A13F1819CF87}"/>
          </ac:grpSpMkLst>
        </pc:grpChg>
        <pc:grpChg chg="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88" creationId="{312AB636-80B2-B273-CF52-BA3C05D6C020}"/>
          </ac:grpSpMkLst>
        </pc:grpChg>
        <pc:grpChg chg="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89" creationId="{9903229C-5B6C-FF8F-3B01-6A4AB74327AA}"/>
          </ac:grpSpMkLst>
        </pc:grpChg>
        <pc:grpChg chg="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95" creationId="{0EB3956E-81AE-17E5-7800-BD2D1ED2D393}"/>
          </ac:grpSpMkLst>
        </pc:grpChg>
        <pc:grpChg chg="add del">
          <ac:chgData name="Anthony" userId="ce4f08b0-eb13-49c2-a25a-868747caecce" providerId="ADAL" clId="{E53638A4-B2F9-421F-9108-14B8EAFFD8C4}" dt="2023-04-21T09:56:50.553" v="904" actId="478"/>
          <ac:grpSpMkLst>
            <pc:docMk/>
            <pc:sldMk cId="3684930401" sldId="268"/>
            <ac:grpSpMk id="100" creationId="{CF272C76-4A16-EC48-3156-A5B5053FDE80}"/>
          </ac:grpSpMkLst>
        </pc:grpChg>
        <pc:grpChg chg="add del">
          <ac:chgData name="Anthony" userId="ce4f08b0-eb13-49c2-a25a-868747caecce" providerId="ADAL" clId="{E53638A4-B2F9-421F-9108-14B8EAFFD8C4}" dt="2023-04-21T09:56:50.553" v="904" actId="478"/>
          <ac:grpSpMkLst>
            <pc:docMk/>
            <pc:sldMk cId="3684930401" sldId="268"/>
            <ac:grpSpMk id="103" creationId="{6D62A34F-3B8D-4724-1A1B-9B8191667FDA}"/>
          </ac:grpSpMkLst>
        </pc:grpChg>
        <pc:grpChg chg="add del">
          <ac:chgData name="Anthony" userId="ce4f08b0-eb13-49c2-a25a-868747caecce" providerId="ADAL" clId="{E53638A4-B2F9-421F-9108-14B8EAFFD8C4}" dt="2023-04-21T09:56:50.553" v="904" actId="478"/>
          <ac:grpSpMkLst>
            <pc:docMk/>
            <pc:sldMk cId="3684930401" sldId="268"/>
            <ac:grpSpMk id="106" creationId="{DE151392-FBDC-94F2-3C8F-EEDECCA83574}"/>
          </ac:grpSpMkLst>
        </pc:grpChg>
        <pc:grpChg chg="add del">
          <ac:chgData name="Anthony" userId="ce4f08b0-eb13-49c2-a25a-868747caecce" providerId="ADAL" clId="{E53638A4-B2F9-421F-9108-14B8EAFFD8C4}" dt="2023-04-21T09:56:50.553" v="904" actId="478"/>
          <ac:grpSpMkLst>
            <pc:docMk/>
            <pc:sldMk cId="3684930401" sldId="268"/>
            <ac:grpSpMk id="111" creationId="{7A97D88F-6857-B514-5832-01A9B2570BE5}"/>
          </ac:grpSpMkLst>
        </pc:grpChg>
        <pc:grpChg chg="add del">
          <ac:chgData name="Anthony" userId="ce4f08b0-eb13-49c2-a25a-868747caecce" providerId="ADAL" clId="{E53638A4-B2F9-421F-9108-14B8EAFFD8C4}" dt="2023-04-21T09:56:50.553" v="904" actId="478"/>
          <ac:grpSpMkLst>
            <pc:docMk/>
            <pc:sldMk cId="3684930401" sldId="268"/>
            <ac:grpSpMk id="121" creationId="{90FF3656-A639-CC28-D9A6-D04FA6FB2B69}"/>
          </ac:grpSpMkLst>
        </pc:grpChg>
        <pc:grpChg chg="add 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131" creationId="{A432815B-C095-14E8-AE3B-612686C1B5ED}"/>
          </ac:grpSpMkLst>
        </pc:grpChg>
        <pc:grpChg chg="add 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133" creationId="{9E4B6296-B810-B919-063F-E08C86677545}"/>
          </ac:grpSpMkLst>
        </pc:grpChg>
        <pc:grpChg chg="add del">
          <ac:chgData name="Anthony" userId="ce4f08b0-eb13-49c2-a25a-868747caecce" providerId="ADAL" clId="{E53638A4-B2F9-421F-9108-14B8EAFFD8C4}" dt="2023-04-21T09:56:50.553" v="904" actId="478"/>
          <ac:grpSpMkLst>
            <pc:docMk/>
            <pc:sldMk cId="3684930401" sldId="268"/>
            <ac:grpSpMk id="135" creationId="{7E47E3F3-8BA5-EA48-618C-6A458A550EBB}"/>
          </ac:grpSpMkLst>
        </pc:grpChg>
        <pc:grpChg chg="add 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147" creationId="{7C319879-8A7D-1FA8-26D2-D3DA5DF212FF}"/>
          </ac:grpSpMkLst>
        </pc:grpChg>
        <pc:grpChg chg="add 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157" creationId="{B3E46AA8-0151-9E90-D58E-AB86E62B6C94}"/>
          </ac:grpSpMkLst>
        </pc:grpChg>
        <pc:grpChg chg="add 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163" creationId="{E9BE38B1-4713-B891-EF82-EE76ED62EF3F}"/>
          </ac:grpSpMkLst>
        </pc:grpChg>
        <pc:grpChg chg="add 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168" creationId="{F02EB11B-96FD-90DA-022B-F01D142C6B31}"/>
          </ac:grpSpMkLst>
        </pc:grpChg>
        <pc:grpChg chg="add mo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172" creationId="{A4C8900A-F63C-D2BC-0371-C3BF79345DB6}"/>
          </ac:grpSpMkLst>
        </pc:grpChg>
        <pc:grpChg chg="add mod or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214" creationId="{8F038A59-38A9-7257-2256-7391E0E29D44}"/>
          </ac:grpSpMkLst>
        </pc:grpChg>
        <pc:grpChg chg="add mod or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217" creationId="{F2006FC0-0CFA-1018-E5FD-A2727CFBDA1A}"/>
          </ac:grpSpMkLst>
        </pc:grpChg>
        <pc:grpChg chg="add mod or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220" creationId="{01F17319-ECAE-BEA6-426F-34C73FFF9033}"/>
          </ac:grpSpMkLst>
        </pc:grpChg>
        <pc:grpChg chg="add mod or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250" creationId="{147564A4-5520-57D8-9050-E8926C4E4A39}"/>
          </ac:grpSpMkLst>
        </pc:grpChg>
        <pc:grpChg chg="add mod or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253" creationId="{018077A5-6B68-44EE-3C26-83EDFDD8CD42}"/>
          </ac:grpSpMkLst>
        </pc:grpChg>
        <pc:grpChg chg="add mod ord">
          <ac:chgData name="Anthony" userId="ce4f08b0-eb13-49c2-a25a-868747caecce" providerId="ADAL" clId="{E53638A4-B2F9-421F-9108-14B8EAFFD8C4}" dt="2023-04-21T10:59:47.105" v="1462" actId="1076"/>
          <ac:grpSpMkLst>
            <pc:docMk/>
            <pc:sldMk cId="3684930401" sldId="268"/>
            <ac:grpSpMk id="256" creationId="{A8D3AD86-6914-074A-F856-5AF05FDA0007}"/>
          </ac:grpSpMkLst>
        </pc:grpChg>
        <pc:graphicFrameChg chg="add del mod">
          <ac:chgData name="Anthony" userId="ce4f08b0-eb13-49c2-a25a-868747caecce" providerId="ADAL" clId="{E53638A4-B2F9-421F-9108-14B8EAFFD8C4}" dt="2023-04-21T09:56:44.820" v="902"/>
          <ac:graphicFrameMkLst>
            <pc:docMk/>
            <pc:sldMk cId="3684930401" sldId="268"/>
            <ac:graphicFrameMk id="4" creationId="{4BC17675-C9E6-5796-B31C-572DB77C227F}"/>
          </ac:graphicFrameMkLst>
        </pc:graphicFrameChg>
        <pc:graphicFrameChg chg="add del mod modGraphic">
          <ac:chgData name="Anthony" userId="ce4f08b0-eb13-49c2-a25a-868747caecce" providerId="ADAL" clId="{E53638A4-B2F9-421F-9108-14B8EAFFD8C4}" dt="2023-04-21T10:59:47.105" v="1462" actId="1076"/>
          <ac:graphicFrameMkLst>
            <pc:docMk/>
            <pc:sldMk cId="3684930401" sldId="268"/>
            <ac:graphicFrameMk id="99" creationId="{E8AA25E8-08E4-36F5-21AE-8C7BDA6E1050}"/>
          </ac:graphicFrameMkLst>
        </pc:graphicFrameChg>
        <pc:graphicFrameChg chg="del mod">
          <ac:chgData name="Anthony" userId="ce4f08b0-eb13-49c2-a25a-868747caecce" providerId="ADAL" clId="{E53638A4-B2F9-421F-9108-14B8EAFFD8C4}" dt="2023-04-21T10:34:01.538" v="1148" actId="478"/>
          <ac:graphicFrameMkLst>
            <pc:docMk/>
            <pc:sldMk cId="3684930401" sldId="268"/>
            <ac:graphicFrameMk id="140" creationId="{7C05A7A3-D094-B9CF-3F45-B32ADAA9CE91}"/>
          </ac:graphicFrameMkLst>
        </pc:graphicFrameChg>
        <pc:graphicFrameChg chg="add mod">
          <ac:chgData name="Anthony" userId="ce4f08b0-eb13-49c2-a25a-868747caecce" providerId="ADAL" clId="{E53638A4-B2F9-421F-9108-14B8EAFFD8C4}" dt="2023-04-21T10:59:47.105" v="1462" actId="1076"/>
          <ac:graphicFrameMkLst>
            <pc:docMk/>
            <pc:sldMk cId="3684930401" sldId="268"/>
            <ac:graphicFrameMk id="199" creationId="{9547ED87-8927-6953-DAA8-49F681219EC5}"/>
          </ac:graphicFrameMkLst>
        </pc:graphicFrameChg>
        <pc:graphicFrameChg chg="add mod modGraphic">
          <ac:chgData name="Anthony" userId="ce4f08b0-eb13-49c2-a25a-868747caecce" providerId="ADAL" clId="{E53638A4-B2F9-421F-9108-14B8EAFFD8C4}" dt="2023-04-21T10:59:47.105" v="1462" actId="1076"/>
          <ac:graphicFrameMkLst>
            <pc:docMk/>
            <pc:sldMk cId="3684930401" sldId="268"/>
            <ac:graphicFrameMk id="204" creationId="{FC4F2665-F0CF-E6B6-FB70-4A9E811A3231}"/>
          </ac:graphicFrameMkLst>
        </pc:graphicFrameChg>
        <pc:graphicFrameChg chg="add del mod">
          <ac:chgData name="Anthony" userId="ce4f08b0-eb13-49c2-a25a-868747caecce" providerId="ADAL" clId="{E53638A4-B2F9-421F-9108-14B8EAFFD8C4}" dt="2023-04-21T10:39:04.848" v="1218" actId="478"/>
          <ac:graphicFrameMkLst>
            <pc:docMk/>
            <pc:sldMk cId="3684930401" sldId="268"/>
            <ac:graphicFrameMk id="207" creationId="{4E1605B2-C8E4-E632-63BA-8A9BF2905EED}"/>
          </ac:graphicFrameMkLst>
        </pc:graphicFrameChg>
        <pc:graphicFrameChg chg="add mod">
          <ac:chgData name="Anthony" userId="ce4f08b0-eb13-49c2-a25a-868747caecce" providerId="ADAL" clId="{E53638A4-B2F9-421F-9108-14B8EAFFD8C4}" dt="2023-04-21T10:59:47.105" v="1462" actId="1076"/>
          <ac:graphicFrameMkLst>
            <pc:docMk/>
            <pc:sldMk cId="3684930401" sldId="268"/>
            <ac:graphicFrameMk id="210" creationId="{DF8589E3-15BD-4D66-FA87-B6CD3DF031D6}"/>
          </ac:graphicFrameMkLst>
        </pc:graphicFrameChg>
        <pc:cxnChg chg="mod">
          <ac:chgData name="Anthony" userId="ce4f08b0-eb13-49c2-a25a-868747caecce" providerId="ADAL" clId="{E53638A4-B2F9-421F-9108-14B8EAFFD8C4}" dt="2023-04-21T10:35:20.547" v="1158" actId="692"/>
          <ac:cxnSpMkLst>
            <pc:docMk/>
            <pc:sldMk cId="3684930401" sldId="268"/>
            <ac:cxnSpMk id="3" creationId="{3DFA3A7B-9E92-637B-DFFA-DEBC38344A04}"/>
          </ac:cxnSpMkLst>
        </pc:cxnChg>
        <pc:cxnChg chg="mod">
          <ac:chgData name="Anthony" userId="ce4f08b0-eb13-49c2-a25a-868747caecce" providerId="ADAL" clId="{E53638A4-B2F9-421F-9108-14B8EAFFD8C4}" dt="2023-04-21T09:55:51.082" v="897"/>
          <ac:cxnSpMkLst>
            <pc:docMk/>
            <pc:sldMk cId="3684930401" sldId="268"/>
            <ac:cxnSpMk id="13" creationId="{825851A4-EB3A-86F5-DDF4-6E0DF4B3D065}"/>
          </ac:cxnSpMkLst>
        </pc:cxnChg>
        <pc:cxnChg chg="add del mod">
          <ac:chgData name="Anthony" userId="ce4f08b0-eb13-49c2-a25a-868747caecce" providerId="ADAL" clId="{E53638A4-B2F9-421F-9108-14B8EAFFD8C4}" dt="2023-04-21T09:56:44.820" v="902"/>
          <ac:cxnSpMkLst>
            <pc:docMk/>
            <pc:sldMk cId="3684930401" sldId="268"/>
            <ac:cxnSpMk id="20" creationId="{39907D58-9F7A-A2B0-5C80-E24940A93A37}"/>
          </ac:cxnSpMkLst>
        </pc:cxnChg>
        <pc:cxnChg chg="add del mod">
          <ac:chgData name="Anthony" userId="ce4f08b0-eb13-49c2-a25a-868747caecce" providerId="ADAL" clId="{E53638A4-B2F9-421F-9108-14B8EAFFD8C4}" dt="2023-04-21T09:56:44.820" v="902"/>
          <ac:cxnSpMkLst>
            <pc:docMk/>
            <pc:sldMk cId="3684930401" sldId="268"/>
            <ac:cxnSpMk id="21" creationId="{95AB5BF8-D234-2D63-963E-475D5173A455}"/>
          </ac:cxnSpMkLst>
        </pc:cxnChg>
        <pc:cxnChg chg="add del mod">
          <ac:chgData name="Anthony" userId="ce4f08b0-eb13-49c2-a25a-868747caecce" providerId="ADAL" clId="{E53638A4-B2F9-421F-9108-14B8EAFFD8C4}" dt="2023-04-21T09:56:44.820" v="902"/>
          <ac:cxnSpMkLst>
            <pc:docMk/>
            <pc:sldMk cId="3684930401" sldId="268"/>
            <ac:cxnSpMk id="22" creationId="{24C884E2-67F8-68C5-94E7-E1BEE5B736E4}"/>
          </ac:cxnSpMkLst>
        </pc:cxnChg>
        <pc:cxnChg chg="add del mod">
          <ac:chgData name="Anthony" userId="ce4f08b0-eb13-49c2-a25a-868747caecce" providerId="ADAL" clId="{E53638A4-B2F9-421F-9108-14B8EAFFD8C4}" dt="2023-04-21T09:56:44.820" v="902"/>
          <ac:cxnSpMkLst>
            <pc:docMk/>
            <pc:sldMk cId="3684930401" sldId="268"/>
            <ac:cxnSpMk id="23" creationId="{5B6374EE-45F5-282E-2E6E-FD82580D7F25}"/>
          </ac:cxnSpMkLst>
        </pc:cxnChg>
        <pc:cxnChg chg="add del mod">
          <ac:chgData name="Anthony" userId="ce4f08b0-eb13-49c2-a25a-868747caecce" providerId="ADAL" clId="{E53638A4-B2F9-421F-9108-14B8EAFFD8C4}" dt="2023-04-21T09:56:44.820" v="902"/>
          <ac:cxnSpMkLst>
            <pc:docMk/>
            <pc:sldMk cId="3684930401" sldId="268"/>
            <ac:cxnSpMk id="24" creationId="{397125CB-2E4D-A794-F9A2-7331819D0B6C}"/>
          </ac:cxnSpMkLst>
        </pc:cxnChg>
        <pc:cxnChg chg="add del mod">
          <ac:chgData name="Anthony" userId="ce4f08b0-eb13-49c2-a25a-868747caecce" providerId="ADAL" clId="{E53638A4-B2F9-421F-9108-14B8EAFFD8C4}" dt="2023-04-21T09:56:44.820" v="902"/>
          <ac:cxnSpMkLst>
            <pc:docMk/>
            <pc:sldMk cId="3684930401" sldId="268"/>
            <ac:cxnSpMk id="28" creationId="{FBDD4B07-52B5-3606-16DD-141D7E3FFDC9}"/>
          </ac:cxnSpMkLst>
        </pc:cxnChg>
        <pc:cxnChg chg="mod">
          <ac:chgData name="Anthony" userId="ce4f08b0-eb13-49c2-a25a-868747caecce" providerId="ADAL" clId="{E53638A4-B2F9-421F-9108-14B8EAFFD8C4}" dt="2023-04-21T10:35:20.547" v="1158" actId="692"/>
          <ac:cxnSpMkLst>
            <pc:docMk/>
            <pc:sldMk cId="3684930401" sldId="268"/>
            <ac:cxnSpMk id="34" creationId="{073F9D38-5CDE-D89F-457E-FD2036CB9A7C}"/>
          </ac:cxnSpMkLst>
        </pc:cxnChg>
        <pc:cxnChg chg="mod">
          <ac:chgData name="Anthony" userId="ce4f08b0-eb13-49c2-a25a-868747caecce" providerId="ADAL" clId="{E53638A4-B2F9-421F-9108-14B8EAFFD8C4}" dt="2023-04-21T10:35:20.547" v="1158" actId="692"/>
          <ac:cxnSpMkLst>
            <pc:docMk/>
            <pc:sldMk cId="3684930401" sldId="268"/>
            <ac:cxnSpMk id="36" creationId="{D87B5E33-382E-FE8B-931B-F2477CA690F1}"/>
          </ac:cxnSpMkLst>
        </pc:cxnChg>
        <pc:cxnChg chg="mod">
          <ac:chgData name="Anthony" userId="ce4f08b0-eb13-49c2-a25a-868747caecce" providerId="ADAL" clId="{E53638A4-B2F9-421F-9108-14B8EAFFD8C4}" dt="2023-04-21T10:35:20.547" v="1158" actId="692"/>
          <ac:cxnSpMkLst>
            <pc:docMk/>
            <pc:sldMk cId="3684930401" sldId="268"/>
            <ac:cxnSpMk id="37" creationId="{8E55808A-1FA9-6784-18AB-834514306FAA}"/>
          </ac:cxnSpMkLst>
        </pc:cxnChg>
        <pc:cxnChg chg="mod">
          <ac:chgData name="Anthony" userId="ce4f08b0-eb13-49c2-a25a-868747caecce" providerId="ADAL" clId="{E53638A4-B2F9-421F-9108-14B8EAFFD8C4}" dt="2023-04-21T10:35:20.547" v="1158" actId="692"/>
          <ac:cxnSpMkLst>
            <pc:docMk/>
            <pc:sldMk cId="3684930401" sldId="268"/>
            <ac:cxnSpMk id="39" creationId="{9B794828-BFDE-3EBC-3939-B14A39B8976B}"/>
          </ac:cxnSpMkLst>
        </pc:cxnChg>
        <pc:cxnChg chg="mod">
          <ac:chgData name="Anthony" userId="ce4f08b0-eb13-49c2-a25a-868747caecce" providerId="ADAL" clId="{E53638A4-B2F9-421F-9108-14B8EAFFD8C4}" dt="2023-04-21T09:55:51.082" v="897"/>
          <ac:cxnSpMkLst>
            <pc:docMk/>
            <pc:sldMk cId="3684930401" sldId="268"/>
            <ac:cxnSpMk id="41" creationId="{CD6AFBD8-94F8-7864-C25F-C5C6D5DA696D}"/>
          </ac:cxnSpMkLst>
        </pc:cxnChg>
        <pc:cxnChg chg="mod">
          <ac:chgData name="Anthony" userId="ce4f08b0-eb13-49c2-a25a-868747caecce" providerId="ADAL" clId="{E53638A4-B2F9-421F-9108-14B8EAFFD8C4}" dt="2023-04-21T10:35:20.547" v="1158" actId="692"/>
          <ac:cxnSpMkLst>
            <pc:docMk/>
            <pc:sldMk cId="3684930401" sldId="268"/>
            <ac:cxnSpMk id="47" creationId="{8ED43F7C-480D-7080-3627-C6033F420B2C}"/>
          </ac:cxnSpMkLst>
        </pc:cxnChg>
        <pc:cxnChg chg="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65" creationId="{B1ABBE0D-D48E-F98F-E957-50EF4828F3F0}"/>
          </ac:cxnSpMkLst>
        </pc:cxnChg>
        <pc:cxnChg chg="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66" creationId="{50466AD8-A526-7227-019A-9AE66C26DA7C}"/>
          </ac:cxnSpMkLst>
        </pc:cxnChg>
        <pc:cxnChg chg="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67" creationId="{BC95D5DB-47A6-3A5B-218B-EA5F034ED85B}"/>
          </ac:cxnSpMkLst>
        </pc:cxnChg>
        <pc:cxnChg chg="mod">
          <ac:chgData name="Anthony" userId="ce4f08b0-eb13-49c2-a25a-868747caecce" providerId="ADAL" clId="{E53638A4-B2F9-421F-9108-14B8EAFFD8C4}" dt="2023-04-21T09:56:58.905" v="905"/>
          <ac:cxnSpMkLst>
            <pc:docMk/>
            <pc:sldMk cId="3684930401" sldId="268"/>
            <ac:cxnSpMk id="69" creationId="{05622FDC-39EC-B1C5-94F7-C66913FD940E}"/>
          </ac:cxnSpMkLst>
        </pc:cxnChg>
        <pc:cxnChg chg="mod">
          <ac:chgData name="Anthony" userId="ce4f08b0-eb13-49c2-a25a-868747caecce" providerId="ADAL" clId="{E53638A4-B2F9-421F-9108-14B8EAFFD8C4}" dt="2023-04-21T10:35:13.913" v="1157" actId="692"/>
          <ac:cxnSpMkLst>
            <pc:docMk/>
            <pc:sldMk cId="3684930401" sldId="268"/>
            <ac:cxnSpMk id="82" creationId="{BE8A04B2-FC17-B2B7-3E88-2EAAC3C54604}"/>
          </ac:cxnSpMkLst>
        </pc:cxnChg>
        <pc:cxnChg chg="mod">
          <ac:chgData name="Anthony" userId="ce4f08b0-eb13-49c2-a25a-868747caecce" providerId="ADAL" clId="{E53638A4-B2F9-421F-9108-14B8EAFFD8C4}" dt="2023-04-21T10:35:07.251" v="1155" actId="692"/>
          <ac:cxnSpMkLst>
            <pc:docMk/>
            <pc:sldMk cId="3684930401" sldId="268"/>
            <ac:cxnSpMk id="91" creationId="{51533F72-2187-D254-31D7-7BFF655D96B9}"/>
          </ac:cxnSpMkLst>
        </pc:cxnChg>
        <pc:cxnChg chg="mod">
          <ac:chgData name="Anthony" userId="ce4f08b0-eb13-49c2-a25a-868747caecce" providerId="ADAL" clId="{E53638A4-B2F9-421F-9108-14B8EAFFD8C4}" dt="2023-04-21T09:56:58.905" v="905"/>
          <ac:cxnSpMkLst>
            <pc:docMk/>
            <pc:sldMk cId="3684930401" sldId="268"/>
            <ac:cxnSpMk id="93" creationId="{21113441-2440-BB7E-AF33-AB0F9B2F3077}"/>
          </ac:cxnSpMkLst>
        </pc:cxnChg>
        <pc:cxnChg chg="mod">
          <ac:chgData name="Anthony" userId="ce4f08b0-eb13-49c2-a25a-868747caecce" providerId="ADAL" clId="{E53638A4-B2F9-421F-9108-14B8EAFFD8C4}" dt="2023-04-21T10:35:11.089" v="1156" actId="692"/>
          <ac:cxnSpMkLst>
            <pc:docMk/>
            <pc:sldMk cId="3684930401" sldId="268"/>
            <ac:cxnSpMk id="97" creationId="{DCDED905-644D-4920-29D3-9390F52CBAF3}"/>
          </ac:cxnSpMkLst>
        </pc:cxnChg>
        <pc:cxnChg chg="add del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15" creationId="{F4D108EA-4DF9-4F0C-DA85-862C34C64340}"/>
          </ac:cxnSpMkLst>
        </pc:cxnChg>
        <pc:cxnChg chg="add del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16" creationId="{6CDEA97D-8101-985A-C173-33BE1305401E}"/>
          </ac:cxnSpMkLst>
        </pc:cxnChg>
        <pc:cxnChg chg="add del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17" creationId="{29D4814C-F3E4-A014-8956-4E13247F0C19}"/>
          </ac:cxnSpMkLst>
        </pc:cxnChg>
        <pc:cxnChg chg="add del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18" creationId="{F255FC1F-9921-2FEE-65D2-1B7920E7A1EC}"/>
          </ac:cxnSpMkLst>
        </pc:cxnChg>
        <pc:cxnChg chg="add del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19" creationId="{A06F8EB2-3450-7820-6A16-70BC70B2B80A}"/>
          </ac:cxnSpMkLst>
        </pc:cxnChg>
        <pc:cxnChg chg="mod or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20" creationId="{5730A7E9-6B09-17E1-8135-D2B7231CF51D}"/>
          </ac:cxnSpMkLst>
        </pc:cxnChg>
        <pc:cxnChg chg="mod or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28" creationId="{AF09FEAE-9AC4-36FB-BC2D-770FF0BE6876}"/>
          </ac:cxnSpMkLst>
        </pc:cxnChg>
        <pc:cxnChg chg="add del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29" creationId="{EA18C8BA-F230-58D6-9084-5C313044FF8C}"/>
          </ac:cxnSpMkLst>
        </pc:cxnChg>
        <pc:cxnChg chg="mod or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30" creationId="{C9DF3327-8DD1-EEC4-E71E-AB0226803D5E}"/>
          </ac:cxnSpMkLst>
        </pc:cxnChg>
        <pc:cxnChg chg="del mod">
          <ac:chgData name="Anthony" userId="ce4f08b0-eb13-49c2-a25a-868747caecce" providerId="ADAL" clId="{E53638A4-B2F9-421F-9108-14B8EAFFD8C4}" dt="2023-04-21T10:34:01.538" v="1148" actId="478"/>
          <ac:cxnSpMkLst>
            <pc:docMk/>
            <pc:sldMk cId="3684930401" sldId="268"/>
            <ac:cxnSpMk id="142" creationId="{8858A5E3-FB37-E4B3-955E-E1A59BEA1674}"/>
          </ac:cxnSpMkLst>
        </pc:cxnChg>
        <pc:cxnChg chg="del mod">
          <ac:chgData name="Anthony" userId="ce4f08b0-eb13-49c2-a25a-868747caecce" providerId="ADAL" clId="{E53638A4-B2F9-421F-9108-14B8EAFFD8C4}" dt="2023-04-21T10:34:01.538" v="1148" actId="478"/>
          <ac:cxnSpMkLst>
            <pc:docMk/>
            <pc:sldMk cId="3684930401" sldId="268"/>
            <ac:cxnSpMk id="143" creationId="{545ADBAE-674E-80C3-8A17-18B340FF5F70}"/>
          </ac:cxnSpMkLst>
        </pc:cxnChg>
        <pc:cxnChg chg="del mod ord">
          <ac:chgData name="Anthony" userId="ce4f08b0-eb13-49c2-a25a-868747caecce" providerId="ADAL" clId="{E53638A4-B2F9-421F-9108-14B8EAFFD8C4}" dt="2023-04-21T10:11:01.322" v="1020" actId="478"/>
          <ac:cxnSpMkLst>
            <pc:docMk/>
            <pc:sldMk cId="3684930401" sldId="268"/>
            <ac:cxnSpMk id="148" creationId="{2503F11D-0B3F-861D-B458-3DBB85529A29}"/>
          </ac:cxnSpMkLst>
        </pc:cxnChg>
        <pc:cxnChg chg="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53" creationId="{C9278AF2-34FF-1CC3-4691-D2D33B30249E}"/>
          </ac:cxnSpMkLst>
        </pc:cxnChg>
        <pc:cxnChg chg="add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54" creationId="{70A83141-01A1-F60E-95A5-AB2E6A2D6CCE}"/>
          </ac:cxnSpMkLst>
        </pc:cxnChg>
        <pc:cxnChg chg="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56" creationId="{51B0FACA-A14B-BFC4-659B-52D65EC1FDDC}"/>
          </ac:cxnSpMkLst>
        </pc:cxnChg>
        <pc:cxnChg chg="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60" creationId="{BD8C9D32-651C-7700-BAB5-08A1E65C853A}"/>
          </ac:cxnSpMkLst>
        </pc:cxnChg>
        <pc:cxnChg chg="del">
          <ac:chgData name="Anthony" userId="ce4f08b0-eb13-49c2-a25a-868747caecce" providerId="ADAL" clId="{E53638A4-B2F9-421F-9108-14B8EAFFD8C4}" dt="2023-04-21T10:11:04.152" v="1021" actId="478"/>
          <ac:cxnSpMkLst>
            <pc:docMk/>
            <pc:sldMk cId="3684930401" sldId="268"/>
            <ac:cxnSpMk id="162" creationId="{693B65FE-4F9E-9EB8-E1CD-C2B212AF0A72}"/>
          </ac:cxnSpMkLst>
        </pc:cxnChg>
        <pc:cxnChg chg="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65" creationId="{9A550ED2-DCC5-15D5-4C12-90A6B46D66D7}"/>
          </ac:cxnSpMkLst>
        </pc:cxnChg>
        <pc:cxnChg chg="add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77" creationId="{8768E593-3ECF-9694-9FFE-B10E5A63668E}"/>
          </ac:cxnSpMkLst>
        </pc:cxnChg>
        <pc:cxnChg chg="add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78" creationId="{7B4F8A07-1435-D70F-4DCF-EFEBFD104241}"/>
          </ac:cxnSpMkLst>
        </pc:cxnChg>
        <pc:cxnChg chg="add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79" creationId="{FFC09F6C-5C4B-6CC8-391F-AE35E73195A4}"/>
          </ac:cxnSpMkLst>
        </pc:cxnChg>
        <pc:cxnChg chg="add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82" creationId="{B57137EF-05F7-3BB8-EA06-00FBB921ABE3}"/>
          </ac:cxnSpMkLst>
        </pc:cxnChg>
        <pc:cxnChg chg="add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90" creationId="{95826ED0-5C7C-CC37-8374-366BA0B01F36}"/>
          </ac:cxnSpMkLst>
        </pc:cxnChg>
        <pc:cxnChg chg="add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91" creationId="{5F41BC65-6A2B-8EF9-BD8F-85364E6A1358}"/>
          </ac:cxnSpMkLst>
        </pc:cxnChg>
        <pc:cxnChg chg="add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192" creationId="{3BF549CA-56B0-9244-23DB-99639C09310F}"/>
          </ac:cxnSpMkLst>
        </pc:cxnChg>
        <pc:cxnChg chg="add mod or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200" creationId="{1131AB90-9174-0BEB-60E1-C1D8CF88C776}"/>
          </ac:cxnSpMkLst>
        </pc:cxnChg>
        <pc:cxnChg chg="add mod or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201" creationId="{0CD42083-E700-E079-CD66-3A26F5141E2B}"/>
          </ac:cxnSpMkLst>
        </pc:cxnChg>
        <pc:cxnChg chg="add del mod">
          <ac:chgData name="Anthony" userId="ce4f08b0-eb13-49c2-a25a-868747caecce" providerId="ADAL" clId="{E53638A4-B2F9-421F-9108-14B8EAFFD8C4}" dt="2023-04-21T10:38:30.640" v="1186" actId="478"/>
          <ac:cxnSpMkLst>
            <pc:docMk/>
            <pc:sldMk cId="3684930401" sldId="268"/>
            <ac:cxnSpMk id="205" creationId="{FECE81BE-9904-6976-108D-E030558AC2E0}"/>
          </ac:cxnSpMkLst>
        </pc:cxnChg>
        <pc:cxnChg chg="add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206" creationId="{B9305069-8F62-D25B-C272-DF92EEFE01F7}"/>
          </ac:cxnSpMkLst>
        </pc:cxnChg>
        <pc:cxnChg chg="add del mod">
          <ac:chgData name="Anthony" userId="ce4f08b0-eb13-49c2-a25a-868747caecce" providerId="ADAL" clId="{E53638A4-B2F9-421F-9108-14B8EAFFD8C4}" dt="2023-04-21T10:38:32.129" v="1187" actId="478"/>
          <ac:cxnSpMkLst>
            <pc:docMk/>
            <pc:sldMk cId="3684930401" sldId="268"/>
            <ac:cxnSpMk id="208" creationId="{A6C02DD6-533F-F6B0-516A-396512D88E67}"/>
          </ac:cxnSpMkLst>
        </pc:cxnChg>
        <pc:cxnChg chg="add mod or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209" creationId="{4067F2DB-FE81-1291-3A74-F1852BEAAC78}"/>
          </ac:cxnSpMkLst>
        </pc:cxnChg>
        <pc:cxnChg chg="mod">
          <ac:chgData name="Anthony" userId="ce4f08b0-eb13-49c2-a25a-868747caecce" providerId="ADAL" clId="{E53638A4-B2F9-421F-9108-14B8EAFFD8C4}" dt="2023-04-21T10:40:01.213" v="1288"/>
          <ac:cxnSpMkLst>
            <pc:docMk/>
            <pc:sldMk cId="3684930401" sldId="268"/>
            <ac:cxnSpMk id="215" creationId="{186EAD0D-312A-FED5-7038-B6A4C99C04BA}"/>
          </ac:cxnSpMkLst>
        </pc:cxnChg>
        <pc:cxnChg chg="mod">
          <ac:chgData name="Anthony" userId="ce4f08b0-eb13-49c2-a25a-868747caecce" providerId="ADAL" clId="{E53638A4-B2F9-421F-9108-14B8EAFFD8C4}" dt="2023-04-21T10:40:01.213" v="1288"/>
          <ac:cxnSpMkLst>
            <pc:docMk/>
            <pc:sldMk cId="3684930401" sldId="268"/>
            <ac:cxnSpMk id="216" creationId="{D994727A-3B57-222D-8ED3-E15F716B55E2}"/>
          </ac:cxnSpMkLst>
        </pc:cxnChg>
        <pc:cxnChg chg="mod">
          <ac:chgData name="Anthony" userId="ce4f08b0-eb13-49c2-a25a-868747caecce" providerId="ADAL" clId="{E53638A4-B2F9-421F-9108-14B8EAFFD8C4}" dt="2023-04-21T10:41:14.513" v="1304"/>
          <ac:cxnSpMkLst>
            <pc:docMk/>
            <pc:sldMk cId="3684930401" sldId="268"/>
            <ac:cxnSpMk id="218" creationId="{AA7B77DA-3999-F892-B567-F8D78324C464}"/>
          </ac:cxnSpMkLst>
        </pc:cxnChg>
        <pc:cxnChg chg="mod">
          <ac:chgData name="Anthony" userId="ce4f08b0-eb13-49c2-a25a-868747caecce" providerId="ADAL" clId="{E53638A4-B2F9-421F-9108-14B8EAFFD8C4}" dt="2023-04-21T10:41:14.513" v="1304"/>
          <ac:cxnSpMkLst>
            <pc:docMk/>
            <pc:sldMk cId="3684930401" sldId="268"/>
            <ac:cxnSpMk id="219" creationId="{B9D2C373-912C-3F77-78EE-23298770CFE7}"/>
          </ac:cxnSpMkLst>
        </pc:cxnChg>
        <pc:cxnChg chg="mod">
          <ac:chgData name="Anthony" userId="ce4f08b0-eb13-49c2-a25a-868747caecce" providerId="ADAL" clId="{E53638A4-B2F9-421F-9108-14B8EAFFD8C4}" dt="2023-04-21T10:41:47.705" v="1318"/>
          <ac:cxnSpMkLst>
            <pc:docMk/>
            <pc:sldMk cId="3684930401" sldId="268"/>
            <ac:cxnSpMk id="221" creationId="{0A2EDDB0-7841-FE10-725D-74B257435737}"/>
          </ac:cxnSpMkLst>
        </pc:cxnChg>
        <pc:cxnChg chg="mod">
          <ac:chgData name="Anthony" userId="ce4f08b0-eb13-49c2-a25a-868747caecce" providerId="ADAL" clId="{E53638A4-B2F9-421F-9108-14B8EAFFD8C4}" dt="2023-04-21T10:41:47.705" v="1318"/>
          <ac:cxnSpMkLst>
            <pc:docMk/>
            <pc:sldMk cId="3684930401" sldId="268"/>
            <ac:cxnSpMk id="222" creationId="{06F54A6A-25FF-B2D1-5B6B-549CC1F7FD65}"/>
          </ac:cxnSpMkLst>
        </pc:cxnChg>
        <pc:cxnChg chg="add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236" creationId="{7BD6EAAC-3E58-33FF-752C-C09C8A1B3A88}"/>
          </ac:cxnSpMkLst>
        </pc:cxnChg>
        <pc:cxnChg chg="add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237" creationId="{99906B3B-E4A2-8E08-B47B-26A19BBB1478}"/>
          </ac:cxnSpMkLst>
        </pc:cxnChg>
        <pc:cxnChg chg="add mod">
          <ac:chgData name="Anthony" userId="ce4f08b0-eb13-49c2-a25a-868747caecce" providerId="ADAL" clId="{E53638A4-B2F9-421F-9108-14B8EAFFD8C4}" dt="2023-04-21T10:59:47.105" v="1462" actId="1076"/>
          <ac:cxnSpMkLst>
            <pc:docMk/>
            <pc:sldMk cId="3684930401" sldId="268"/>
            <ac:cxnSpMk id="238" creationId="{EB120663-D6FF-1ECB-23C2-5EDAB71E71A1}"/>
          </ac:cxnSpMkLst>
        </pc:cxnChg>
        <pc:cxnChg chg="mod">
          <ac:chgData name="Anthony" userId="ce4f08b0-eb13-49c2-a25a-868747caecce" providerId="ADAL" clId="{E53638A4-B2F9-421F-9108-14B8EAFFD8C4}" dt="2023-04-21T11:01:37.491" v="1478" actId="692"/>
          <ac:cxnSpMkLst>
            <pc:docMk/>
            <pc:sldMk cId="3684930401" sldId="268"/>
            <ac:cxnSpMk id="251" creationId="{36517FD4-0F48-3EA5-80D0-E968E08D0C73}"/>
          </ac:cxnSpMkLst>
        </pc:cxnChg>
        <pc:cxnChg chg="mod">
          <ac:chgData name="Anthony" userId="ce4f08b0-eb13-49c2-a25a-868747caecce" providerId="ADAL" clId="{E53638A4-B2F9-421F-9108-14B8EAFFD8C4}" dt="2023-04-21T11:01:37.491" v="1478" actId="692"/>
          <ac:cxnSpMkLst>
            <pc:docMk/>
            <pc:sldMk cId="3684930401" sldId="268"/>
            <ac:cxnSpMk id="252" creationId="{29814497-6BA3-E0EE-7C8D-2C202C0BCBDD}"/>
          </ac:cxnSpMkLst>
        </pc:cxnChg>
        <pc:cxnChg chg="mod">
          <ac:chgData name="Anthony" userId="ce4f08b0-eb13-49c2-a25a-868747caecce" providerId="ADAL" clId="{E53638A4-B2F9-421F-9108-14B8EAFFD8C4}" dt="2023-04-21T11:01:37.491" v="1478" actId="692"/>
          <ac:cxnSpMkLst>
            <pc:docMk/>
            <pc:sldMk cId="3684930401" sldId="268"/>
            <ac:cxnSpMk id="254" creationId="{25A10380-9831-98F1-48D7-DBA0A4E3E065}"/>
          </ac:cxnSpMkLst>
        </pc:cxnChg>
        <pc:cxnChg chg="mod">
          <ac:chgData name="Anthony" userId="ce4f08b0-eb13-49c2-a25a-868747caecce" providerId="ADAL" clId="{E53638A4-B2F9-421F-9108-14B8EAFFD8C4}" dt="2023-04-21T11:01:37.491" v="1478" actId="692"/>
          <ac:cxnSpMkLst>
            <pc:docMk/>
            <pc:sldMk cId="3684930401" sldId="268"/>
            <ac:cxnSpMk id="255" creationId="{5E0F06CE-2CB9-DE89-2439-EF2BF9ADC23A}"/>
          </ac:cxnSpMkLst>
        </pc:cxnChg>
        <pc:cxnChg chg="mod">
          <ac:chgData name="Anthony" userId="ce4f08b0-eb13-49c2-a25a-868747caecce" providerId="ADAL" clId="{E53638A4-B2F9-421F-9108-14B8EAFFD8C4}" dt="2023-04-21T11:01:37.491" v="1478" actId="692"/>
          <ac:cxnSpMkLst>
            <pc:docMk/>
            <pc:sldMk cId="3684930401" sldId="268"/>
            <ac:cxnSpMk id="257" creationId="{D926CF72-747A-EE48-B795-32CA28F4AE2A}"/>
          </ac:cxnSpMkLst>
        </pc:cxnChg>
        <pc:cxnChg chg="mod">
          <ac:chgData name="Anthony" userId="ce4f08b0-eb13-49c2-a25a-868747caecce" providerId="ADAL" clId="{E53638A4-B2F9-421F-9108-14B8EAFFD8C4}" dt="2023-04-21T11:01:37.491" v="1478" actId="692"/>
          <ac:cxnSpMkLst>
            <pc:docMk/>
            <pc:sldMk cId="3684930401" sldId="268"/>
            <ac:cxnSpMk id="258" creationId="{C8D6C744-F512-D199-B993-4249DC880A02}"/>
          </ac:cxnSpMkLst>
        </pc:cxnChg>
      </pc:sldChg>
      <pc:sldChg chg="add">
        <pc:chgData name="Anthony" userId="ce4f08b0-eb13-49c2-a25a-868747caecce" providerId="ADAL" clId="{E53638A4-B2F9-421F-9108-14B8EAFFD8C4}" dt="2023-04-22T10:02:40.167" v="1489" actId="2890"/>
        <pc:sldMkLst>
          <pc:docMk/>
          <pc:sldMk cId="3664020693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062083"/>
            <a:ext cx="1530056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617911"/>
            <a:ext cx="13500497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29-04-23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015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29-04-23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240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70833"/>
            <a:ext cx="3881393" cy="1067790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70833"/>
            <a:ext cx="11419171" cy="106779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29-04-23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696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29-04-23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290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141251"/>
            <a:ext cx="15525572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432079"/>
            <a:ext cx="15525572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/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29-04-23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145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354163"/>
            <a:ext cx="7650282" cy="79945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354163"/>
            <a:ext cx="7650282" cy="79945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29-04-23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747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70836"/>
            <a:ext cx="15525572" cy="243541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088748"/>
            <a:ext cx="761512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602496"/>
            <a:ext cx="7615123" cy="6769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088748"/>
            <a:ext cx="765262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602496"/>
            <a:ext cx="7652626" cy="6769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29-04-23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500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29-04-23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486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29-04-23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204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814168"/>
            <a:ext cx="9112836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29-04-23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463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814168"/>
            <a:ext cx="9112836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29-04-23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114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70836"/>
            <a:ext cx="1552557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354163"/>
            <a:ext cx="1552557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B21D-B235-4E22-B9DD-1E083096050B}" type="datetimeFigureOut">
              <a:rPr lang="fr-BE" smtClean="0"/>
              <a:t>29-04-23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678325"/>
            <a:ext cx="607522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048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4376864-3C74-68FF-DC6B-3334F1A49A87}"/>
              </a:ext>
            </a:extLst>
          </p:cNvPr>
          <p:cNvGraphicFramePr>
            <a:graphicFrameLocks noGrp="1"/>
          </p:cNvGraphicFramePr>
          <p:nvPr/>
        </p:nvGraphicFramePr>
        <p:xfrm>
          <a:off x="6224579" y="4549397"/>
          <a:ext cx="609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6421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6412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42148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37448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98732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438511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06936"/>
                  </a:ext>
                </a:extLst>
              </a:tr>
            </a:tbl>
          </a:graphicData>
        </a:graphic>
      </p:graphicFrame>
      <p:grpSp>
        <p:nvGrpSpPr>
          <p:cNvPr id="5" name="Groupe 4">
            <a:extLst>
              <a:ext uri="{FF2B5EF4-FFF2-40B4-BE49-F238E27FC236}">
                <a16:creationId xmlns:a16="http://schemas.microsoft.com/office/drawing/2014/main" id="{32CD77B3-47FB-29C8-C52C-C37A01CB12B6}"/>
              </a:ext>
            </a:extLst>
          </p:cNvPr>
          <p:cNvGrpSpPr/>
          <p:nvPr/>
        </p:nvGrpSpPr>
        <p:grpSpPr>
          <a:xfrm>
            <a:off x="11134903" y="5730788"/>
            <a:ext cx="1048180" cy="252001"/>
            <a:chOff x="3315693" y="3292600"/>
            <a:chExt cx="1048180" cy="252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CD4863-44D6-C3EF-863E-5D74EE040DFD}"/>
                </a:ext>
              </a:extLst>
            </p:cNvPr>
            <p:cNvSpPr/>
            <p:nvPr/>
          </p:nvSpPr>
          <p:spPr>
            <a:xfrm>
              <a:off x="3315693" y="3292601"/>
              <a:ext cx="546187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>
                  <a:solidFill>
                    <a:schemeClr val="tx1"/>
                  </a:solidFill>
                </a:rPr>
                <a:t>4</a:t>
              </a:r>
              <a:endParaRPr lang="fr-BE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93282D-4277-444A-BB8F-C974D873748E}"/>
                </a:ext>
              </a:extLst>
            </p:cNvPr>
            <p:cNvSpPr/>
            <p:nvPr/>
          </p:nvSpPr>
          <p:spPr>
            <a:xfrm>
              <a:off x="3861881" y="3292600"/>
              <a:ext cx="501992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8C405AB-2D6A-C257-1835-93A7F0387F98}"/>
              </a:ext>
            </a:extLst>
          </p:cNvPr>
          <p:cNvGrpSpPr/>
          <p:nvPr/>
        </p:nvGrpSpPr>
        <p:grpSpPr>
          <a:xfrm>
            <a:off x="9482477" y="5731241"/>
            <a:ext cx="1048180" cy="252001"/>
            <a:chOff x="3315693" y="3292600"/>
            <a:chExt cx="1048180" cy="252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D64BE8-840A-BE3B-529B-EE87BBBB31B4}"/>
                </a:ext>
              </a:extLst>
            </p:cNvPr>
            <p:cNvSpPr/>
            <p:nvPr/>
          </p:nvSpPr>
          <p:spPr>
            <a:xfrm>
              <a:off x="3315693" y="3292601"/>
              <a:ext cx="546187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>
                  <a:solidFill>
                    <a:schemeClr val="tx1"/>
                  </a:solidFill>
                </a:rPr>
                <a:t>3</a:t>
              </a:r>
              <a:endParaRPr lang="fr-B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36AAF6-4520-EFAE-C303-09FBB283043D}"/>
                </a:ext>
              </a:extLst>
            </p:cNvPr>
            <p:cNvSpPr/>
            <p:nvPr/>
          </p:nvSpPr>
          <p:spPr>
            <a:xfrm>
              <a:off x="3861881" y="3292600"/>
              <a:ext cx="501992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594976B-D61F-90CD-3DBE-9AC66E4C8629}"/>
              </a:ext>
            </a:extLst>
          </p:cNvPr>
          <p:cNvGrpSpPr/>
          <p:nvPr/>
        </p:nvGrpSpPr>
        <p:grpSpPr>
          <a:xfrm>
            <a:off x="7865645" y="5722643"/>
            <a:ext cx="1055481" cy="260145"/>
            <a:chOff x="3305634" y="2918464"/>
            <a:chExt cx="1055481" cy="26014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9E5EE8-F2E3-9B79-3E98-9D4AE04F3379}"/>
                </a:ext>
              </a:extLst>
            </p:cNvPr>
            <p:cNvGrpSpPr/>
            <p:nvPr/>
          </p:nvGrpSpPr>
          <p:grpSpPr>
            <a:xfrm>
              <a:off x="3305634" y="2918464"/>
              <a:ext cx="1048180" cy="252001"/>
              <a:chOff x="3315693" y="3292600"/>
              <a:chExt cx="1048180" cy="25200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CDC5D26-7425-7C73-A2DC-217B9509F39F}"/>
                  </a:ext>
                </a:extLst>
              </p:cNvPr>
              <p:cNvSpPr/>
              <p:nvPr/>
            </p:nvSpPr>
            <p:spPr>
              <a:xfrm>
                <a:off x="3315693" y="3292601"/>
                <a:ext cx="546187" cy="25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600">
                    <a:solidFill>
                      <a:schemeClr val="tx1"/>
                    </a:solidFill>
                  </a:rPr>
                  <a:t>2</a:t>
                </a:r>
                <a:endParaRPr lang="fr-B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F51887-02D9-3FC7-24C9-6E6C2EE96386}"/>
                  </a:ext>
                </a:extLst>
              </p:cNvPr>
              <p:cNvSpPr/>
              <p:nvPr/>
            </p:nvSpPr>
            <p:spPr>
              <a:xfrm>
                <a:off x="3861881" y="3292600"/>
                <a:ext cx="501992" cy="25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391ADD72-A570-00C2-2446-611E0180D964}"/>
                </a:ext>
              </a:extLst>
            </p:cNvPr>
            <p:cNvCxnSpPr/>
            <p:nvPr/>
          </p:nvCxnSpPr>
          <p:spPr>
            <a:xfrm flipV="1">
              <a:off x="3844521" y="2926609"/>
              <a:ext cx="516594" cy="25200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6818234-46F4-22BB-741F-52287045A6C0}"/>
              </a:ext>
            </a:extLst>
          </p:cNvPr>
          <p:cNvGrpSpPr/>
          <p:nvPr/>
        </p:nvGrpSpPr>
        <p:grpSpPr>
          <a:xfrm>
            <a:off x="6256112" y="5729361"/>
            <a:ext cx="1048180" cy="252001"/>
            <a:chOff x="3315693" y="3292600"/>
            <a:chExt cx="1048180" cy="2520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737C8F-86E3-BB98-0A0F-FFD8A9A14C83}"/>
                </a:ext>
              </a:extLst>
            </p:cNvPr>
            <p:cNvSpPr/>
            <p:nvPr/>
          </p:nvSpPr>
          <p:spPr>
            <a:xfrm>
              <a:off x="3315693" y="3292601"/>
              <a:ext cx="546187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>
                  <a:solidFill>
                    <a:schemeClr val="tx1"/>
                  </a:solidFill>
                </a:rPr>
                <a:t>1</a:t>
              </a:r>
              <a:endParaRPr lang="fr-BE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F1CEB5-7EA5-CD8B-4070-36E60908012E}"/>
                </a:ext>
              </a:extLst>
            </p:cNvPr>
            <p:cNvSpPr/>
            <p:nvPr/>
          </p:nvSpPr>
          <p:spPr>
            <a:xfrm>
              <a:off x="3861881" y="3292600"/>
              <a:ext cx="501992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579FFD23-58E4-41FE-A19F-D6C90AD491B6}"/>
              </a:ext>
            </a:extLst>
          </p:cNvPr>
          <p:cNvSpPr txBox="1"/>
          <p:nvPr/>
        </p:nvSpPr>
        <p:spPr>
          <a:xfrm>
            <a:off x="8342794" y="4064667"/>
            <a:ext cx="2289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dirty="0" err="1">
                <a:solidFill>
                  <a:schemeClr val="accent6">
                    <a:lumMod val="75000"/>
                  </a:schemeClr>
                </a:solidFill>
              </a:rPr>
              <a:t>tableEmplacements</a:t>
            </a:r>
            <a:endParaRPr lang="fr-BE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4A9F6FF-2EE4-91E6-F710-7E418814A9FC}"/>
              </a:ext>
            </a:extLst>
          </p:cNvPr>
          <p:cNvCxnSpPr>
            <a:cxnSpLocks/>
          </p:cNvCxnSpPr>
          <p:nvPr/>
        </p:nvCxnSpPr>
        <p:spPr>
          <a:xfrm flipH="1">
            <a:off x="5124272" y="4775820"/>
            <a:ext cx="1624399" cy="94381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FC11E55-DFBC-BDE2-0622-0978DC611860}"/>
              </a:ext>
            </a:extLst>
          </p:cNvPr>
          <p:cNvCxnSpPr>
            <a:cxnSpLocks/>
          </p:cNvCxnSpPr>
          <p:nvPr/>
        </p:nvCxnSpPr>
        <p:spPr>
          <a:xfrm flipH="1">
            <a:off x="6810385" y="4775819"/>
            <a:ext cx="975546" cy="92905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680B39C-2116-F54E-D734-518FB6994A2B}"/>
              </a:ext>
            </a:extLst>
          </p:cNvPr>
          <p:cNvCxnSpPr>
            <a:cxnSpLocks/>
          </p:cNvCxnSpPr>
          <p:nvPr/>
        </p:nvCxnSpPr>
        <p:spPr>
          <a:xfrm>
            <a:off x="9772667" y="4773361"/>
            <a:ext cx="251157" cy="93151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F19CF1-0EB8-EC42-F3A8-5C2E9CFE6787}"/>
              </a:ext>
            </a:extLst>
          </p:cNvPr>
          <p:cNvCxnSpPr>
            <a:cxnSpLocks/>
          </p:cNvCxnSpPr>
          <p:nvPr/>
        </p:nvCxnSpPr>
        <p:spPr>
          <a:xfrm>
            <a:off x="10800258" y="4773361"/>
            <a:ext cx="873003" cy="93151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9A776DB-7798-1FB6-EFC1-60AF02BAF40E}"/>
              </a:ext>
            </a:extLst>
          </p:cNvPr>
          <p:cNvCxnSpPr>
            <a:cxnSpLocks/>
          </p:cNvCxnSpPr>
          <p:nvPr/>
        </p:nvCxnSpPr>
        <p:spPr>
          <a:xfrm>
            <a:off x="11837370" y="4773361"/>
            <a:ext cx="1498531" cy="93151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9315172-BB29-C4AB-EDD5-2CA0C255D43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053296" y="5853611"/>
            <a:ext cx="773668" cy="113029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65CE1B-00B1-ADAD-C6EF-B481096D57F2}"/>
              </a:ext>
            </a:extLst>
          </p:cNvPr>
          <p:cNvGrpSpPr/>
          <p:nvPr/>
        </p:nvGrpSpPr>
        <p:grpSpPr>
          <a:xfrm>
            <a:off x="4578084" y="5727612"/>
            <a:ext cx="1048180" cy="252001"/>
            <a:chOff x="3315693" y="3292600"/>
            <a:chExt cx="1048180" cy="2520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7A5926-793D-E25F-09FD-ECBB78925C9E}"/>
                </a:ext>
              </a:extLst>
            </p:cNvPr>
            <p:cNvSpPr/>
            <p:nvPr/>
          </p:nvSpPr>
          <p:spPr>
            <a:xfrm>
              <a:off x="3315693" y="3292601"/>
              <a:ext cx="546187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>
                  <a:solidFill>
                    <a:schemeClr val="tx1"/>
                  </a:solidFill>
                </a:rPr>
                <a:t>0</a:t>
              </a:r>
              <a:endParaRPr lang="fr-BE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D218BB-6F49-FF97-F15D-F88B0806A92E}"/>
                </a:ext>
              </a:extLst>
            </p:cNvPr>
            <p:cNvSpPr/>
            <p:nvPr/>
          </p:nvSpPr>
          <p:spPr>
            <a:xfrm>
              <a:off x="3861881" y="3292600"/>
              <a:ext cx="501992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F6E767B-4643-4470-BCBC-0C7B1F684707}"/>
              </a:ext>
            </a:extLst>
          </p:cNvPr>
          <p:cNvGrpSpPr/>
          <p:nvPr/>
        </p:nvGrpSpPr>
        <p:grpSpPr>
          <a:xfrm>
            <a:off x="6779695" y="6983905"/>
            <a:ext cx="2094539" cy="300461"/>
            <a:chOff x="4875954" y="4650296"/>
            <a:chExt cx="2094539" cy="30046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5474E8-6B83-0C9C-FE11-82601D1D7D6C}"/>
                </a:ext>
              </a:extLst>
            </p:cNvPr>
            <p:cNvSpPr/>
            <p:nvPr/>
          </p:nvSpPr>
          <p:spPr>
            <a:xfrm>
              <a:off x="4875954" y="4650298"/>
              <a:ext cx="482115" cy="3004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400" b="1">
                  <a:solidFill>
                    <a:schemeClr val="tx1"/>
                  </a:solidFill>
                </a:rPr>
                <a:t>riv1</a:t>
              </a:r>
              <a:endParaRPr lang="fr-B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9B8F22-9A8B-94E6-BD62-AD6252F66451}"/>
                </a:ext>
              </a:extLst>
            </p:cNvPr>
            <p:cNvSpPr/>
            <p:nvPr/>
          </p:nvSpPr>
          <p:spPr>
            <a:xfrm>
              <a:off x="5358070" y="4650297"/>
              <a:ext cx="1130308" cy="3004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400" b="1">
                  <a:solidFill>
                    <a:schemeClr val="tx1"/>
                  </a:solidFill>
                </a:rPr>
                <a:t>riv1@ipl.be</a:t>
              </a:r>
              <a:endParaRPr lang="fr-B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A51E43-39B9-A595-0E99-DD03F47BB1A9}"/>
                </a:ext>
              </a:extLst>
            </p:cNvPr>
            <p:cNvSpPr/>
            <p:nvPr/>
          </p:nvSpPr>
          <p:spPr>
            <a:xfrm>
              <a:off x="6488378" y="4650296"/>
              <a:ext cx="482115" cy="3004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400" b="1">
                  <a:solidFill>
                    <a:schemeClr val="tx1"/>
                  </a:solidFill>
                </a:rPr>
                <a:t>…</a:t>
              </a:r>
              <a:endParaRPr lang="fr-BE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E10922D-D193-187A-17E2-F2779CE0311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353706" y="5853612"/>
            <a:ext cx="1667046" cy="113029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A459CD1-CF5C-DE5A-711F-EE691469781E}"/>
              </a:ext>
            </a:extLst>
          </p:cNvPr>
          <p:cNvCxnSpPr>
            <a:cxnSpLocks/>
          </p:cNvCxnSpPr>
          <p:nvPr/>
        </p:nvCxnSpPr>
        <p:spPr>
          <a:xfrm flipH="1">
            <a:off x="8408672" y="4775819"/>
            <a:ext cx="331907" cy="92905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86048AC7-92BB-F9FD-6CEB-DE21DA4F20EC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279661" y="5853611"/>
            <a:ext cx="659924" cy="113029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431911C6-1769-C816-14FB-7E7B0581737D}"/>
              </a:ext>
            </a:extLst>
          </p:cNvPr>
          <p:cNvGrpSpPr/>
          <p:nvPr/>
        </p:nvGrpSpPr>
        <p:grpSpPr>
          <a:xfrm>
            <a:off x="9892316" y="6983903"/>
            <a:ext cx="2094539" cy="300461"/>
            <a:chOff x="4875954" y="4650296"/>
            <a:chExt cx="2094539" cy="30046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486A4D9-ABDB-9AD4-A864-A8F2E9E7402D}"/>
                </a:ext>
              </a:extLst>
            </p:cNvPr>
            <p:cNvSpPr/>
            <p:nvPr/>
          </p:nvSpPr>
          <p:spPr>
            <a:xfrm>
              <a:off x="4875954" y="4650298"/>
              <a:ext cx="482115" cy="3004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400" b="1">
                  <a:solidFill>
                    <a:schemeClr val="tx1"/>
                  </a:solidFill>
                </a:rPr>
                <a:t>riv3</a:t>
              </a:r>
              <a:endParaRPr lang="fr-B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BA1B6D-BC1B-F516-DD24-D550663762D9}"/>
                </a:ext>
              </a:extLst>
            </p:cNvPr>
            <p:cNvSpPr/>
            <p:nvPr/>
          </p:nvSpPr>
          <p:spPr>
            <a:xfrm>
              <a:off x="5358070" y="4650297"/>
              <a:ext cx="1130308" cy="3004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400" b="1">
                  <a:solidFill>
                    <a:schemeClr val="tx1"/>
                  </a:solidFill>
                </a:rPr>
                <a:t>riv3@ipl.be</a:t>
              </a:r>
              <a:endParaRPr lang="fr-B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667BB3A-4E10-355D-2D78-3C677B5DB28A}"/>
                </a:ext>
              </a:extLst>
            </p:cNvPr>
            <p:cNvSpPr/>
            <p:nvPr/>
          </p:nvSpPr>
          <p:spPr>
            <a:xfrm>
              <a:off x="6488378" y="4650296"/>
              <a:ext cx="482115" cy="3004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400" b="1">
                  <a:solidFill>
                    <a:schemeClr val="tx1"/>
                  </a:solidFill>
                </a:rPr>
                <a:t>…</a:t>
              </a:r>
              <a:endParaRPr lang="fr-BE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AE9B5CC-A2F6-36AB-95D7-FD82ED0CE848}"/>
              </a:ext>
            </a:extLst>
          </p:cNvPr>
          <p:cNvGrpSpPr/>
          <p:nvPr/>
        </p:nvGrpSpPr>
        <p:grpSpPr>
          <a:xfrm>
            <a:off x="12801154" y="5713016"/>
            <a:ext cx="1051341" cy="258614"/>
            <a:chOff x="7839418" y="2417480"/>
            <a:chExt cx="1051341" cy="258614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84F1B7E7-8E60-687E-DA22-AE84D9F2B2D0}"/>
                </a:ext>
              </a:extLst>
            </p:cNvPr>
            <p:cNvGrpSpPr/>
            <p:nvPr/>
          </p:nvGrpSpPr>
          <p:grpSpPr>
            <a:xfrm>
              <a:off x="7839418" y="2417480"/>
              <a:ext cx="1048180" cy="252001"/>
              <a:chOff x="3315693" y="3292600"/>
              <a:chExt cx="1048180" cy="25200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6E9F83-7132-7C26-6F9F-8A2DE47257F8}"/>
                  </a:ext>
                </a:extLst>
              </p:cNvPr>
              <p:cNvSpPr/>
              <p:nvPr/>
            </p:nvSpPr>
            <p:spPr>
              <a:xfrm>
                <a:off x="3315693" y="3292601"/>
                <a:ext cx="546187" cy="25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600">
                    <a:solidFill>
                      <a:schemeClr val="tx1"/>
                    </a:solidFill>
                  </a:rPr>
                  <a:t>5</a:t>
                </a:r>
                <a:endParaRPr lang="fr-B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8991953-B1F5-A2F9-AD6D-D496AB69A301}"/>
                  </a:ext>
                </a:extLst>
              </p:cNvPr>
              <p:cNvSpPr/>
              <p:nvPr/>
            </p:nvSpPr>
            <p:spPr>
              <a:xfrm>
                <a:off x="3861881" y="3292600"/>
                <a:ext cx="501992" cy="25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F270A50-EBC2-C086-34A7-607AD55FAE8E}"/>
                </a:ext>
              </a:extLst>
            </p:cNvPr>
            <p:cNvCxnSpPr/>
            <p:nvPr/>
          </p:nvCxnSpPr>
          <p:spPr>
            <a:xfrm flipV="1">
              <a:off x="8374165" y="2424094"/>
              <a:ext cx="516594" cy="25200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24B7293F-CFAD-0CE8-EE76-F3B4AE07625D}"/>
              </a:ext>
            </a:extLst>
          </p:cNvPr>
          <p:cNvCxnSpPr>
            <a:cxnSpLocks/>
          </p:cNvCxnSpPr>
          <p:nvPr/>
        </p:nvCxnSpPr>
        <p:spPr>
          <a:xfrm flipH="1">
            <a:off x="8454727" y="5837124"/>
            <a:ext cx="3476909" cy="115492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B952850F-9E77-D8F0-267F-994135C917D5}"/>
              </a:ext>
            </a:extLst>
          </p:cNvPr>
          <p:cNvSpPr txBox="1"/>
          <p:nvPr/>
        </p:nvSpPr>
        <p:spPr>
          <a:xfrm>
            <a:off x="1089908" y="673831"/>
            <a:ext cx="2840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VERSION DE BASE</a:t>
            </a:r>
            <a:endParaRPr lang="fr-BE" sz="2800" b="1" dirty="0"/>
          </a:p>
        </p:txBody>
      </p:sp>
    </p:spTree>
    <p:extLst>
      <p:ext uri="{BB962C8B-B14F-4D97-AF65-F5344CB8AC3E}">
        <p14:creationId xmlns:p14="http://schemas.microsoft.com/office/powerpoint/2010/main" val="50370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 rot="7201704">
            <a:off x="6066643" y="7656655"/>
            <a:ext cx="1334852" cy="45719"/>
            <a:chOff x="3131840" y="4202685"/>
            <a:chExt cx="2482864" cy="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 rot="6167465">
            <a:off x="7130292" y="7602103"/>
            <a:ext cx="2508125" cy="80775"/>
            <a:chOff x="3131840" y="4202685"/>
            <a:chExt cx="2482864" cy="0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193">
            <a:off x="10894468" y="6400011"/>
            <a:ext cx="1182532" cy="340209"/>
            <a:chOff x="3131840" y="4202685"/>
            <a:chExt cx="2482864" cy="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3C884482-A274-497D-895C-38B2C3ECDC64}"/>
              </a:ext>
            </a:extLst>
          </p:cNvPr>
          <p:cNvSpPr/>
          <p:nvPr/>
        </p:nvSpPr>
        <p:spPr>
          <a:xfrm>
            <a:off x="5998690" y="4844174"/>
            <a:ext cx="5400600" cy="3096344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A447C-238E-4C44-A6CB-7E2AACD6DF41}"/>
              </a:ext>
            </a:extLst>
          </p:cNvPr>
          <p:cNvSpPr/>
          <p:nvPr/>
        </p:nvSpPr>
        <p:spPr>
          <a:xfrm>
            <a:off x="6410261" y="6199364"/>
            <a:ext cx="288032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210331-2082-424D-9943-8099EC050EBD}"/>
              </a:ext>
            </a:extLst>
          </p:cNvPr>
          <p:cNvSpPr/>
          <p:nvPr/>
        </p:nvSpPr>
        <p:spPr>
          <a:xfrm>
            <a:off x="9791364" y="5400854"/>
            <a:ext cx="288032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566767-CC82-4092-AA3D-ECAC2898705C}"/>
              </a:ext>
            </a:extLst>
          </p:cNvPr>
          <p:cNvSpPr/>
          <p:nvPr/>
        </p:nvSpPr>
        <p:spPr>
          <a:xfrm>
            <a:off x="7851205" y="5222581"/>
            <a:ext cx="288032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4832CAD-83F0-486B-9192-65D631A635BF}"/>
              </a:ext>
            </a:extLst>
          </p:cNvPr>
          <p:cNvCxnSpPr>
            <a:cxnSpLocks/>
          </p:cNvCxnSpPr>
          <p:nvPr/>
        </p:nvCxnSpPr>
        <p:spPr>
          <a:xfrm>
            <a:off x="9956650" y="5533685"/>
            <a:ext cx="290512" cy="61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993949-9973-47A8-A363-959E23D65A0D}"/>
              </a:ext>
            </a:extLst>
          </p:cNvPr>
          <p:cNvCxnSpPr>
            <a:cxnSpLocks/>
          </p:cNvCxnSpPr>
          <p:nvPr/>
        </p:nvCxnSpPr>
        <p:spPr>
          <a:xfrm>
            <a:off x="7995222" y="5366597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9CE4109-AB9E-496A-A055-EF439BDBB8E4}"/>
              </a:ext>
            </a:extLst>
          </p:cNvPr>
          <p:cNvCxnSpPr>
            <a:cxnSpLocks/>
          </p:cNvCxnSpPr>
          <p:nvPr/>
        </p:nvCxnSpPr>
        <p:spPr>
          <a:xfrm>
            <a:off x="6554278" y="6343380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47568696-8742-4E6C-8BA0-A096CB2289BF}"/>
              </a:ext>
            </a:extLst>
          </p:cNvPr>
          <p:cNvSpPr txBox="1"/>
          <p:nvPr/>
        </p:nvSpPr>
        <p:spPr>
          <a:xfrm>
            <a:off x="6744986" y="6758512"/>
            <a:ext cx="833383" cy="34970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fr-BE"/>
              <a:t>« riv1 » </a:t>
            </a:r>
            <a:endParaRPr lang="fr-BE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40D6CA-172E-4B24-9CDC-06D58AEA0224}"/>
              </a:ext>
            </a:extLst>
          </p:cNvPr>
          <p:cNvSpPr txBox="1"/>
          <p:nvPr/>
        </p:nvSpPr>
        <p:spPr>
          <a:xfrm>
            <a:off x="6044140" y="8267781"/>
            <a:ext cx="773416" cy="349702"/>
          </a:xfrm>
          <a:prstGeom prst="rect">
            <a:avLst/>
          </a:prstGeom>
          <a:solidFill>
            <a:schemeClr val="accent4"/>
          </a:solidFill>
          <a:ln w="28575">
            <a:solidFill>
              <a:srgbClr val="0070C0"/>
            </a:solidFill>
          </a:ln>
        </p:spPr>
        <p:txBody>
          <a:bodyPr wrap="square" tIns="36000" bIns="36000" rtlCol="0" anchor="ctr" anchorCtr="0">
            <a:spAutoFit/>
          </a:bodyPr>
          <a:lstStyle/>
          <a:p>
            <a:pPr algn="ctr"/>
            <a:r>
              <a:rPr lang="fr-BE"/>
              <a:t>3</a:t>
            </a:r>
            <a:endParaRPr lang="fr-BE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863E517-6C0A-432F-9EB9-47611E36CCE3}"/>
              </a:ext>
            </a:extLst>
          </p:cNvPr>
          <p:cNvSpPr txBox="1"/>
          <p:nvPr/>
        </p:nvSpPr>
        <p:spPr>
          <a:xfrm>
            <a:off x="8236855" y="6068009"/>
            <a:ext cx="852320" cy="34970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fr-BE"/>
              <a:t>« riv2 » </a:t>
            </a:r>
            <a:endParaRPr lang="fr-BE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8538E3F-7121-4335-8217-48621D0871B6}"/>
              </a:ext>
            </a:extLst>
          </p:cNvPr>
          <p:cNvSpPr txBox="1"/>
          <p:nvPr/>
        </p:nvSpPr>
        <p:spPr>
          <a:xfrm>
            <a:off x="9997203" y="6146169"/>
            <a:ext cx="938576" cy="34970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fr-BE"/>
              <a:t>« riv3 » </a:t>
            </a:r>
            <a:endParaRPr lang="fr-BE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42D2990-444F-40F5-B7BC-13BFDD598013}"/>
              </a:ext>
            </a:extLst>
          </p:cNvPr>
          <p:cNvSpPr txBox="1"/>
          <p:nvPr/>
        </p:nvSpPr>
        <p:spPr>
          <a:xfrm>
            <a:off x="7721600" y="8844174"/>
            <a:ext cx="773416" cy="349702"/>
          </a:xfrm>
          <a:prstGeom prst="rect">
            <a:avLst/>
          </a:prstGeom>
          <a:solidFill>
            <a:schemeClr val="accent4"/>
          </a:solidFill>
          <a:ln w="28575">
            <a:solidFill>
              <a:srgbClr val="0070C0"/>
            </a:solidFill>
          </a:ln>
        </p:spPr>
        <p:txBody>
          <a:bodyPr wrap="square" tIns="36000" bIns="36000" rtlCol="0" anchor="ctr" anchorCtr="0">
            <a:spAutoFit/>
          </a:bodyPr>
          <a:lstStyle/>
          <a:p>
            <a:pPr algn="ctr"/>
            <a:r>
              <a:rPr lang="fr-BE"/>
              <a:t>0</a:t>
            </a:r>
            <a:endParaRPr lang="fr-BE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AC101EC-3D58-425E-B984-0C5EE1B3C3C9}"/>
              </a:ext>
            </a:extLst>
          </p:cNvPr>
          <p:cNvSpPr txBox="1"/>
          <p:nvPr/>
        </p:nvSpPr>
        <p:spPr>
          <a:xfrm>
            <a:off x="12088325" y="6331758"/>
            <a:ext cx="773416" cy="349702"/>
          </a:xfrm>
          <a:prstGeom prst="rect">
            <a:avLst/>
          </a:prstGeom>
          <a:solidFill>
            <a:schemeClr val="accent4"/>
          </a:solidFill>
          <a:ln w="28575">
            <a:solidFill>
              <a:srgbClr val="0070C0"/>
            </a:solidFill>
          </a:ln>
        </p:spPr>
        <p:txBody>
          <a:bodyPr wrap="square" tIns="36000" bIns="36000" rtlCol="0" anchor="ctr" anchorCtr="0">
            <a:spAutoFit/>
          </a:bodyPr>
          <a:lstStyle/>
          <a:p>
            <a:pPr algn="ctr"/>
            <a:r>
              <a:rPr lang="fr-BE"/>
              <a:t>1</a:t>
            </a:r>
            <a:endParaRPr lang="fr-BE" dirty="0"/>
          </a:p>
        </p:txBody>
      </p:sp>
      <p:sp>
        <p:nvSpPr>
          <p:cNvPr id="34" name="ZoneTexte 33"/>
          <p:cNvSpPr txBox="1"/>
          <p:nvPr/>
        </p:nvSpPr>
        <p:spPr>
          <a:xfrm>
            <a:off x="6419861" y="4157323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>
                <a:solidFill>
                  <a:srgbClr val="00B0F0"/>
                </a:solidFill>
              </a:rPr>
              <a:t>mapRiverains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2DD2CD-F230-79C5-A87A-78B38329C4AD}"/>
              </a:ext>
            </a:extLst>
          </p:cNvPr>
          <p:cNvSpPr txBox="1"/>
          <p:nvPr/>
        </p:nvSpPr>
        <p:spPr>
          <a:xfrm>
            <a:off x="1089908" y="673831"/>
            <a:ext cx="2840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VERSION DE BASE</a:t>
            </a:r>
            <a:endParaRPr lang="fr-BE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11F7CF-7894-2BA2-F053-707F809E97D7}"/>
              </a:ext>
            </a:extLst>
          </p:cNvPr>
          <p:cNvSpPr txBox="1"/>
          <p:nvPr/>
        </p:nvSpPr>
        <p:spPr>
          <a:xfrm>
            <a:off x="2041451" y="2509284"/>
            <a:ext cx="2218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Pour la phase 1:</a:t>
            </a:r>
            <a:endParaRPr lang="fr-BE" sz="2400" b="1" dirty="0"/>
          </a:p>
        </p:txBody>
      </p:sp>
    </p:spTree>
    <p:extLst>
      <p:ext uri="{BB962C8B-B14F-4D97-AF65-F5344CB8AC3E}">
        <p14:creationId xmlns:p14="http://schemas.microsoft.com/office/powerpoint/2010/main" val="376261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au 43">
            <a:extLst>
              <a:ext uri="{FF2B5EF4-FFF2-40B4-BE49-F238E27FC236}">
                <a16:creationId xmlns:a16="http://schemas.microsoft.com/office/drawing/2014/main" id="{0A4C6023-3698-754F-4B63-D8CBABCFE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06536"/>
              </p:ext>
            </p:extLst>
          </p:nvPr>
        </p:nvGraphicFramePr>
        <p:xfrm>
          <a:off x="11871335" y="7236261"/>
          <a:ext cx="396281" cy="792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81">
                  <a:extLst>
                    <a:ext uri="{9D8B030D-6E8A-4147-A177-3AD203B41FA5}">
                      <a16:colId xmlns:a16="http://schemas.microsoft.com/office/drawing/2014/main" val="1166827387"/>
                    </a:ext>
                  </a:extLst>
                </a:gridCol>
              </a:tblGrid>
              <a:tr h="396406">
                <a:tc>
                  <a:txBody>
                    <a:bodyPr/>
                    <a:lstStyle/>
                    <a:p>
                      <a:pPr algn="ctr"/>
                      <a:endParaRPr lang="fr-BE" sz="26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49431"/>
                  </a:ext>
                </a:extLst>
              </a:tr>
              <a:tr h="396406">
                <a:tc>
                  <a:txBody>
                    <a:bodyPr/>
                    <a:lstStyle/>
                    <a:p>
                      <a:pPr algn="ctr"/>
                      <a:endParaRPr lang="fr-BE" sz="26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666267"/>
                  </a:ext>
                </a:extLst>
              </a:tr>
            </a:tbl>
          </a:graphicData>
        </a:graphic>
      </p:graphicFrame>
      <p:sp>
        <p:nvSpPr>
          <p:cNvPr id="45" name="ZoneTexte 44">
            <a:extLst>
              <a:ext uri="{FF2B5EF4-FFF2-40B4-BE49-F238E27FC236}">
                <a16:creationId xmlns:a16="http://schemas.microsoft.com/office/drawing/2014/main" id="{DBEAC0F9-0C3B-1C21-CFDA-36557B50E3DC}"/>
              </a:ext>
            </a:extLst>
          </p:cNvPr>
          <p:cNvSpPr txBox="1"/>
          <p:nvPr/>
        </p:nvSpPr>
        <p:spPr>
          <a:xfrm>
            <a:off x="10698046" y="8109816"/>
            <a:ext cx="2769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dirty="0" err="1">
                <a:solidFill>
                  <a:srgbClr val="FF9933"/>
                </a:solidFill>
              </a:rPr>
              <a:t>pileEmplacementsLibres</a:t>
            </a:r>
            <a:endParaRPr lang="fr-BE" sz="2000" b="1" dirty="0">
              <a:solidFill>
                <a:srgbClr val="FF9933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9E8D80-C4B9-933D-BEBE-23C520569DE0}"/>
              </a:ext>
            </a:extLst>
          </p:cNvPr>
          <p:cNvSpPr txBox="1"/>
          <p:nvPr/>
        </p:nvSpPr>
        <p:spPr>
          <a:xfrm>
            <a:off x="1089908" y="673831"/>
            <a:ext cx="2840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VERSION DE BASE</a:t>
            </a:r>
            <a:endParaRPr lang="fr-BE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6B60120-F78E-659F-EE0E-3898C1E795F1}"/>
              </a:ext>
            </a:extLst>
          </p:cNvPr>
          <p:cNvSpPr txBox="1"/>
          <p:nvPr/>
        </p:nvSpPr>
        <p:spPr>
          <a:xfrm>
            <a:off x="2041451" y="2509284"/>
            <a:ext cx="2218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Pour la phase 2:</a:t>
            </a:r>
            <a:endParaRPr lang="fr-BE" sz="2400" b="1" dirty="0"/>
          </a:p>
        </p:txBody>
      </p: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0DAE133A-1F48-7DDA-BDC6-2F8015595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76269"/>
              </p:ext>
            </p:extLst>
          </p:nvPr>
        </p:nvGraphicFramePr>
        <p:xfrm>
          <a:off x="5983039" y="3562868"/>
          <a:ext cx="609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6421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6412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42148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37448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98732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438511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06936"/>
                  </a:ext>
                </a:extLst>
              </a:tr>
            </a:tbl>
          </a:graphicData>
        </a:graphic>
      </p:graphicFrame>
      <p:grpSp>
        <p:nvGrpSpPr>
          <p:cNvPr id="35" name="Groupe 34">
            <a:extLst>
              <a:ext uri="{FF2B5EF4-FFF2-40B4-BE49-F238E27FC236}">
                <a16:creationId xmlns:a16="http://schemas.microsoft.com/office/drawing/2014/main" id="{89A37847-3EE5-48D7-54B4-F35A6DB9954B}"/>
              </a:ext>
            </a:extLst>
          </p:cNvPr>
          <p:cNvGrpSpPr/>
          <p:nvPr/>
        </p:nvGrpSpPr>
        <p:grpSpPr>
          <a:xfrm>
            <a:off x="10893363" y="4744259"/>
            <a:ext cx="1048180" cy="252001"/>
            <a:chOff x="3315693" y="3292600"/>
            <a:chExt cx="1048180" cy="25200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411349-6AA9-3C25-D175-0AE0658F2BDB}"/>
                </a:ext>
              </a:extLst>
            </p:cNvPr>
            <p:cNvSpPr/>
            <p:nvPr/>
          </p:nvSpPr>
          <p:spPr>
            <a:xfrm>
              <a:off x="3315693" y="3292601"/>
              <a:ext cx="546187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>
                  <a:solidFill>
                    <a:schemeClr val="tx1"/>
                  </a:solidFill>
                </a:rPr>
                <a:t>4</a:t>
              </a:r>
              <a:endParaRPr lang="fr-BE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56CE4D3-3DC2-433B-D0C1-976C31754435}"/>
                </a:ext>
              </a:extLst>
            </p:cNvPr>
            <p:cNvSpPr/>
            <p:nvPr/>
          </p:nvSpPr>
          <p:spPr>
            <a:xfrm>
              <a:off x="3861881" y="3292600"/>
              <a:ext cx="501992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3B618A0D-F31B-3CC5-6891-E78EF530A377}"/>
              </a:ext>
            </a:extLst>
          </p:cNvPr>
          <p:cNvGrpSpPr/>
          <p:nvPr/>
        </p:nvGrpSpPr>
        <p:grpSpPr>
          <a:xfrm>
            <a:off x="9240937" y="4744712"/>
            <a:ext cx="1048180" cy="252001"/>
            <a:chOff x="3315693" y="3292600"/>
            <a:chExt cx="1048180" cy="25200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DC88CB-20E5-52D9-671D-C139134DE602}"/>
                </a:ext>
              </a:extLst>
            </p:cNvPr>
            <p:cNvSpPr/>
            <p:nvPr/>
          </p:nvSpPr>
          <p:spPr>
            <a:xfrm>
              <a:off x="3315693" y="3292601"/>
              <a:ext cx="546187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>
                  <a:solidFill>
                    <a:schemeClr val="tx1"/>
                  </a:solidFill>
                </a:rPr>
                <a:t>3</a:t>
              </a:r>
              <a:endParaRPr lang="fr-BE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1361E5-3065-2E36-A061-F16A8D3290B1}"/>
                </a:ext>
              </a:extLst>
            </p:cNvPr>
            <p:cNvSpPr/>
            <p:nvPr/>
          </p:nvSpPr>
          <p:spPr>
            <a:xfrm>
              <a:off x="3861881" y="3292600"/>
              <a:ext cx="501992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43763EF-DF39-260A-139B-BACE6183EF00}"/>
              </a:ext>
            </a:extLst>
          </p:cNvPr>
          <p:cNvGrpSpPr/>
          <p:nvPr/>
        </p:nvGrpSpPr>
        <p:grpSpPr>
          <a:xfrm>
            <a:off x="7624105" y="4736114"/>
            <a:ext cx="1055481" cy="260145"/>
            <a:chOff x="3305634" y="2918464"/>
            <a:chExt cx="1055481" cy="260145"/>
          </a:xfrm>
        </p:grpSpPr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75A70120-E68E-7812-7156-8D12809E1C7E}"/>
                </a:ext>
              </a:extLst>
            </p:cNvPr>
            <p:cNvGrpSpPr/>
            <p:nvPr/>
          </p:nvGrpSpPr>
          <p:grpSpPr>
            <a:xfrm>
              <a:off x="3305634" y="2918464"/>
              <a:ext cx="1048180" cy="252001"/>
              <a:chOff x="3315693" y="3292600"/>
              <a:chExt cx="1048180" cy="252001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A7ABE04-662B-06F5-3437-BE291585C587}"/>
                  </a:ext>
                </a:extLst>
              </p:cNvPr>
              <p:cNvSpPr/>
              <p:nvPr/>
            </p:nvSpPr>
            <p:spPr>
              <a:xfrm>
                <a:off x="3315693" y="3292601"/>
                <a:ext cx="546187" cy="25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600">
                    <a:solidFill>
                      <a:schemeClr val="tx1"/>
                    </a:solidFill>
                  </a:rPr>
                  <a:t>2</a:t>
                </a:r>
                <a:endParaRPr lang="fr-B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5C4B2D-EEAB-E786-4FE3-D5A2E9866DC3}"/>
                  </a:ext>
                </a:extLst>
              </p:cNvPr>
              <p:cNvSpPr/>
              <p:nvPr/>
            </p:nvSpPr>
            <p:spPr>
              <a:xfrm>
                <a:off x="3861881" y="3292600"/>
                <a:ext cx="501992" cy="25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EFED0648-AEE2-2A00-1C87-E081B9916584}"/>
                </a:ext>
              </a:extLst>
            </p:cNvPr>
            <p:cNvCxnSpPr/>
            <p:nvPr/>
          </p:nvCxnSpPr>
          <p:spPr>
            <a:xfrm flipV="1">
              <a:off x="3844521" y="2926609"/>
              <a:ext cx="516594" cy="25200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0070E8C4-4F12-9224-BCA3-31D2853C6F3D}"/>
              </a:ext>
            </a:extLst>
          </p:cNvPr>
          <p:cNvGrpSpPr/>
          <p:nvPr/>
        </p:nvGrpSpPr>
        <p:grpSpPr>
          <a:xfrm>
            <a:off x="6014572" y="4742832"/>
            <a:ext cx="1048180" cy="252001"/>
            <a:chOff x="3315693" y="3292600"/>
            <a:chExt cx="1048180" cy="25200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4464B51-A689-519B-0D2D-821B6D4C78DF}"/>
                </a:ext>
              </a:extLst>
            </p:cNvPr>
            <p:cNvSpPr/>
            <p:nvPr/>
          </p:nvSpPr>
          <p:spPr>
            <a:xfrm>
              <a:off x="3315693" y="3292601"/>
              <a:ext cx="546187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>
                  <a:solidFill>
                    <a:schemeClr val="tx1"/>
                  </a:solidFill>
                </a:rPr>
                <a:t>1</a:t>
              </a:r>
              <a:endParaRPr lang="fr-BE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65BF60-52D2-919B-746D-DEADDF323D52}"/>
                </a:ext>
              </a:extLst>
            </p:cNvPr>
            <p:cNvSpPr/>
            <p:nvPr/>
          </p:nvSpPr>
          <p:spPr>
            <a:xfrm>
              <a:off x="3861881" y="3292600"/>
              <a:ext cx="501992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9283ECDF-3FDF-127C-4F6B-BD3648384D26}"/>
              </a:ext>
            </a:extLst>
          </p:cNvPr>
          <p:cNvSpPr txBox="1"/>
          <p:nvPr/>
        </p:nvSpPr>
        <p:spPr>
          <a:xfrm>
            <a:off x="8101254" y="3078138"/>
            <a:ext cx="2289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dirty="0" err="1">
                <a:solidFill>
                  <a:schemeClr val="accent6">
                    <a:lumMod val="75000"/>
                  </a:schemeClr>
                </a:solidFill>
              </a:rPr>
              <a:t>tableEmplacements</a:t>
            </a:r>
            <a:endParaRPr lang="fr-BE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B59513BF-EA50-ADCB-3681-868B3AF40148}"/>
              </a:ext>
            </a:extLst>
          </p:cNvPr>
          <p:cNvCxnSpPr>
            <a:cxnSpLocks/>
          </p:cNvCxnSpPr>
          <p:nvPr/>
        </p:nvCxnSpPr>
        <p:spPr>
          <a:xfrm flipH="1">
            <a:off x="4882732" y="3789291"/>
            <a:ext cx="1624399" cy="94381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4AECE372-9C49-F2B6-4F3E-DF2C904D2E34}"/>
              </a:ext>
            </a:extLst>
          </p:cNvPr>
          <p:cNvCxnSpPr>
            <a:cxnSpLocks/>
          </p:cNvCxnSpPr>
          <p:nvPr/>
        </p:nvCxnSpPr>
        <p:spPr>
          <a:xfrm flipH="1">
            <a:off x="6568845" y="3789290"/>
            <a:ext cx="975546" cy="92905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7792E76-E43B-E1FC-B507-6D547B883F1B}"/>
              </a:ext>
            </a:extLst>
          </p:cNvPr>
          <p:cNvCxnSpPr>
            <a:cxnSpLocks/>
          </p:cNvCxnSpPr>
          <p:nvPr/>
        </p:nvCxnSpPr>
        <p:spPr>
          <a:xfrm>
            <a:off x="9531127" y="3786832"/>
            <a:ext cx="251157" cy="93151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9BEA92AC-E030-CDE3-9EA3-30E1D2344BD8}"/>
              </a:ext>
            </a:extLst>
          </p:cNvPr>
          <p:cNvCxnSpPr>
            <a:cxnSpLocks/>
          </p:cNvCxnSpPr>
          <p:nvPr/>
        </p:nvCxnSpPr>
        <p:spPr>
          <a:xfrm>
            <a:off x="10558718" y="3786832"/>
            <a:ext cx="873003" cy="93151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29169D1-7B6A-C1D5-8D82-3700444AE6FA}"/>
              </a:ext>
            </a:extLst>
          </p:cNvPr>
          <p:cNvCxnSpPr>
            <a:cxnSpLocks/>
          </p:cNvCxnSpPr>
          <p:nvPr/>
        </p:nvCxnSpPr>
        <p:spPr>
          <a:xfrm>
            <a:off x="11595830" y="3786832"/>
            <a:ext cx="1498531" cy="93151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A53CE970-0BF0-981C-24EB-5F3274F5B777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6811756" y="4867082"/>
            <a:ext cx="773668" cy="113029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CA63741-2CC4-1117-CC20-332811458238}"/>
              </a:ext>
            </a:extLst>
          </p:cNvPr>
          <p:cNvGrpSpPr/>
          <p:nvPr/>
        </p:nvGrpSpPr>
        <p:grpSpPr>
          <a:xfrm>
            <a:off x="4336544" y="4741083"/>
            <a:ext cx="1048180" cy="252001"/>
            <a:chOff x="3315693" y="3292600"/>
            <a:chExt cx="1048180" cy="2520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5F0C789-1275-C97F-2163-22A809CD468A}"/>
                </a:ext>
              </a:extLst>
            </p:cNvPr>
            <p:cNvSpPr/>
            <p:nvPr/>
          </p:nvSpPr>
          <p:spPr>
            <a:xfrm>
              <a:off x="3315693" y="3292601"/>
              <a:ext cx="546187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>
                  <a:solidFill>
                    <a:schemeClr val="tx1"/>
                  </a:solidFill>
                </a:rPr>
                <a:t>0</a:t>
              </a:r>
              <a:endParaRPr lang="fr-BE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8349EA2-766F-8AF2-6762-5504F5FA7D84}"/>
                </a:ext>
              </a:extLst>
            </p:cNvPr>
            <p:cNvSpPr/>
            <p:nvPr/>
          </p:nvSpPr>
          <p:spPr>
            <a:xfrm>
              <a:off x="3861881" y="3292600"/>
              <a:ext cx="501992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511CE9B4-9C1D-462F-FF3D-13D6C32B2A49}"/>
              </a:ext>
            </a:extLst>
          </p:cNvPr>
          <p:cNvGrpSpPr/>
          <p:nvPr/>
        </p:nvGrpSpPr>
        <p:grpSpPr>
          <a:xfrm>
            <a:off x="6538155" y="5997376"/>
            <a:ext cx="2094539" cy="300461"/>
            <a:chOff x="4875954" y="4650296"/>
            <a:chExt cx="2094539" cy="30046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F64B77-F73C-91E7-0A0F-2C558577D8EC}"/>
                </a:ext>
              </a:extLst>
            </p:cNvPr>
            <p:cNvSpPr/>
            <p:nvPr/>
          </p:nvSpPr>
          <p:spPr>
            <a:xfrm>
              <a:off x="4875954" y="4650298"/>
              <a:ext cx="482115" cy="3004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400" b="1">
                  <a:solidFill>
                    <a:schemeClr val="tx1"/>
                  </a:solidFill>
                </a:rPr>
                <a:t>riv1</a:t>
              </a:r>
              <a:endParaRPr lang="fr-B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DA73D05-9A6B-B13C-3617-9FC9718B3490}"/>
                </a:ext>
              </a:extLst>
            </p:cNvPr>
            <p:cNvSpPr/>
            <p:nvPr/>
          </p:nvSpPr>
          <p:spPr>
            <a:xfrm>
              <a:off x="5358070" y="4650297"/>
              <a:ext cx="1130308" cy="3004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400" b="1">
                  <a:solidFill>
                    <a:schemeClr val="tx1"/>
                  </a:solidFill>
                </a:rPr>
                <a:t>riv1@ipl.be</a:t>
              </a:r>
              <a:endParaRPr lang="fr-B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99DA5D2-1613-BC7E-8BFF-EAC424E0A5E3}"/>
                </a:ext>
              </a:extLst>
            </p:cNvPr>
            <p:cNvSpPr/>
            <p:nvPr/>
          </p:nvSpPr>
          <p:spPr>
            <a:xfrm>
              <a:off x="6488378" y="4650296"/>
              <a:ext cx="482115" cy="3004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400" b="1">
                  <a:solidFill>
                    <a:schemeClr val="tx1"/>
                  </a:solidFill>
                </a:rPr>
                <a:t>…</a:t>
              </a:r>
              <a:endParaRPr lang="fr-BE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D131F13-E932-F759-5337-129CFAE8718E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5112166" y="4867083"/>
            <a:ext cx="1667046" cy="113029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E5569CCC-1D6C-290E-8F52-BC7CAE90CAF7}"/>
              </a:ext>
            </a:extLst>
          </p:cNvPr>
          <p:cNvCxnSpPr>
            <a:cxnSpLocks/>
          </p:cNvCxnSpPr>
          <p:nvPr/>
        </p:nvCxnSpPr>
        <p:spPr>
          <a:xfrm flipH="1">
            <a:off x="8167132" y="3789290"/>
            <a:ext cx="331907" cy="92905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748286F2-3FEF-DC32-BC4D-4B103A7255D9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10038121" y="4867082"/>
            <a:ext cx="659924" cy="113029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27A9CD44-1C83-2587-A782-614CAF2F1F23}"/>
              </a:ext>
            </a:extLst>
          </p:cNvPr>
          <p:cNvGrpSpPr/>
          <p:nvPr/>
        </p:nvGrpSpPr>
        <p:grpSpPr>
          <a:xfrm>
            <a:off x="12559614" y="4726487"/>
            <a:ext cx="1051341" cy="258614"/>
            <a:chOff x="7839418" y="2417480"/>
            <a:chExt cx="1051341" cy="258614"/>
          </a:xfrm>
        </p:grpSpPr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0B483EF2-7C27-6CD7-1A55-4346EFA4A47F}"/>
                </a:ext>
              </a:extLst>
            </p:cNvPr>
            <p:cNvGrpSpPr/>
            <p:nvPr/>
          </p:nvGrpSpPr>
          <p:grpSpPr>
            <a:xfrm>
              <a:off x="7839418" y="2417480"/>
              <a:ext cx="1048180" cy="252001"/>
              <a:chOff x="3315693" y="3292600"/>
              <a:chExt cx="1048180" cy="252001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47FA886-21D8-AD20-57EC-819F04B8EE41}"/>
                  </a:ext>
                </a:extLst>
              </p:cNvPr>
              <p:cNvSpPr/>
              <p:nvPr/>
            </p:nvSpPr>
            <p:spPr>
              <a:xfrm>
                <a:off x="3315693" y="3292601"/>
                <a:ext cx="546187" cy="25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600">
                    <a:solidFill>
                      <a:schemeClr val="tx1"/>
                    </a:solidFill>
                  </a:rPr>
                  <a:t>5</a:t>
                </a:r>
                <a:endParaRPr lang="fr-B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C605CA0-2DB4-4059-FCE6-F3DC1F5E9953}"/>
                  </a:ext>
                </a:extLst>
              </p:cNvPr>
              <p:cNvSpPr/>
              <p:nvPr/>
            </p:nvSpPr>
            <p:spPr>
              <a:xfrm>
                <a:off x="3861881" y="3292600"/>
                <a:ext cx="501992" cy="25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DA4A48E5-29E8-39D9-643D-22DBA06FB31F}"/>
                </a:ext>
              </a:extLst>
            </p:cNvPr>
            <p:cNvCxnSpPr/>
            <p:nvPr/>
          </p:nvCxnSpPr>
          <p:spPr>
            <a:xfrm flipV="1">
              <a:off x="8374165" y="2424094"/>
              <a:ext cx="516594" cy="25200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33F7EBD1-B17B-CB48-E36E-5FC620DC815F}"/>
              </a:ext>
            </a:extLst>
          </p:cNvPr>
          <p:cNvCxnSpPr>
            <a:cxnSpLocks/>
          </p:cNvCxnSpPr>
          <p:nvPr/>
        </p:nvCxnSpPr>
        <p:spPr>
          <a:xfrm flipH="1">
            <a:off x="8213187" y="4850595"/>
            <a:ext cx="3476909" cy="115492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3DAC000-12F4-AEA3-1EDD-E7DAF897C531}"/>
              </a:ext>
            </a:extLst>
          </p:cNvPr>
          <p:cNvCxnSpPr>
            <a:cxnSpLocks/>
          </p:cNvCxnSpPr>
          <p:nvPr/>
        </p:nvCxnSpPr>
        <p:spPr>
          <a:xfrm flipV="1">
            <a:off x="12054267" y="4987261"/>
            <a:ext cx="1075089" cy="25033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3548DA04-F25B-5BFF-997B-63FEE5A6C4DE}"/>
              </a:ext>
            </a:extLst>
          </p:cNvPr>
          <p:cNvCxnSpPr>
            <a:cxnSpLocks/>
          </p:cNvCxnSpPr>
          <p:nvPr/>
        </p:nvCxnSpPr>
        <p:spPr>
          <a:xfrm flipH="1" flipV="1">
            <a:off x="8276128" y="4995242"/>
            <a:ext cx="3802912" cy="284780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D3501587-C344-D920-C9B7-49E63FB17BDA}"/>
              </a:ext>
            </a:extLst>
          </p:cNvPr>
          <p:cNvGrpSpPr/>
          <p:nvPr/>
        </p:nvGrpSpPr>
        <p:grpSpPr>
          <a:xfrm>
            <a:off x="9650776" y="5997374"/>
            <a:ext cx="2094539" cy="300461"/>
            <a:chOff x="4875954" y="4650296"/>
            <a:chExt cx="2094539" cy="30046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0678BE-7CE6-1279-89FF-8ADF29479605}"/>
                </a:ext>
              </a:extLst>
            </p:cNvPr>
            <p:cNvSpPr/>
            <p:nvPr/>
          </p:nvSpPr>
          <p:spPr>
            <a:xfrm>
              <a:off x="4875954" y="4650298"/>
              <a:ext cx="482115" cy="3004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400" b="1">
                  <a:solidFill>
                    <a:schemeClr val="tx1"/>
                  </a:solidFill>
                </a:rPr>
                <a:t>riv3</a:t>
              </a:r>
              <a:endParaRPr lang="fr-B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9D6161-029B-A33B-3EEC-41993793D602}"/>
                </a:ext>
              </a:extLst>
            </p:cNvPr>
            <p:cNvSpPr/>
            <p:nvPr/>
          </p:nvSpPr>
          <p:spPr>
            <a:xfrm>
              <a:off x="5358070" y="4650297"/>
              <a:ext cx="1130308" cy="3004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400" b="1">
                  <a:solidFill>
                    <a:schemeClr val="tx1"/>
                  </a:solidFill>
                </a:rPr>
                <a:t>riv3@ipl.be</a:t>
              </a:r>
              <a:endParaRPr lang="fr-B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EBB07EE-B95D-E1D9-926D-B2D2B9E1FBEF}"/>
                </a:ext>
              </a:extLst>
            </p:cNvPr>
            <p:cNvSpPr/>
            <p:nvPr/>
          </p:nvSpPr>
          <p:spPr>
            <a:xfrm>
              <a:off x="6488378" y="4650296"/>
              <a:ext cx="482115" cy="3004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400" b="1">
                  <a:solidFill>
                    <a:schemeClr val="tx1"/>
                  </a:solidFill>
                </a:rPr>
                <a:t>…</a:t>
              </a:r>
              <a:endParaRPr lang="fr-BE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9922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649</TotalTime>
  <Words>75</Words>
  <Application>Microsoft Office PowerPoint</Application>
  <PresentationFormat>Personnalisé</PresentationFormat>
  <Paragraphs>39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17</cp:revision>
  <dcterms:created xsi:type="dcterms:W3CDTF">2022-04-06T09:36:35Z</dcterms:created>
  <dcterms:modified xsi:type="dcterms:W3CDTF">2023-04-29T10:45:35Z</dcterms:modified>
</cp:coreProperties>
</file>