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0" r:id="rId4"/>
    <p:sldId id="267" r:id="rId5"/>
    <p:sldId id="260" r:id="rId6"/>
    <p:sldId id="259" r:id="rId7"/>
    <p:sldId id="261" r:id="rId8"/>
    <p:sldId id="262" r:id="rId9"/>
    <p:sldId id="269" r:id="rId10"/>
    <p:sldId id="263" r:id="rId11"/>
    <p:sldId id="268" r:id="rId12"/>
    <p:sldId id="265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191BF244-D2F9-4B95-AD83-2212BB6E3CB4}">
          <p14:sldIdLst>
            <p14:sldId id="256"/>
            <p14:sldId id="257"/>
            <p14:sldId id="270"/>
          </p14:sldIdLst>
        </p14:section>
        <p14:section name="Seção sem Título" id="{CCC7C829-595A-4419-8BBF-3DB8E087C7AA}">
          <p14:sldIdLst>
            <p14:sldId id="267"/>
            <p14:sldId id="260"/>
          </p14:sldIdLst>
        </p14:section>
        <p14:section name="Seção sem Título" id="{9D27641F-9C15-4AA9-B891-9F3D1907C8EB}">
          <p14:sldIdLst>
            <p14:sldId id="259"/>
            <p14:sldId id="261"/>
            <p14:sldId id="262"/>
            <p14:sldId id="269"/>
            <p14:sldId id="263"/>
            <p14:sldId id="268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E2BBC-641B-4EDD-863A-2E760512664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3B2D3C08-F6B0-4D15-AECC-A7DB5317AFA4}">
      <dgm:prSet phldrT="[Text]"/>
      <dgm:spPr/>
      <dgm:t>
        <a:bodyPr/>
        <a:lstStyle/>
        <a:p>
          <a:r>
            <a:rPr lang="en-GB" dirty="0" err="1" smtClean="0"/>
            <a:t>Definicao</a:t>
          </a:r>
          <a:endParaRPr lang="pt-PT" dirty="0"/>
        </a:p>
      </dgm:t>
    </dgm:pt>
    <dgm:pt modelId="{093B819C-148F-4E7B-B3BE-4FF4530D55D9}" type="parTrans" cxnId="{0CCD9825-D2F5-46E6-99E6-CFF7F9CAED33}">
      <dgm:prSet/>
      <dgm:spPr/>
      <dgm:t>
        <a:bodyPr/>
        <a:lstStyle/>
        <a:p>
          <a:endParaRPr lang="pt-PT"/>
        </a:p>
      </dgm:t>
    </dgm:pt>
    <dgm:pt modelId="{90E27195-2A5C-44E6-A537-5731ACFB5395}" type="sibTrans" cxnId="{0CCD9825-D2F5-46E6-99E6-CFF7F9CAED33}">
      <dgm:prSet/>
      <dgm:spPr/>
      <dgm:t>
        <a:bodyPr/>
        <a:lstStyle/>
        <a:p>
          <a:endParaRPr lang="pt-PT"/>
        </a:p>
      </dgm:t>
    </dgm:pt>
    <dgm:pt modelId="{99531379-8246-497C-A83F-483493982F88}">
      <dgm:prSet phldrT="[Text]"/>
      <dgm:spPr/>
      <dgm:t>
        <a:bodyPr/>
        <a:lstStyle/>
        <a:p>
          <a:r>
            <a:rPr lang="en-GB" dirty="0" err="1" smtClean="0"/>
            <a:t>Vantagens</a:t>
          </a:r>
          <a:endParaRPr lang="en-GB" dirty="0" smtClean="0"/>
        </a:p>
      </dgm:t>
    </dgm:pt>
    <dgm:pt modelId="{694BB20E-AA39-48C7-8025-FCAAF92B637B}" type="sibTrans" cxnId="{4D51B3CB-05A3-44EF-A8B5-47D8AE10B77C}">
      <dgm:prSet/>
      <dgm:spPr/>
      <dgm:t>
        <a:bodyPr/>
        <a:lstStyle/>
        <a:p>
          <a:endParaRPr lang="pt-PT"/>
        </a:p>
      </dgm:t>
    </dgm:pt>
    <dgm:pt modelId="{EE7A7167-B19D-4B38-AA5E-571F4FCE6F24}" type="parTrans" cxnId="{4D51B3CB-05A3-44EF-A8B5-47D8AE10B77C}">
      <dgm:prSet/>
      <dgm:spPr/>
      <dgm:t>
        <a:bodyPr/>
        <a:lstStyle/>
        <a:p>
          <a:endParaRPr lang="pt-PT"/>
        </a:p>
      </dgm:t>
    </dgm:pt>
    <dgm:pt modelId="{C53C48C9-D663-447E-8AD6-0D8494DF2660}">
      <dgm:prSet phldrT="[Text]"/>
      <dgm:spPr/>
      <dgm:t>
        <a:bodyPr/>
        <a:lstStyle/>
        <a:p>
          <a:r>
            <a:rPr lang="en-GB" dirty="0" smtClean="0"/>
            <a:t>Objectivos</a:t>
          </a:r>
          <a:endParaRPr lang="pt-PT" dirty="0"/>
        </a:p>
      </dgm:t>
    </dgm:pt>
    <dgm:pt modelId="{724CAE10-DEEE-4094-B096-1FA772135DD5}" type="sibTrans" cxnId="{DFC738BA-C58B-4CCA-B178-51234086CB0D}">
      <dgm:prSet/>
      <dgm:spPr/>
      <dgm:t>
        <a:bodyPr/>
        <a:lstStyle/>
        <a:p>
          <a:endParaRPr lang="pt-PT"/>
        </a:p>
      </dgm:t>
    </dgm:pt>
    <dgm:pt modelId="{5A9234D8-9C06-4062-B413-0CAA1C18ECE3}" type="parTrans" cxnId="{DFC738BA-C58B-4CCA-B178-51234086CB0D}">
      <dgm:prSet/>
      <dgm:spPr/>
      <dgm:t>
        <a:bodyPr/>
        <a:lstStyle/>
        <a:p>
          <a:endParaRPr lang="pt-PT"/>
        </a:p>
      </dgm:t>
    </dgm:pt>
    <dgm:pt modelId="{7E97542F-CF26-48AD-96DC-B70208CC47EF}">
      <dgm:prSet/>
      <dgm:spPr/>
      <dgm:t>
        <a:bodyPr/>
        <a:lstStyle/>
        <a:p>
          <a:endParaRPr lang="pt-PT" dirty="0"/>
        </a:p>
      </dgm:t>
    </dgm:pt>
    <dgm:pt modelId="{48298A6E-37D8-4E45-BA42-0F96CBB748A7}" type="parTrans" cxnId="{BA2F9327-4079-4CB5-9C3A-0C81DDC71CBB}">
      <dgm:prSet/>
      <dgm:spPr/>
    </dgm:pt>
    <dgm:pt modelId="{CA879922-6D94-46D3-8C58-E8D7AC053776}" type="sibTrans" cxnId="{BA2F9327-4079-4CB5-9C3A-0C81DDC71CBB}">
      <dgm:prSet/>
      <dgm:spPr/>
    </dgm:pt>
    <dgm:pt modelId="{8B9735AE-13E8-4E79-8B18-9F8C29092504}" type="pres">
      <dgm:prSet presAssocID="{2EDE2BBC-641B-4EDD-863A-2E760512664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08C96E7-72E7-4C1E-92DB-BB54B845C677}" type="pres">
      <dgm:prSet presAssocID="{3B2D3C08-F6B0-4D15-AECC-A7DB5317AFA4}" presName="parentLin" presStyleCnt="0"/>
      <dgm:spPr/>
    </dgm:pt>
    <dgm:pt modelId="{7B8B790B-90AD-4CF4-8AA4-F9BF975D9758}" type="pres">
      <dgm:prSet presAssocID="{3B2D3C08-F6B0-4D15-AECC-A7DB5317AFA4}" presName="parentLeftMargin" presStyleLbl="node1" presStyleIdx="0" presStyleCnt="3"/>
      <dgm:spPr/>
      <dgm:t>
        <a:bodyPr/>
        <a:lstStyle/>
        <a:p>
          <a:endParaRPr lang="pt-BR"/>
        </a:p>
      </dgm:t>
    </dgm:pt>
    <dgm:pt modelId="{01E48BC3-A87C-4884-8CB0-B75EB9C3DDDC}" type="pres">
      <dgm:prSet presAssocID="{3B2D3C08-F6B0-4D15-AECC-A7DB5317AFA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5300EDEE-DE9B-4EA9-8854-2C9A15FDD655}" type="pres">
      <dgm:prSet presAssocID="{3B2D3C08-F6B0-4D15-AECC-A7DB5317AFA4}" presName="negativeSpace" presStyleCnt="0"/>
      <dgm:spPr/>
    </dgm:pt>
    <dgm:pt modelId="{9ACF5C30-79FA-4A3D-8067-50E348EDAFDE}" type="pres">
      <dgm:prSet presAssocID="{3B2D3C08-F6B0-4D15-AECC-A7DB5317AFA4}" presName="childText" presStyleLbl="conFgAcc1" presStyleIdx="0" presStyleCnt="3">
        <dgm:presLayoutVars>
          <dgm:bulletEnabled val="1"/>
        </dgm:presLayoutVars>
      </dgm:prSet>
      <dgm:spPr/>
    </dgm:pt>
    <dgm:pt modelId="{439A1577-6D7A-47B9-A22F-234358B0E344}" type="pres">
      <dgm:prSet presAssocID="{90E27195-2A5C-44E6-A537-5731ACFB5395}" presName="spaceBetweenRectangles" presStyleCnt="0"/>
      <dgm:spPr/>
    </dgm:pt>
    <dgm:pt modelId="{A3000994-8C34-4C27-A265-053341EEA591}" type="pres">
      <dgm:prSet presAssocID="{C53C48C9-D663-447E-8AD6-0D8494DF2660}" presName="parentLin" presStyleCnt="0"/>
      <dgm:spPr/>
    </dgm:pt>
    <dgm:pt modelId="{79912661-9633-4F1B-85D3-798263B50864}" type="pres">
      <dgm:prSet presAssocID="{C53C48C9-D663-447E-8AD6-0D8494DF2660}" presName="parentLeftMargin" presStyleLbl="node1" presStyleIdx="0" presStyleCnt="3"/>
      <dgm:spPr/>
      <dgm:t>
        <a:bodyPr/>
        <a:lstStyle/>
        <a:p>
          <a:endParaRPr lang="pt-BR"/>
        </a:p>
      </dgm:t>
    </dgm:pt>
    <dgm:pt modelId="{61ED0FB3-135B-43E6-B2A8-F8F09A7EE42D}" type="pres">
      <dgm:prSet presAssocID="{C53C48C9-D663-447E-8AD6-0D8494DF266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7482C8A-F1D0-4990-9968-4FF59E263443}" type="pres">
      <dgm:prSet presAssocID="{C53C48C9-D663-447E-8AD6-0D8494DF2660}" presName="negativeSpace" presStyleCnt="0"/>
      <dgm:spPr/>
    </dgm:pt>
    <dgm:pt modelId="{AACA39E9-FFF8-484E-B69F-26680CAF9ED5}" type="pres">
      <dgm:prSet presAssocID="{C53C48C9-D663-447E-8AD6-0D8494DF2660}" presName="childText" presStyleLbl="conFgAcc1" presStyleIdx="1" presStyleCnt="3">
        <dgm:presLayoutVars>
          <dgm:bulletEnabled val="1"/>
        </dgm:presLayoutVars>
      </dgm:prSet>
      <dgm:spPr/>
    </dgm:pt>
    <dgm:pt modelId="{79566739-FA8D-4933-8474-1C1F63CB13C1}" type="pres">
      <dgm:prSet presAssocID="{724CAE10-DEEE-4094-B096-1FA772135DD5}" presName="spaceBetweenRectangles" presStyleCnt="0"/>
      <dgm:spPr/>
    </dgm:pt>
    <dgm:pt modelId="{6E043444-CDF1-4FA3-9F37-454CAF62DF10}" type="pres">
      <dgm:prSet presAssocID="{99531379-8246-497C-A83F-483493982F88}" presName="parentLin" presStyleCnt="0"/>
      <dgm:spPr/>
    </dgm:pt>
    <dgm:pt modelId="{EFC7E7F4-62B5-4553-920D-65210CA51690}" type="pres">
      <dgm:prSet presAssocID="{99531379-8246-497C-A83F-483493982F88}" presName="parentLeftMargin" presStyleLbl="node1" presStyleIdx="1" presStyleCnt="3"/>
      <dgm:spPr/>
      <dgm:t>
        <a:bodyPr/>
        <a:lstStyle/>
        <a:p>
          <a:endParaRPr lang="pt-BR"/>
        </a:p>
      </dgm:t>
    </dgm:pt>
    <dgm:pt modelId="{B1DA9574-DABF-4D49-B065-DCC1858338D2}" type="pres">
      <dgm:prSet presAssocID="{99531379-8246-497C-A83F-483493982F8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C1227C5C-4F04-4544-AA19-011B5DFC5801}" type="pres">
      <dgm:prSet presAssocID="{99531379-8246-497C-A83F-483493982F88}" presName="negativeSpace" presStyleCnt="0"/>
      <dgm:spPr/>
    </dgm:pt>
    <dgm:pt modelId="{027DE302-5DFE-4F8F-B0AC-6CBEDD3E8CE9}" type="pres">
      <dgm:prSet presAssocID="{99531379-8246-497C-A83F-483493982F88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C45A8208-7AE5-4844-915C-3311CFB06F8B}" type="presOf" srcId="{99531379-8246-497C-A83F-483493982F88}" destId="{EFC7E7F4-62B5-4553-920D-65210CA51690}" srcOrd="0" destOrd="0" presId="urn:microsoft.com/office/officeart/2005/8/layout/list1"/>
    <dgm:cxn modelId="{167EBF12-3D6B-4591-AA49-0E473C2C8F8A}" type="presOf" srcId="{C53C48C9-D663-447E-8AD6-0D8494DF2660}" destId="{79912661-9633-4F1B-85D3-798263B50864}" srcOrd="0" destOrd="0" presId="urn:microsoft.com/office/officeart/2005/8/layout/list1"/>
    <dgm:cxn modelId="{7CD149E3-8BEE-46E9-B462-3ECC52670D21}" type="presOf" srcId="{99531379-8246-497C-A83F-483493982F88}" destId="{B1DA9574-DABF-4D49-B065-DCC1858338D2}" srcOrd="1" destOrd="0" presId="urn:microsoft.com/office/officeart/2005/8/layout/list1"/>
    <dgm:cxn modelId="{B16281B1-C82A-4F2F-9795-B9319B83DC01}" type="presOf" srcId="{C53C48C9-D663-447E-8AD6-0D8494DF2660}" destId="{61ED0FB3-135B-43E6-B2A8-F8F09A7EE42D}" srcOrd="1" destOrd="0" presId="urn:microsoft.com/office/officeart/2005/8/layout/list1"/>
    <dgm:cxn modelId="{5AAF1852-ADAB-40D5-8AB4-D4C3ADA89897}" type="presOf" srcId="{3B2D3C08-F6B0-4D15-AECC-A7DB5317AFA4}" destId="{01E48BC3-A87C-4884-8CB0-B75EB9C3DDDC}" srcOrd="1" destOrd="0" presId="urn:microsoft.com/office/officeart/2005/8/layout/list1"/>
    <dgm:cxn modelId="{4663D253-6D6A-42B9-8519-AFFFDC09BA39}" type="presOf" srcId="{7E97542F-CF26-48AD-96DC-B70208CC47EF}" destId="{027DE302-5DFE-4F8F-B0AC-6CBEDD3E8CE9}" srcOrd="0" destOrd="0" presId="urn:microsoft.com/office/officeart/2005/8/layout/list1"/>
    <dgm:cxn modelId="{4D51B3CB-05A3-44EF-A8B5-47D8AE10B77C}" srcId="{2EDE2BBC-641B-4EDD-863A-2E760512664D}" destId="{99531379-8246-497C-A83F-483493982F88}" srcOrd="2" destOrd="0" parTransId="{EE7A7167-B19D-4B38-AA5E-571F4FCE6F24}" sibTransId="{694BB20E-AA39-48C7-8025-FCAAF92B637B}"/>
    <dgm:cxn modelId="{0CCD9825-D2F5-46E6-99E6-CFF7F9CAED33}" srcId="{2EDE2BBC-641B-4EDD-863A-2E760512664D}" destId="{3B2D3C08-F6B0-4D15-AECC-A7DB5317AFA4}" srcOrd="0" destOrd="0" parTransId="{093B819C-148F-4E7B-B3BE-4FF4530D55D9}" sibTransId="{90E27195-2A5C-44E6-A537-5731ACFB5395}"/>
    <dgm:cxn modelId="{C46C4B17-6122-49E2-9535-5BBDAA92C238}" type="presOf" srcId="{2EDE2BBC-641B-4EDD-863A-2E760512664D}" destId="{8B9735AE-13E8-4E79-8B18-9F8C29092504}" srcOrd="0" destOrd="0" presId="urn:microsoft.com/office/officeart/2005/8/layout/list1"/>
    <dgm:cxn modelId="{DFC738BA-C58B-4CCA-B178-51234086CB0D}" srcId="{2EDE2BBC-641B-4EDD-863A-2E760512664D}" destId="{C53C48C9-D663-447E-8AD6-0D8494DF2660}" srcOrd="1" destOrd="0" parTransId="{5A9234D8-9C06-4062-B413-0CAA1C18ECE3}" sibTransId="{724CAE10-DEEE-4094-B096-1FA772135DD5}"/>
    <dgm:cxn modelId="{BA2F9327-4079-4CB5-9C3A-0C81DDC71CBB}" srcId="{99531379-8246-497C-A83F-483493982F88}" destId="{7E97542F-CF26-48AD-96DC-B70208CC47EF}" srcOrd="0" destOrd="0" parTransId="{48298A6E-37D8-4E45-BA42-0F96CBB748A7}" sibTransId="{CA879922-6D94-46D3-8C58-E8D7AC053776}"/>
    <dgm:cxn modelId="{FB36B4AA-371D-4799-8389-D6D501409B94}" type="presOf" srcId="{3B2D3C08-F6B0-4D15-AECC-A7DB5317AFA4}" destId="{7B8B790B-90AD-4CF4-8AA4-F9BF975D9758}" srcOrd="0" destOrd="0" presId="urn:microsoft.com/office/officeart/2005/8/layout/list1"/>
    <dgm:cxn modelId="{52300327-CDF9-4EBC-BA71-574B7598B875}" type="presParOf" srcId="{8B9735AE-13E8-4E79-8B18-9F8C29092504}" destId="{308C96E7-72E7-4C1E-92DB-BB54B845C677}" srcOrd="0" destOrd="0" presId="urn:microsoft.com/office/officeart/2005/8/layout/list1"/>
    <dgm:cxn modelId="{9300E388-703A-476C-991A-E7F9E7295BD6}" type="presParOf" srcId="{308C96E7-72E7-4C1E-92DB-BB54B845C677}" destId="{7B8B790B-90AD-4CF4-8AA4-F9BF975D9758}" srcOrd="0" destOrd="0" presId="urn:microsoft.com/office/officeart/2005/8/layout/list1"/>
    <dgm:cxn modelId="{7EB0EF65-19B6-4E7C-832A-DE652A93EAA2}" type="presParOf" srcId="{308C96E7-72E7-4C1E-92DB-BB54B845C677}" destId="{01E48BC3-A87C-4884-8CB0-B75EB9C3DDDC}" srcOrd="1" destOrd="0" presId="urn:microsoft.com/office/officeart/2005/8/layout/list1"/>
    <dgm:cxn modelId="{3C32B465-9035-493D-A4D2-CC45A154BCA5}" type="presParOf" srcId="{8B9735AE-13E8-4E79-8B18-9F8C29092504}" destId="{5300EDEE-DE9B-4EA9-8854-2C9A15FDD655}" srcOrd="1" destOrd="0" presId="urn:microsoft.com/office/officeart/2005/8/layout/list1"/>
    <dgm:cxn modelId="{F5703D7A-24ED-493B-866C-DCC48BFF5E16}" type="presParOf" srcId="{8B9735AE-13E8-4E79-8B18-9F8C29092504}" destId="{9ACF5C30-79FA-4A3D-8067-50E348EDAFDE}" srcOrd="2" destOrd="0" presId="urn:microsoft.com/office/officeart/2005/8/layout/list1"/>
    <dgm:cxn modelId="{E9420702-A632-4DB6-8CE3-CDC7F9D2D144}" type="presParOf" srcId="{8B9735AE-13E8-4E79-8B18-9F8C29092504}" destId="{439A1577-6D7A-47B9-A22F-234358B0E344}" srcOrd="3" destOrd="0" presId="urn:microsoft.com/office/officeart/2005/8/layout/list1"/>
    <dgm:cxn modelId="{8C1D9712-748A-4841-BE0F-3469D9570749}" type="presParOf" srcId="{8B9735AE-13E8-4E79-8B18-9F8C29092504}" destId="{A3000994-8C34-4C27-A265-053341EEA591}" srcOrd="4" destOrd="0" presId="urn:microsoft.com/office/officeart/2005/8/layout/list1"/>
    <dgm:cxn modelId="{3E0258C7-A03B-4955-A67F-757F3B7C2F97}" type="presParOf" srcId="{A3000994-8C34-4C27-A265-053341EEA591}" destId="{79912661-9633-4F1B-85D3-798263B50864}" srcOrd="0" destOrd="0" presId="urn:microsoft.com/office/officeart/2005/8/layout/list1"/>
    <dgm:cxn modelId="{23BBAC45-BBF4-4B80-A85B-0D369F0453C3}" type="presParOf" srcId="{A3000994-8C34-4C27-A265-053341EEA591}" destId="{61ED0FB3-135B-43E6-B2A8-F8F09A7EE42D}" srcOrd="1" destOrd="0" presId="urn:microsoft.com/office/officeart/2005/8/layout/list1"/>
    <dgm:cxn modelId="{A8436C19-C48F-4D94-B471-C86148B94457}" type="presParOf" srcId="{8B9735AE-13E8-4E79-8B18-9F8C29092504}" destId="{37482C8A-F1D0-4990-9968-4FF59E263443}" srcOrd="5" destOrd="0" presId="urn:microsoft.com/office/officeart/2005/8/layout/list1"/>
    <dgm:cxn modelId="{484A893D-4BC3-459F-914F-5ABE6FE087A7}" type="presParOf" srcId="{8B9735AE-13E8-4E79-8B18-9F8C29092504}" destId="{AACA39E9-FFF8-484E-B69F-26680CAF9ED5}" srcOrd="6" destOrd="0" presId="urn:microsoft.com/office/officeart/2005/8/layout/list1"/>
    <dgm:cxn modelId="{545B415F-4746-4F84-B069-36DB0445543F}" type="presParOf" srcId="{8B9735AE-13E8-4E79-8B18-9F8C29092504}" destId="{79566739-FA8D-4933-8474-1C1F63CB13C1}" srcOrd="7" destOrd="0" presId="urn:microsoft.com/office/officeart/2005/8/layout/list1"/>
    <dgm:cxn modelId="{60FBD99C-228C-4119-B2C8-B208780D4012}" type="presParOf" srcId="{8B9735AE-13E8-4E79-8B18-9F8C29092504}" destId="{6E043444-CDF1-4FA3-9F37-454CAF62DF10}" srcOrd="8" destOrd="0" presId="urn:microsoft.com/office/officeart/2005/8/layout/list1"/>
    <dgm:cxn modelId="{1D8EA9D3-CFDB-425F-982C-DB581FCA254E}" type="presParOf" srcId="{6E043444-CDF1-4FA3-9F37-454CAF62DF10}" destId="{EFC7E7F4-62B5-4553-920D-65210CA51690}" srcOrd="0" destOrd="0" presId="urn:microsoft.com/office/officeart/2005/8/layout/list1"/>
    <dgm:cxn modelId="{7E55DB2E-7EE8-40C3-98E5-64C0695B207B}" type="presParOf" srcId="{6E043444-CDF1-4FA3-9F37-454CAF62DF10}" destId="{B1DA9574-DABF-4D49-B065-DCC1858338D2}" srcOrd="1" destOrd="0" presId="urn:microsoft.com/office/officeart/2005/8/layout/list1"/>
    <dgm:cxn modelId="{59EEB1E5-A582-4F76-83FA-12B94FA89E64}" type="presParOf" srcId="{8B9735AE-13E8-4E79-8B18-9F8C29092504}" destId="{C1227C5C-4F04-4544-AA19-011B5DFC5801}" srcOrd="9" destOrd="0" presId="urn:microsoft.com/office/officeart/2005/8/layout/list1"/>
    <dgm:cxn modelId="{56D05A9A-900C-49C7-855F-76FE5F09B5B0}" type="presParOf" srcId="{8B9735AE-13E8-4E79-8B18-9F8C29092504}" destId="{027DE302-5DFE-4F8F-B0AC-6CBEDD3E8CE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DE2BBC-641B-4EDD-863A-2E760512664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3B2D3C08-F6B0-4D15-AECC-A7DB5317AFA4}">
      <dgm:prSet phldrT="[Text]"/>
      <dgm:spPr/>
      <dgm:t>
        <a:bodyPr/>
        <a:lstStyle/>
        <a:p>
          <a:r>
            <a:rPr lang="en-GB" dirty="0" err="1" smtClean="0"/>
            <a:t>Interessados</a:t>
          </a:r>
          <a:endParaRPr lang="pt-PT" dirty="0"/>
        </a:p>
      </dgm:t>
    </dgm:pt>
    <dgm:pt modelId="{093B819C-148F-4E7B-B3BE-4FF4530D55D9}" type="parTrans" cxnId="{0CCD9825-D2F5-46E6-99E6-CFF7F9CAED33}">
      <dgm:prSet/>
      <dgm:spPr/>
      <dgm:t>
        <a:bodyPr/>
        <a:lstStyle/>
        <a:p>
          <a:endParaRPr lang="pt-PT"/>
        </a:p>
      </dgm:t>
    </dgm:pt>
    <dgm:pt modelId="{90E27195-2A5C-44E6-A537-5731ACFB5395}" type="sibTrans" cxnId="{0CCD9825-D2F5-46E6-99E6-CFF7F9CAED33}">
      <dgm:prSet/>
      <dgm:spPr/>
      <dgm:t>
        <a:bodyPr/>
        <a:lstStyle/>
        <a:p>
          <a:endParaRPr lang="pt-PT"/>
        </a:p>
      </dgm:t>
    </dgm:pt>
    <dgm:pt modelId="{99531379-8246-497C-A83F-483493982F88}">
      <dgm:prSet phldrT="[Text]"/>
      <dgm:spPr/>
      <dgm:t>
        <a:bodyPr/>
        <a:lstStyle/>
        <a:p>
          <a:r>
            <a:rPr lang="en-GB" dirty="0" err="1" smtClean="0"/>
            <a:t>Modulos</a:t>
          </a:r>
          <a:endParaRPr lang="en-GB" dirty="0" smtClean="0"/>
        </a:p>
      </dgm:t>
    </dgm:pt>
    <dgm:pt modelId="{694BB20E-AA39-48C7-8025-FCAAF92B637B}" type="sibTrans" cxnId="{4D51B3CB-05A3-44EF-A8B5-47D8AE10B77C}">
      <dgm:prSet/>
      <dgm:spPr/>
      <dgm:t>
        <a:bodyPr/>
        <a:lstStyle/>
        <a:p>
          <a:endParaRPr lang="pt-PT"/>
        </a:p>
      </dgm:t>
    </dgm:pt>
    <dgm:pt modelId="{EE7A7167-B19D-4B38-AA5E-571F4FCE6F24}" type="parTrans" cxnId="{4D51B3CB-05A3-44EF-A8B5-47D8AE10B77C}">
      <dgm:prSet/>
      <dgm:spPr/>
      <dgm:t>
        <a:bodyPr/>
        <a:lstStyle/>
        <a:p>
          <a:endParaRPr lang="pt-PT"/>
        </a:p>
      </dgm:t>
    </dgm:pt>
    <dgm:pt modelId="{C53C48C9-D663-447E-8AD6-0D8494DF2660}">
      <dgm:prSet phldrT="[Text]"/>
      <dgm:spPr/>
      <dgm:t>
        <a:bodyPr/>
        <a:lstStyle/>
        <a:p>
          <a:r>
            <a:rPr lang="en-GB" dirty="0" smtClean="0"/>
            <a:t>Arquitectura</a:t>
          </a:r>
          <a:endParaRPr lang="pt-PT" dirty="0"/>
        </a:p>
      </dgm:t>
    </dgm:pt>
    <dgm:pt modelId="{724CAE10-DEEE-4094-B096-1FA772135DD5}" type="sibTrans" cxnId="{DFC738BA-C58B-4CCA-B178-51234086CB0D}">
      <dgm:prSet/>
      <dgm:spPr/>
      <dgm:t>
        <a:bodyPr/>
        <a:lstStyle/>
        <a:p>
          <a:endParaRPr lang="pt-PT"/>
        </a:p>
      </dgm:t>
    </dgm:pt>
    <dgm:pt modelId="{5A9234D8-9C06-4062-B413-0CAA1C18ECE3}" type="parTrans" cxnId="{DFC738BA-C58B-4CCA-B178-51234086CB0D}">
      <dgm:prSet/>
      <dgm:spPr/>
      <dgm:t>
        <a:bodyPr/>
        <a:lstStyle/>
        <a:p>
          <a:endParaRPr lang="pt-PT"/>
        </a:p>
      </dgm:t>
    </dgm:pt>
    <dgm:pt modelId="{7E97542F-CF26-48AD-96DC-B70208CC47EF}">
      <dgm:prSet/>
      <dgm:spPr/>
      <dgm:t>
        <a:bodyPr/>
        <a:lstStyle/>
        <a:p>
          <a:endParaRPr lang="pt-PT" dirty="0"/>
        </a:p>
      </dgm:t>
    </dgm:pt>
    <dgm:pt modelId="{48298A6E-37D8-4E45-BA42-0F96CBB748A7}" type="parTrans" cxnId="{BA2F9327-4079-4CB5-9C3A-0C81DDC71CBB}">
      <dgm:prSet/>
      <dgm:spPr/>
    </dgm:pt>
    <dgm:pt modelId="{CA879922-6D94-46D3-8C58-E8D7AC053776}" type="sibTrans" cxnId="{BA2F9327-4079-4CB5-9C3A-0C81DDC71CBB}">
      <dgm:prSet/>
      <dgm:spPr/>
    </dgm:pt>
    <dgm:pt modelId="{8B9735AE-13E8-4E79-8B18-9F8C29092504}" type="pres">
      <dgm:prSet presAssocID="{2EDE2BBC-641B-4EDD-863A-2E760512664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08C96E7-72E7-4C1E-92DB-BB54B845C677}" type="pres">
      <dgm:prSet presAssocID="{3B2D3C08-F6B0-4D15-AECC-A7DB5317AFA4}" presName="parentLin" presStyleCnt="0"/>
      <dgm:spPr/>
    </dgm:pt>
    <dgm:pt modelId="{7B8B790B-90AD-4CF4-8AA4-F9BF975D9758}" type="pres">
      <dgm:prSet presAssocID="{3B2D3C08-F6B0-4D15-AECC-A7DB5317AFA4}" presName="parentLeftMargin" presStyleLbl="node1" presStyleIdx="0" presStyleCnt="3"/>
      <dgm:spPr/>
      <dgm:t>
        <a:bodyPr/>
        <a:lstStyle/>
        <a:p>
          <a:endParaRPr lang="pt-BR"/>
        </a:p>
      </dgm:t>
    </dgm:pt>
    <dgm:pt modelId="{01E48BC3-A87C-4884-8CB0-B75EB9C3DDDC}" type="pres">
      <dgm:prSet presAssocID="{3B2D3C08-F6B0-4D15-AECC-A7DB5317AFA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5300EDEE-DE9B-4EA9-8854-2C9A15FDD655}" type="pres">
      <dgm:prSet presAssocID="{3B2D3C08-F6B0-4D15-AECC-A7DB5317AFA4}" presName="negativeSpace" presStyleCnt="0"/>
      <dgm:spPr/>
    </dgm:pt>
    <dgm:pt modelId="{9ACF5C30-79FA-4A3D-8067-50E348EDAFDE}" type="pres">
      <dgm:prSet presAssocID="{3B2D3C08-F6B0-4D15-AECC-A7DB5317AFA4}" presName="childText" presStyleLbl="conFgAcc1" presStyleIdx="0" presStyleCnt="3">
        <dgm:presLayoutVars>
          <dgm:bulletEnabled val="1"/>
        </dgm:presLayoutVars>
      </dgm:prSet>
      <dgm:spPr/>
    </dgm:pt>
    <dgm:pt modelId="{439A1577-6D7A-47B9-A22F-234358B0E344}" type="pres">
      <dgm:prSet presAssocID="{90E27195-2A5C-44E6-A537-5731ACFB5395}" presName="spaceBetweenRectangles" presStyleCnt="0"/>
      <dgm:spPr/>
    </dgm:pt>
    <dgm:pt modelId="{A3000994-8C34-4C27-A265-053341EEA591}" type="pres">
      <dgm:prSet presAssocID="{C53C48C9-D663-447E-8AD6-0D8494DF2660}" presName="parentLin" presStyleCnt="0"/>
      <dgm:spPr/>
    </dgm:pt>
    <dgm:pt modelId="{79912661-9633-4F1B-85D3-798263B50864}" type="pres">
      <dgm:prSet presAssocID="{C53C48C9-D663-447E-8AD6-0D8494DF2660}" presName="parentLeftMargin" presStyleLbl="node1" presStyleIdx="0" presStyleCnt="3"/>
      <dgm:spPr/>
      <dgm:t>
        <a:bodyPr/>
        <a:lstStyle/>
        <a:p>
          <a:endParaRPr lang="pt-BR"/>
        </a:p>
      </dgm:t>
    </dgm:pt>
    <dgm:pt modelId="{61ED0FB3-135B-43E6-B2A8-F8F09A7EE42D}" type="pres">
      <dgm:prSet presAssocID="{C53C48C9-D663-447E-8AD6-0D8494DF266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7482C8A-F1D0-4990-9968-4FF59E263443}" type="pres">
      <dgm:prSet presAssocID="{C53C48C9-D663-447E-8AD6-0D8494DF2660}" presName="negativeSpace" presStyleCnt="0"/>
      <dgm:spPr/>
    </dgm:pt>
    <dgm:pt modelId="{AACA39E9-FFF8-484E-B69F-26680CAF9ED5}" type="pres">
      <dgm:prSet presAssocID="{C53C48C9-D663-447E-8AD6-0D8494DF2660}" presName="childText" presStyleLbl="conFgAcc1" presStyleIdx="1" presStyleCnt="3">
        <dgm:presLayoutVars>
          <dgm:bulletEnabled val="1"/>
        </dgm:presLayoutVars>
      </dgm:prSet>
      <dgm:spPr/>
    </dgm:pt>
    <dgm:pt modelId="{79566739-FA8D-4933-8474-1C1F63CB13C1}" type="pres">
      <dgm:prSet presAssocID="{724CAE10-DEEE-4094-B096-1FA772135DD5}" presName="spaceBetweenRectangles" presStyleCnt="0"/>
      <dgm:spPr/>
    </dgm:pt>
    <dgm:pt modelId="{6E043444-CDF1-4FA3-9F37-454CAF62DF10}" type="pres">
      <dgm:prSet presAssocID="{99531379-8246-497C-A83F-483493982F88}" presName="parentLin" presStyleCnt="0"/>
      <dgm:spPr/>
    </dgm:pt>
    <dgm:pt modelId="{EFC7E7F4-62B5-4553-920D-65210CA51690}" type="pres">
      <dgm:prSet presAssocID="{99531379-8246-497C-A83F-483493982F88}" presName="parentLeftMargin" presStyleLbl="node1" presStyleIdx="1" presStyleCnt="3"/>
      <dgm:spPr/>
      <dgm:t>
        <a:bodyPr/>
        <a:lstStyle/>
        <a:p>
          <a:endParaRPr lang="pt-BR"/>
        </a:p>
      </dgm:t>
    </dgm:pt>
    <dgm:pt modelId="{B1DA9574-DABF-4D49-B065-DCC1858338D2}" type="pres">
      <dgm:prSet presAssocID="{99531379-8246-497C-A83F-483493982F8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C1227C5C-4F04-4544-AA19-011B5DFC5801}" type="pres">
      <dgm:prSet presAssocID="{99531379-8246-497C-A83F-483493982F88}" presName="negativeSpace" presStyleCnt="0"/>
      <dgm:spPr/>
    </dgm:pt>
    <dgm:pt modelId="{027DE302-5DFE-4F8F-B0AC-6CBEDD3E8CE9}" type="pres">
      <dgm:prSet presAssocID="{99531379-8246-497C-A83F-483493982F88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36B41915-C2D8-4910-A9A9-CE6426929FFE}" type="presOf" srcId="{C53C48C9-D663-447E-8AD6-0D8494DF2660}" destId="{79912661-9633-4F1B-85D3-798263B50864}" srcOrd="0" destOrd="0" presId="urn:microsoft.com/office/officeart/2005/8/layout/list1"/>
    <dgm:cxn modelId="{1A9B55F1-6586-4BF9-91CF-3C05C3056FCC}" type="presOf" srcId="{3B2D3C08-F6B0-4D15-AECC-A7DB5317AFA4}" destId="{01E48BC3-A87C-4884-8CB0-B75EB9C3DDDC}" srcOrd="1" destOrd="0" presId="urn:microsoft.com/office/officeart/2005/8/layout/list1"/>
    <dgm:cxn modelId="{527DE191-DE79-44C7-846D-FDD2F2B24C34}" type="presOf" srcId="{7E97542F-CF26-48AD-96DC-B70208CC47EF}" destId="{027DE302-5DFE-4F8F-B0AC-6CBEDD3E8CE9}" srcOrd="0" destOrd="0" presId="urn:microsoft.com/office/officeart/2005/8/layout/list1"/>
    <dgm:cxn modelId="{F83CDB0B-EB93-4774-8457-CF79FABF5EA4}" type="presOf" srcId="{99531379-8246-497C-A83F-483493982F88}" destId="{EFC7E7F4-62B5-4553-920D-65210CA51690}" srcOrd="0" destOrd="0" presId="urn:microsoft.com/office/officeart/2005/8/layout/list1"/>
    <dgm:cxn modelId="{2C6E2CC5-6156-479C-B50E-7DD91B640713}" type="presOf" srcId="{C53C48C9-D663-447E-8AD6-0D8494DF2660}" destId="{61ED0FB3-135B-43E6-B2A8-F8F09A7EE42D}" srcOrd="1" destOrd="0" presId="urn:microsoft.com/office/officeart/2005/8/layout/list1"/>
    <dgm:cxn modelId="{4D51B3CB-05A3-44EF-A8B5-47D8AE10B77C}" srcId="{2EDE2BBC-641B-4EDD-863A-2E760512664D}" destId="{99531379-8246-497C-A83F-483493982F88}" srcOrd="2" destOrd="0" parTransId="{EE7A7167-B19D-4B38-AA5E-571F4FCE6F24}" sibTransId="{694BB20E-AA39-48C7-8025-FCAAF92B637B}"/>
    <dgm:cxn modelId="{0CCD9825-D2F5-46E6-99E6-CFF7F9CAED33}" srcId="{2EDE2BBC-641B-4EDD-863A-2E760512664D}" destId="{3B2D3C08-F6B0-4D15-AECC-A7DB5317AFA4}" srcOrd="0" destOrd="0" parTransId="{093B819C-148F-4E7B-B3BE-4FF4530D55D9}" sibTransId="{90E27195-2A5C-44E6-A537-5731ACFB5395}"/>
    <dgm:cxn modelId="{0BD25EEF-2A69-4836-9E6D-956FD2715453}" type="presOf" srcId="{2EDE2BBC-641B-4EDD-863A-2E760512664D}" destId="{8B9735AE-13E8-4E79-8B18-9F8C29092504}" srcOrd="0" destOrd="0" presId="urn:microsoft.com/office/officeart/2005/8/layout/list1"/>
    <dgm:cxn modelId="{DFC738BA-C58B-4CCA-B178-51234086CB0D}" srcId="{2EDE2BBC-641B-4EDD-863A-2E760512664D}" destId="{C53C48C9-D663-447E-8AD6-0D8494DF2660}" srcOrd="1" destOrd="0" parTransId="{5A9234D8-9C06-4062-B413-0CAA1C18ECE3}" sibTransId="{724CAE10-DEEE-4094-B096-1FA772135DD5}"/>
    <dgm:cxn modelId="{9DC5B75D-B7F4-448F-B634-D49040E8D140}" type="presOf" srcId="{99531379-8246-497C-A83F-483493982F88}" destId="{B1DA9574-DABF-4D49-B065-DCC1858338D2}" srcOrd="1" destOrd="0" presId="urn:microsoft.com/office/officeart/2005/8/layout/list1"/>
    <dgm:cxn modelId="{75A2F780-3A17-4A16-9892-568055A9E6C3}" type="presOf" srcId="{3B2D3C08-F6B0-4D15-AECC-A7DB5317AFA4}" destId="{7B8B790B-90AD-4CF4-8AA4-F9BF975D9758}" srcOrd="0" destOrd="0" presId="urn:microsoft.com/office/officeart/2005/8/layout/list1"/>
    <dgm:cxn modelId="{BA2F9327-4079-4CB5-9C3A-0C81DDC71CBB}" srcId="{99531379-8246-497C-A83F-483493982F88}" destId="{7E97542F-CF26-48AD-96DC-B70208CC47EF}" srcOrd="0" destOrd="0" parTransId="{48298A6E-37D8-4E45-BA42-0F96CBB748A7}" sibTransId="{CA879922-6D94-46D3-8C58-E8D7AC053776}"/>
    <dgm:cxn modelId="{6D31E78C-2D05-4DDB-A509-2D71EE5F447C}" type="presParOf" srcId="{8B9735AE-13E8-4E79-8B18-9F8C29092504}" destId="{308C96E7-72E7-4C1E-92DB-BB54B845C677}" srcOrd="0" destOrd="0" presId="urn:microsoft.com/office/officeart/2005/8/layout/list1"/>
    <dgm:cxn modelId="{085FC30E-4DFA-4306-856E-A4B8538C3335}" type="presParOf" srcId="{308C96E7-72E7-4C1E-92DB-BB54B845C677}" destId="{7B8B790B-90AD-4CF4-8AA4-F9BF975D9758}" srcOrd="0" destOrd="0" presId="urn:microsoft.com/office/officeart/2005/8/layout/list1"/>
    <dgm:cxn modelId="{A32F4B04-A726-457F-A274-94DF71E00C6C}" type="presParOf" srcId="{308C96E7-72E7-4C1E-92DB-BB54B845C677}" destId="{01E48BC3-A87C-4884-8CB0-B75EB9C3DDDC}" srcOrd="1" destOrd="0" presId="urn:microsoft.com/office/officeart/2005/8/layout/list1"/>
    <dgm:cxn modelId="{C4B31D35-8FA2-4C36-A1FB-AD856EA1AA6E}" type="presParOf" srcId="{8B9735AE-13E8-4E79-8B18-9F8C29092504}" destId="{5300EDEE-DE9B-4EA9-8854-2C9A15FDD655}" srcOrd="1" destOrd="0" presId="urn:microsoft.com/office/officeart/2005/8/layout/list1"/>
    <dgm:cxn modelId="{5C546831-561A-4AA7-B68C-47AB4CD4383A}" type="presParOf" srcId="{8B9735AE-13E8-4E79-8B18-9F8C29092504}" destId="{9ACF5C30-79FA-4A3D-8067-50E348EDAFDE}" srcOrd="2" destOrd="0" presId="urn:microsoft.com/office/officeart/2005/8/layout/list1"/>
    <dgm:cxn modelId="{1AC5A1C9-9954-45D2-BDD9-0132B111A145}" type="presParOf" srcId="{8B9735AE-13E8-4E79-8B18-9F8C29092504}" destId="{439A1577-6D7A-47B9-A22F-234358B0E344}" srcOrd="3" destOrd="0" presId="urn:microsoft.com/office/officeart/2005/8/layout/list1"/>
    <dgm:cxn modelId="{00BC1CE0-7FD1-46B5-A6E8-C0A3C189F2A2}" type="presParOf" srcId="{8B9735AE-13E8-4E79-8B18-9F8C29092504}" destId="{A3000994-8C34-4C27-A265-053341EEA591}" srcOrd="4" destOrd="0" presId="urn:microsoft.com/office/officeart/2005/8/layout/list1"/>
    <dgm:cxn modelId="{561BF9E4-E90B-4B1F-904B-44163B52AA00}" type="presParOf" srcId="{A3000994-8C34-4C27-A265-053341EEA591}" destId="{79912661-9633-4F1B-85D3-798263B50864}" srcOrd="0" destOrd="0" presId="urn:microsoft.com/office/officeart/2005/8/layout/list1"/>
    <dgm:cxn modelId="{3984EC1A-CE43-4C39-9F18-509F0DCEA6C3}" type="presParOf" srcId="{A3000994-8C34-4C27-A265-053341EEA591}" destId="{61ED0FB3-135B-43E6-B2A8-F8F09A7EE42D}" srcOrd="1" destOrd="0" presId="urn:microsoft.com/office/officeart/2005/8/layout/list1"/>
    <dgm:cxn modelId="{1B500D1D-1603-4934-8BD0-5142AE8F5B4E}" type="presParOf" srcId="{8B9735AE-13E8-4E79-8B18-9F8C29092504}" destId="{37482C8A-F1D0-4990-9968-4FF59E263443}" srcOrd="5" destOrd="0" presId="urn:microsoft.com/office/officeart/2005/8/layout/list1"/>
    <dgm:cxn modelId="{799DD520-2AF0-46AB-88CC-67AD624D4E09}" type="presParOf" srcId="{8B9735AE-13E8-4E79-8B18-9F8C29092504}" destId="{AACA39E9-FFF8-484E-B69F-26680CAF9ED5}" srcOrd="6" destOrd="0" presId="urn:microsoft.com/office/officeart/2005/8/layout/list1"/>
    <dgm:cxn modelId="{4397AC4E-E812-4FDC-8436-CFC1F01C28AE}" type="presParOf" srcId="{8B9735AE-13E8-4E79-8B18-9F8C29092504}" destId="{79566739-FA8D-4933-8474-1C1F63CB13C1}" srcOrd="7" destOrd="0" presId="urn:microsoft.com/office/officeart/2005/8/layout/list1"/>
    <dgm:cxn modelId="{22AA62B1-52BA-406D-8B05-93B545CA181C}" type="presParOf" srcId="{8B9735AE-13E8-4E79-8B18-9F8C29092504}" destId="{6E043444-CDF1-4FA3-9F37-454CAF62DF10}" srcOrd="8" destOrd="0" presId="urn:microsoft.com/office/officeart/2005/8/layout/list1"/>
    <dgm:cxn modelId="{682F3AEF-B060-46A7-8F9C-ED9F63999EE6}" type="presParOf" srcId="{6E043444-CDF1-4FA3-9F37-454CAF62DF10}" destId="{EFC7E7F4-62B5-4553-920D-65210CA51690}" srcOrd="0" destOrd="0" presId="urn:microsoft.com/office/officeart/2005/8/layout/list1"/>
    <dgm:cxn modelId="{75AACA1A-490E-433A-B3EB-A88FC50486F8}" type="presParOf" srcId="{6E043444-CDF1-4FA3-9F37-454CAF62DF10}" destId="{B1DA9574-DABF-4D49-B065-DCC1858338D2}" srcOrd="1" destOrd="0" presId="urn:microsoft.com/office/officeart/2005/8/layout/list1"/>
    <dgm:cxn modelId="{3AAD2E17-4A5C-4B41-BBF3-B8296A730656}" type="presParOf" srcId="{8B9735AE-13E8-4E79-8B18-9F8C29092504}" destId="{C1227C5C-4F04-4544-AA19-011B5DFC5801}" srcOrd="9" destOrd="0" presId="urn:microsoft.com/office/officeart/2005/8/layout/list1"/>
    <dgm:cxn modelId="{A121A804-B727-4ADB-A9FE-F0106B5F6025}" type="presParOf" srcId="{8B9735AE-13E8-4E79-8B18-9F8C29092504}" destId="{027DE302-5DFE-4F8F-B0AC-6CBEDD3E8CE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034441-F03B-474A-A3E8-AD264CEE062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525FC252-46BE-4C3A-BE47-757B2C43F864}">
      <dgm:prSet phldrT="[Text]"/>
      <dgm:spPr/>
      <dgm:t>
        <a:bodyPr/>
        <a:lstStyle/>
        <a:p>
          <a:r>
            <a:rPr lang="en-US" dirty="0" smtClean="0"/>
            <a:t>Sistema</a:t>
          </a:r>
          <a:endParaRPr lang="pt-PT" dirty="0"/>
        </a:p>
      </dgm:t>
    </dgm:pt>
    <dgm:pt modelId="{15AAD7DD-A35A-4617-B21D-2DF48382319A}" type="parTrans" cxnId="{AB466264-9F2F-472A-9A6E-22F09FC7FCFF}">
      <dgm:prSet/>
      <dgm:spPr/>
      <dgm:t>
        <a:bodyPr/>
        <a:lstStyle/>
        <a:p>
          <a:endParaRPr lang="pt-PT"/>
        </a:p>
      </dgm:t>
    </dgm:pt>
    <dgm:pt modelId="{8D7D932E-44FC-4B92-A6D0-8EF37AC90ED6}" type="sibTrans" cxnId="{AB466264-9F2F-472A-9A6E-22F09FC7FCFF}">
      <dgm:prSet/>
      <dgm:spPr/>
      <dgm:t>
        <a:bodyPr/>
        <a:lstStyle/>
        <a:p>
          <a:endParaRPr lang="pt-PT"/>
        </a:p>
      </dgm:t>
    </dgm:pt>
    <dgm:pt modelId="{F790588C-88DD-47A9-8C73-B49D6209E780}">
      <dgm:prSet phldrT="[Text]"/>
      <dgm:spPr/>
      <dgm:t>
        <a:bodyPr/>
        <a:lstStyle/>
        <a:p>
          <a:r>
            <a:rPr lang="pt-PT" dirty="0" smtClean="0"/>
            <a:t>Painel administrativo</a:t>
          </a:r>
          <a:endParaRPr lang="pt-PT" dirty="0"/>
        </a:p>
      </dgm:t>
    </dgm:pt>
    <dgm:pt modelId="{2E629EEE-2BAB-4D2C-9C4D-1B33355F08AD}" type="parTrans" cxnId="{15D3CB6A-D428-4343-951F-15C24EAD19CF}">
      <dgm:prSet/>
      <dgm:spPr/>
      <dgm:t>
        <a:bodyPr/>
        <a:lstStyle/>
        <a:p>
          <a:endParaRPr lang="pt-PT"/>
        </a:p>
      </dgm:t>
    </dgm:pt>
    <dgm:pt modelId="{04016CFC-36C5-4F39-93D4-97A08E1BF7B7}" type="sibTrans" cxnId="{15D3CB6A-D428-4343-951F-15C24EAD19CF}">
      <dgm:prSet/>
      <dgm:spPr/>
      <dgm:t>
        <a:bodyPr/>
        <a:lstStyle/>
        <a:p>
          <a:endParaRPr lang="pt-PT"/>
        </a:p>
      </dgm:t>
    </dgm:pt>
    <dgm:pt modelId="{DED6D244-8BD2-4FD4-BA22-DB7340AB306D}">
      <dgm:prSet/>
      <dgm:spPr/>
      <dgm:t>
        <a:bodyPr/>
        <a:lstStyle/>
        <a:p>
          <a:r>
            <a:rPr lang="pt-PT" dirty="0" smtClean="0"/>
            <a:t>Catalogo de livros e revistas</a:t>
          </a:r>
          <a:endParaRPr lang="pt-PT" dirty="0"/>
        </a:p>
      </dgm:t>
    </dgm:pt>
    <dgm:pt modelId="{2C86E4D4-DF9B-4C41-9127-C574077A6D15}" type="parTrans" cxnId="{AF71FD9A-F60C-4059-BDAF-AE0FBB96A823}">
      <dgm:prSet/>
      <dgm:spPr/>
      <dgm:t>
        <a:bodyPr/>
        <a:lstStyle/>
        <a:p>
          <a:endParaRPr lang="pt-PT"/>
        </a:p>
      </dgm:t>
    </dgm:pt>
    <dgm:pt modelId="{541D4B0D-794C-410F-BBA3-53D3BFC115B8}" type="sibTrans" cxnId="{AF71FD9A-F60C-4059-BDAF-AE0FBB96A823}">
      <dgm:prSet/>
      <dgm:spPr/>
      <dgm:t>
        <a:bodyPr/>
        <a:lstStyle/>
        <a:p>
          <a:endParaRPr lang="pt-PT"/>
        </a:p>
      </dgm:t>
    </dgm:pt>
    <dgm:pt modelId="{DA0E9E96-644E-4BA2-9309-1514FFB82010}">
      <dgm:prSet/>
      <dgm:spPr/>
      <dgm:t>
        <a:bodyPr/>
        <a:lstStyle/>
        <a:p>
          <a:r>
            <a:rPr lang="pt-PT" dirty="0" smtClean="0"/>
            <a:t>Livros online</a:t>
          </a:r>
          <a:endParaRPr lang="pt-PT" dirty="0" smtClean="0"/>
        </a:p>
      </dgm:t>
    </dgm:pt>
    <dgm:pt modelId="{1B0CFCEF-6E99-4D37-AB6E-F6958A1FCBDF}" type="parTrans" cxnId="{DB26EB7E-9C38-4D08-95CF-20D7E0CDBF85}">
      <dgm:prSet/>
      <dgm:spPr/>
      <dgm:t>
        <a:bodyPr/>
        <a:lstStyle/>
        <a:p>
          <a:endParaRPr lang="pt-PT"/>
        </a:p>
      </dgm:t>
    </dgm:pt>
    <dgm:pt modelId="{AA5FAF66-EB18-4C5F-8B0F-AEFA4D738B85}" type="sibTrans" cxnId="{DB26EB7E-9C38-4D08-95CF-20D7E0CDBF85}">
      <dgm:prSet/>
      <dgm:spPr/>
      <dgm:t>
        <a:bodyPr/>
        <a:lstStyle/>
        <a:p>
          <a:endParaRPr lang="pt-PT"/>
        </a:p>
      </dgm:t>
    </dgm:pt>
    <dgm:pt modelId="{EB049D95-6F6F-4282-A347-7D4E80D52595}" type="pres">
      <dgm:prSet presAssocID="{13034441-F03B-474A-A3E8-AD264CEE062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43267B98-618E-46AB-80EB-C2402B4748D3}" type="pres">
      <dgm:prSet presAssocID="{525FC252-46BE-4C3A-BE47-757B2C43F864}" presName="hierRoot1" presStyleCnt="0">
        <dgm:presLayoutVars>
          <dgm:hierBranch val="init"/>
        </dgm:presLayoutVars>
      </dgm:prSet>
      <dgm:spPr/>
      <dgm:t>
        <a:bodyPr/>
        <a:lstStyle/>
        <a:p>
          <a:endParaRPr lang="pt-PT"/>
        </a:p>
      </dgm:t>
    </dgm:pt>
    <dgm:pt modelId="{8681E953-7E80-4687-80CD-68A2062449A2}" type="pres">
      <dgm:prSet presAssocID="{525FC252-46BE-4C3A-BE47-757B2C43F864}" presName="rootComposite1" presStyleCnt="0"/>
      <dgm:spPr/>
      <dgm:t>
        <a:bodyPr/>
        <a:lstStyle/>
        <a:p>
          <a:endParaRPr lang="pt-PT"/>
        </a:p>
      </dgm:t>
    </dgm:pt>
    <dgm:pt modelId="{C289D572-DB2E-463C-BF37-C6E3497E1DDD}" type="pres">
      <dgm:prSet presAssocID="{525FC252-46BE-4C3A-BE47-757B2C43F86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4B8E871B-516A-4AC1-83DB-37B8233E7A1D}" type="pres">
      <dgm:prSet presAssocID="{525FC252-46BE-4C3A-BE47-757B2C43F864}" presName="rootConnector1" presStyleLbl="node1" presStyleIdx="0" presStyleCnt="0"/>
      <dgm:spPr/>
      <dgm:t>
        <a:bodyPr/>
        <a:lstStyle/>
        <a:p>
          <a:endParaRPr lang="pt-BR"/>
        </a:p>
      </dgm:t>
    </dgm:pt>
    <dgm:pt modelId="{3AD5BFC1-C6F4-4AC9-8EC2-2284BECAD483}" type="pres">
      <dgm:prSet presAssocID="{525FC252-46BE-4C3A-BE47-757B2C43F864}" presName="hierChild2" presStyleCnt="0"/>
      <dgm:spPr/>
      <dgm:t>
        <a:bodyPr/>
        <a:lstStyle/>
        <a:p>
          <a:endParaRPr lang="pt-PT"/>
        </a:p>
      </dgm:t>
    </dgm:pt>
    <dgm:pt modelId="{0E26F2E2-4834-4BC4-A58A-A13FB9268673}" type="pres">
      <dgm:prSet presAssocID="{2C86E4D4-DF9B-4C41-9127-C574077A6D15}" presName="Name37" presStyleLbl="parChTrans1D2" presStyleIdx="0" presStyleCnt="3"/>
      <dgm:spPr/>
      <dgm:t>
        <a:bodyPr/>
        <a:lstStyle/>
        <a:p>
          <a:endParaRPr lang="pt-PT"/>
        </a:p>
      </dgm:t>
    </dgm:pt>
    <dgm:pt modelId="{2FF1F09E-25B6-468B-84F5-C110FE4FA18A}" type="pres">
      <dgm:prSet presAssocID="{DED6D244-8BD2-4FD4-BA22-DB7340AB306D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PT"/>
        </a:p>
      </dgm:t>
    </dgm:pt>
    <dgm:pt modelId="{CDD72C9F-83AE-43D8-9B7B-E6F6407FF8D9}" type="pres">
      <dgm:prSet presAssocID="{DED6D244-8BD2-4FD4-BA22-DB7340AB306D}" presName="rootComposite" presStyleCnt="0"/>
      <dgm:spPr/>
      <dgm:t>
        <a:bodyPr/>
        <a:lstStyle/>
        <a:p>
          <a:endParaRPr lang="pt-PT"/>
        </a:p>
      </dgm:t>
    </dgm:pt>
    <dgm:pt modelId="{AE69D9B5-6CDB-49FE-BDFF-D4262144CF1B}" type="pres">
      <dgm:prSet presAssocID="{DED6D244-8BD2-4FD4-BA22-DB7340AB306D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1D5EED2F-65FB-4702-A392-95B3F4DECD4E}" type="pres">
      <dgm:prSet presAssocID="{DED6D244-8BD2-4FD4-BA22-DB7340AB306D}" presName="rootConnector" presStyleLbl="node2" presStyleIdx="0" presStyleCnt="3"/>
      <dgm:spPr/>
      <dgm:t>
        <a:bodyPr/>
        <a:lstStyle/>
        <a:p>
          <a:endParaRPr lang="pt-PT"/>
        </a:p>
      </dgm:t>
    </dgm:pt>
    <dgm:pt modelId="{2C28519E-C18F-42DA-8066-66BDFD034752}" type="pres">
      <dgm:prSet presAssocID="{DED6D244-8BD2-4FD4-BA22-DB7340AB306D}" presName="hierChild4" presStyleCnt="0"/>
      <dgm:spPr/>
      <dgm:t>
        <a:bodyPr/>
        <a:lstStyle/>
        <a:p>
          <a:endParaRPr lang="pt-PT"/>
        </a:p>
      </dgm:t>
    </dgm:pt>
    <dgm:pt modelId="{631A5943-7F9A-4659-9C99-92590A248122}" type="pres">
      <dgm:prSet presAssocID="{DED6D244-8BD2-4FD4-BA22-DB7340AB306D}" presName="hierChild5" presStyleCnt="0"/>
      <dgm:spPr/>
      <dgm:t>
        <a:bodyPr/>
        <a:lstStyle/>
        <a:p>
          <a:endParaRPr lang="pt-PT"/>
        </a:p>
      </dgm:t>
    </dgm:pt>
    <dgm:pt modelId="{7ADFAD1B-2455-4441-A807-15228E32DC6B}" type="pres">
      <dgm:prSet presAssocID="{1B0CFCEF-6E99-4D37-AB6E-F6958A1FCBDF}" presName="Name37" presStyleLbl="parChTrans1D2" presStyleIdx="1" presStyleCnt="3"/>
      <dgm:spPr/>
      <dgm:t>
        <a:bodyPr/>
        <a:lstStyle/>
        <a:p>
          <a:endParaRPr lang="pt-PT"/>
        </a:p>
      </dgm:t>
    </dgm:pt>
    <dgm:pt modelId="{A394B4C4-40EB-4EF3-840D-15CFEA17281E}" type="pres">
      <dgm:prSet presAssocID="{DA0E9E96-644E-4BA2-9309-1514FFB82010}" presName="hierRoot2" presStyleCnt="0">
        <dgm:presLayoutVars>
          <dgm:hierBranch val="init"/>
        </dgm:presLayoutVars>
      </dgm:prSet>
      <dgm:spPr/>
    </dgm:pt>
    <dgm:pt modelId="{CFE89888-8281-4F3A-881B-45EAAFAF3C5B}" type="pres">
      <dgm:prSet presAssocID="{DA0E9E96-644E-4BA2-9309-1514FFB82010}" presName="rootComposite" presStyleCnt="0"/>
      <dgm:spPr/>
    </dgm:pt>
    <dgm:pt modelId="{0126D7F0-D005-435B-8A37-8E0C094A7DAB}" type="pres">
      <dgm:prSet presAssocID="{DA0E9E96-644E-4BA2-9309-1514FFB82010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8D7C0B21-10DC-4443-8B04-FC97824F270B}" type="pres">
      <dgm:prSet presAssocID="{DA0E9E96-644E-4BA2-9309-1514FFB82010}" presName="rootConnector" presStyleLbl="node2" presStyleIdx="1" presStyleCnt="3"/>
      <dgm:spPr/>
      <dgm:t>
        <a:bodyPr/>
        <a:lstStyle/>
        <a:p>
          <a:endParaRPr lang="pt-PT"/>
        </a:p>
      </dgm:t>
    </dgm:pt>
    <dgm:pt modelId="{3A103797-A87A-434E-AAD6-C41BCED961BC}" type="pres">
      <dgm:prSet presAssocID="{DA0E9E96-644E-4BA2-9309-1514FFB82010}" presName="hierChild4" presStyleCnt="0"/>
      <dgm:spPr/>
    </dgm:pt>
    <dgm:pt modelId="{DCDA83CC-0753-4645-AAC2-AE247B3B24CE}" type="pres">
      <dgm:prSet presAssocID="{DA0E9E96-644E-4BA2-9309-1514FFB82010}" presName="hierChild5" presStyleCnt="0"/>
      <dgm:spPr/>
    </dgm:pt>
    <dgm:pt modelId="{DF65AAB3-21B1-4E4E-A7BA-7F1F0B4BD118}" type="pres">
      <dgm:prSet presAssocID="{2E629EEE-2BAB-4D2C-9C4D-1B33355F08AD}" presName="Name37" presStyleLbl="parChTrans1D2" presStyleIdx="2" presStyleCnt="3"/>
      <dgm:spPr/>
      <dgm:t>
        <a:bodyPr/>
        <a:lstStyle/>
        <a:p>
          <a:endParaRPr lang="pt-BR"/>
        </a:p>
      </dgm:t>
    </dgm:pt>
    <dgm:pt modelId="{806EBC05-FCA3-4D3F-AB09-BF9831E33682}" type="pres">
      <dgm:prSet presAssocID="{F790588C-88DD-47A9-8C73-B49D6209E780}" presName="hierRoot2" presStyleCnt="0">
        <dgm:presLayoutVars>
          <dgm:hierBranch val="init"/>
        </dgm:presLayoutVars>
      </dgm:prSet>
      <dgm:spPr/>
      <dgm:t>
        <a:bodyPr/>
        <a:lstStyle/>
        <a:p>
          <a:endParaRPr lang="pt-PT"/>
        </a:p>
      </dgm:t>
    </dgm:pt>
    <dgm:pt modelId="{09CEE0CD-B475-4648-A57D-B9F0DED11AD3}" type="pres">
      <dgm:prSet presAssocID="{F790588C-88DD-47A9-8C73-B49D6209E780}" presName="rootComposite" presStyleCnt="0"/>
      <dgm:spPr/>
      <dgm:t>
        <a:bodyPr/>
        <a:lstStyle/>
        <a:p>
          <a:endParaRPr lang="pt-PT"/>
        </a:p>
      </dgm:t>
    </dgm:pt>
    <dgm:pt modelId="{055A27A2-DFF2-418B-AC22-661DAD823CF2}" type="pres">
      <dgm:prSet presAssocID="{F790588C-88DD-47A9-8C73-B49D6209E780}" presName="rootText" presStyleLbl="node2" presStyleIdx="2" presStyleCnt="3" custLinFactNeighborX="-2365" custLinFactNeighborY="3153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4B6EA22E-5BF2-41CF-B28C-204461B713AC}" type="pres">
      <dgm:prSet presAssocID="{F790588C-88DD-47A9-8C73-B49D6209E780}" presName="rootConnector" presStyleLbl="node2" presStyleIdx="2" presStyleCnt="3"/>
      <dgm:spPr/>
      <dgm:t>
        <a:bodyPr/>
        <a:lstStyle/>
        <a:p>
          <a:endParaRPr lang="pt-BR"/>
        </a:p>
      </dgm:t>
    </dgm:pt>
    <dgm:pt modelId="{B10FDD5B-907D-4BE7-A118-078A363909D8}" type="pres">
      <dgm:prSet presAssocID="{F790588C-88DD-47A9-8C73-B49D6209E780}" presName="hierChild4" presStyleCnt="0"/>
      <dgm:spPr/>
      <dgm:t>
        <a:bodyPr/>
        <a:lstStyle/>
        <a:p>
          <a:endParaRPr lang="pt-PT"/>
        </a:p>
      </dgm:t>
    </dgm:pt>
    <dgm:pt modelId="{680E8EFD-1993-4ABF-B35B-7E52993AFF37}" type="pres">
      <dgm:prSet presAssocID="{F790588C-88DD-47A9-8C73-B49D6209E780}" presName="hierChild5" presStyleCnt="0"/>
      <dgm:spPr/>
      <dgm:t>
        <a:bodyPr/>
        <a:lstStyle/>
        <a:p>
          <a:endParaRPr lang="pt-PT"/>
        </a:p>
      </dgm:t>
    </dgm:pt>
    <dgm:pt modelId="{74D75C5C-07CB-47B4-A65C-1ED84628649E}" type="pres">
      <dgm:prSet presAssocID="{525FC252-46BE-4C3A-BE47-757B2C43F864}" presName="hierChild3" presStyleCnt="0"/>
      <dgm:spPr/>
      <dgm:t>
        <a:bodyPr/>
        <a:lstStyle/>
        <a:p>
          <a:endParaRPr lang="pt-PT"/>
        </a:p>
      </dgm:t>
    </dgm:pt>
  </dgm:ptLst>
  <dgm:cxnLst>
    <dgm:cxn modelId="{F617016B-6F44-4649-B1A7-42EAA6AA9EA3}" type="presOf" srcId="{DA0E9E96-644E-4BA2-9309-1514FFB82010}" destId="{8D7C0B21-10DC-4443-8B04-FC97824F270B}" srcOrd="1" destOrd="0" presId="urn:microsoft.com/office/officeart/2005/8/layout/orgChart1"/>
    <dgm:cxn modelId="{FAD8ED70-3C3E-451E-B0DE-CB8913E9E59F}" type="presOf" srcId="{F790588C-88DD-47A9-8C73-B49D6209E780}" destId="{055A27A2-DFF2-418B-AC22-661DAD823CF2}" srcOrd="0" destOrd="0" presId="urn:microsoft.com/office/officeart/2005/8/layout/orgChart1"/>
    <dgm:cxn modelId="{AF71FD9A-F60C-4059-BDAF-AE0FBB96A823}" srcId="{525FC252-46BE-4C3A-BE47-757B2C43F864}" destId="{DED6D244-8BD2-4FD4-BA22-DB7340AB306D}" srcOrd="0" destOrd="0" parTransId="{2C86E4D4-DF9B-4C41-9127-C574077A6D15}" sibTransId="{541D4B0D-794C-410F-BBA3-53D3BFC115B8}"/>
    <dgm:cxn modelId="{E0DAC340-27EC-4CDF-AE36-00A916BD7750}" type="presOf" srcId="{525FC252-46BE-4C3A-BE47-757B2C43F864}" destId="{4B8E871B-516A-4AC1-83DB-37B8233E7A1D}" srcOrd="1" destOrd="0" presId="urn:microsoft.com/office/officeart/2005/8/layout/orgChart1"/>
    <dgm:cxn modelId="{384F9E5C-D02F-49CB-833B-D1DC92A2EEB6}" type="presOf" srcId="{2C86E4D4-DF9B-4C41-9127-C574077A6D15}" destId="{0E26F2E2-4834-4BC4-A58A-A13FB9268673}" srcOrd="0" destOrd="0" presId="urn:microsoft.com/office/officeart/2005/8/layout/orgChart1"/>
    <dgm:cxn modelId="{418D0EFA-1A53-4828-999B-FE624265B1C6}" type="presOf" srcId="{DA0E9E96-644E-4BA2-9309-1514FFB82010}" destId="{0126D7F0-D005-435B-8A37-8E0C094A7DAB}" srcOrd="0" destOrd="0" presId="urn:microsoft.com/office/officeart/2005/8/layout/orgChart1"/>
    <dgm:cxn modelId="{AB466264-9F2F-472A-9A6E-22F09FC7FCFF}" srcId="{13034441-F03B-474A-A3E8-AD264CEE0624}" destId="{525FC252-46BE-4C3A-BE47-757B2C43F864}" srcOrd="0" destOrd="0" parTransId="{15AAD7DD-A35A-4617-B21D-2DF48382319A}" sibTransId="{8D7D932E-44FC-4B92-A6D0-8EF37AC90ED6}"/>
    <dgm:cxn modelId="{F09049BF-62B5-4C56-9E2F-71D1C3662D58}" type="presOf" srcId="{DED6D244-8BD2-4FD4-BA22-DB7340AB306D}" destId="{1D5EED2F-65FB-4702-A392-95B3F4DECD4E}" srcOrd="1" destOrd="0" presId="urn:microsoft.com/office/officeart/2005/8/layout/orgChart1"/>
    <dgm:cxn modelId="{31D63087-6C0E-4DE0-ACDF-6BCEAC36A9F5}" type="presOf" srcId="{525FC252-46BE-4C3A-BE47-757B2C43F864}" destId="{C289D572-DB2E-463C-BF37-C6E3497E1DDD}" srcOrd="0" destOrd="0" presId="urn:microsoft.com/office/officeart/2005/8/layout/orgChart1"/>
    <dgm:cxn modelId="{590AD835-EB4F-4EEF-944A-51AA13E994CA}" type="presOf" srcId="{F790588C-88DD-47A9-8C73-B49D6209E780}" destId="{4B6EA22E-5BF2-41CF-B28C-204461B713AC}" srcOrd="1" destOrd="0" presId="urn:microsoft.com/office/officeart/2005/8/layout/orgChart1"/>
    <dgm:cxn modelId="{75ED8F48-300A-4436-AD56-F62F242C0C46}" type="presOf" srcId="{2E629EEE-2BAB-4D2C-9C4D-1B33355F08AD}" destId="{DF65AAB3-21B1-4E4E-A7BA-7F1F0B4BD118}" srcOrd="0" destOrd="0" presId="urn:microsoft.com/office/officeart/2005/8/layout/orgChart1"/>
    <dgm:cxn modelId="{15D3CB6A-D428-4343-951F-15C24EAD19CF}" srcId="{525FC252-46BE-4C3A-BE47-757B2C43F864}" destId="{F790588C-88DD-47A9-8C73-B49D6209E780}" srcOrd="2" destOrd="0" parTransId="{2E629EEE-2BAB-4D2C-9C4D-1B33355F08AD}" sibTransId="{04016CFC-36C5-4F39-93D4-97A08E1BF7B7}"/>
    <dgm:cxn modelId="{840FEC3D-1F45-4148-9897-7591F6613968}" type="presOf" srcId="{13034441-F03B-474A-A3E8-AD264CEE0624}" destId="{EB049D95-6F6F-4282-A347-7D4E80D52595}" srcOrd="0" destOrd="0" presId="urn:microsoft.com/office/officeart/2005/8/layout/orgChart1"/>
    <dgm:cxn modelId="{1DE01605-1473-4A11-BA0C-BD55723815D1}" type="presOf" srcId="{1B0CFCEF-6E99-4D37-AB6E-F6958A1FCBDF}" destId="{7ADFAD1B-2455-4441-A807-15228E32DC6B}" srcOrd="0" destOrd="0" presId="urn:microsoft.com/office/officeart/2005/8/layout/orgChart1"/>
    <dgm:cxn modelId="{8EB09DF3-93D9-42E8-8262-6D45CA695DF9}" type="presOf" srcId="{DED6D244-8BD2-4FD4-BA22-DB7340AB306D}" destId="{AE69D9B5-6CDB-49FE-BDFF-D4262144CF1B}" srcOrd="0" destOrd="0" presId="urn:microsoft.com/office/officeart/2005/8/layout/orgChart1"/>
    <dgm:cxn modelId="{DB26EB7E-9C38-4D08-95CF-20D7E0CDBF85}" srcId="{525FC252-46BE-4C3A-BE47-757B2C43F864}" destId="{DA0E9E96-644E-4BA2-9309-1514FFB82010}" srcOrd="1" destOrd="0" parTransId="{1B0CFCEF-6E99-4D37-AB6E-F6958A1FCBDF}" sibTransId="{AA5FAF66-EB18-4C5F-8B0F-AEFA4D738B85}"/>
    <dgm:cxn modelId="{9BF07D76-E57E-4665-912B-B9E6964970CC}" type="presParOf" srcId="{EB049D95-6F6F-4282-A347-7D4E80D52595}" destId="{43267B98-618E-46AB-80EB-C2402B4748D3}" srcOrd="0" destOrd="0" presId="urn:microsoft.com/office/officeart/2005/8/layout/orgChart1"/>
    <dgm:cxn modelId="{FA100E2A-8037-4AEC-BB15-B88D562BD1A9}" type="presParOf" srcId="{43267B98-618E-46AB-80EB-C2402B4748D3}" destId="{8681E953-7E80-4687-80CD-68A2062449A2}" srcOrd="0" destOrd="0" presId="urn:microsoft.com/office/officeart/2005/8/layout/orgChart1"/>
    <dgm:cxn modelId="{737ABEC7-3147-4940-9333-A651AD5B5B8A}" type="presParOf" srcId="{8681E953-7E80-4687-80CD-68A2062449A2}" destId="{C289D572-DB2E-463C-BF37-C6E3497E1DDD}" srcOrd="0" destOrd="0" presId="urn:microsoft.com/office/officeart/2005/8/layout/orgChart1"/>
    <dgm:cxn modelId="{A2563889-3340-4C84-9323-89AF120FAF43}" type="presParOf" srcId="{8681E953-7E80-4687-80CD-68A2062449A2}" destId="{4B8E871B-516A-4AC1-83DB-37B8233E7A1D}" srcOrd="1" destOrd="0" presId="urn:microsoft.com/office/officeart/2005/8/layout/orgChart1"/>
    <dgm:cxn modelId="{31CFE866-1F9B-41A7-8E71-5FC2335F8583}" type="presParOf" srcId="{43267B98-618E-46AB-80EB-C2402B4748D3}" destId="{3AD5BFC1-C6F4-4AC9-8EC2-2284BECAD483}" srcOrd="1" destOrd="0" presId="urn:microsoft.com/office/officeart/2005/8/layout/orgChart1"/>
    <dgm:cxn modelId="{602B4057-530A-4EDE-8DC2-F77F71773112}" type="presParOf" srcId="{3AD5BFC1-C6F4-4AC9-8EC2-2284BECAD483}" destId="{0E26F2E2-4834-4BC4-A58A-A13FB9268673}" srcOrd="0" destOrd="0" presId="urn:microsoft.com/office/officeart/2005/8/layout/orgChart1"/>
    <dgm:cxn modelId="{A4C56A02-C6A0-4D35-8DE7-7651FB856CF7}" type="presParOf" srcId="{3AD5BFC1-C6F4-4AC9-8EC2-2284BECAD483}" destId="{2FF1F09E-25B6-468B-84F5-C110FE4FA18A}" srcOrd="1" destOrd="0" presId="urn:microsoft.com/office/officeart/2005/8/layout/orgChart1"/>
    <dgm:cxn modelId="{A4D8ACA8-A303-4BF8-A993-1427852EEB21}" type="presParOf" srcId="{2FF1F09E-25B6-468B-84F5-C110FE4FA18A}" destId="{CDD72C9F-83AE-43D8-9B7B-E6F6407FF8D9}" srcOrd="0" destOrd="0" presId="urn:microsoft.com/office/officeart/2005/8/layout/orgChart1"/>
    <dgm:cxn modelId="{404136F4-723F-40DB-BB7F-1143BD46E9DC}" type="presParOf" srcId="{CDD72C9F-83AE-43D8-9B7B-E6F6407FF8D9}" destId="{AE69D9B5-6CDB-49FE-BDFF-D4262144CF1B}" srcOrd="0" destOrd="0" presId="urn:microsoft.com/office/officeart/2005/8/layout/orgChart1"/>
    <dgm:cxn modelId="{B95294DF-05AE-4F67-89AE-77566BB9C069}" type="presParOf" srcId="{CDD72C9F-83AE-43D8-9B7B-E6F6407FF8D9}" destId="{1D5EED2F-65FB-4702-A392-95B3F4DECD4E}" srcOrd="1" destOrd="0" presId="urn:microsoft.com/office/officeart/2005/8/layout/orgChart1"/>
    <dgm:cxn modelId="{084D6E67-EAC3-40D4-9FEE-1607EC678E37}" type="presParOf" srcId="{2FF1F09E-25B6-468B-84F5-C110FE4FA18A}" destId="{2C28519E-C18F-42DA-8066-66BDFD034752}" srcOrd="1" destOrd="0" presId="urn:microsoft.com/office/officeart/2005/8/layout/orgChart1"/>
    <dgm:cxn modelId="{0B5F2CE4-22F3-4F20-B060-9CD853E43A56}" type="presParOf" srcId="{2FF1F09E-25B6-468B-84F5-C110FE4FA18A}" destId="{631A5943-7F9A-4659-9C99-92590A248122}" srcOrd="2" destOrd="0" presId="urn:microsoft.com/office/officeart/2005/8/layout/orgChart1"/>
    <dgm:cxn modelId="{C534CBAA-141E-47E8-940B-F9BB9E5426A0}" type="presParOf" srcId="{3AD5BFC1-C6F4-4AC9-8EC2-2284BECAD483}" destId="{7ADFAD1B-2455-4441-A807-15228E32DC6B}" srcOrd="2" destOrd="0" presId="urn:microsoft.com/office/officeart/2005/8/layout/orgChart1"/>
    <dgm:cxn modelId="{515180E7-6596-4A5B-8097-973F46BBA4C9}" type="presParOf" srcId="{3AD5BFC1-C6F4-4AC9-8EC2-2284BECAD483}" destId="{A394B4C4-40EB-4EF3-840D-15CFEA17281E}" srcOrd="3" destOrd="0" presId="urn:microsoft.com/office/officeart/2005/8/layout/orgChart1"/>
    <dgm:cxn modelId="{F0C9F54B-D78E-4B45-AE91-6455315A670C}" type="presParOf" srcId="{A394B4C4-40EB-4EF3-840D-15CFEA17281E}" destId="{CFE89888-8281-4F3A-881B-45EAAFAF3C5B}" srcOrd="0" destOrd="0" presId="urn:microsoft.com/office/officeart/2005/8/layout/orgChart1"/>
    <dgm:cxn modelId="{BBE228C2-DD0C-42FA-AA7A-960912E7263E}" type="presParOf" srcId="{CFE89888-8281-4F3A-881B-45EAAFAF3C5B}" destId="{0126D7F0-D005-435B-8A37-8E0C094A7DAB}" srcOrd="0" destOrd="0" presId="urn:microsoft.com/office/officeart/2005/8/layout/orgChart1"/>
    <dgm:cxn modelId="{6BD52AE1-B838-47A7-89F3-81EE2A1F06C7}" type="presParOf" srcId="{CFE89888-8281-4F3A-881B-45EAAFAF3C5B}" destId="{8D7C0B21-10DC-4443-8B04-FC97824F270B}" srcOrd="1" destOrd="0" presId="urn:microsoft.com/office/officeart/2005/8/layout/orgChart1"/>
    <dgm:cxn modelId="{E77D019D-8D9B-40BF-AAF0-6EC2E0D8BC4F}" type="presParOf" srcId="{A394B4C4-40EB-4EF3-840D-15CFEA17281E}" destId="{3A103797-A87A-434E-AAD6-C41BCED961BC}" srcOrd="1" destOrd="0" presId="urn:microsoft.com/office/officeart/2005/8/layout/orgChart1"/>
    <dgm:cxn modelId="{866AE0E7-3CFA-41D5-8301-AB6492F73447}" type="presParOf" srcId="{A394B4C4-40EB-4EF3-840D-15CFEA17281E}" destId="{DCDA83CC-0753-4645-AAC2-AE247B3B24CE}" srcOrd="2" destOrd="0" presId="urn:microsoft.com/office/officeart/2005/8/layout/orgChart1"/>
    <dgm:cxn modelId="{439E5641-825A-48B9-B0BC-37534DF0A730}" type="presParOf" srcId="{3AD5BFC1-C6F4-4AC9-8EC2-2284BECAD483}" destId="{DF65AAB3-21B1-4E4E-A7BA-7F1F0B4BD118}" srcOrd="4" destOrd="0" presId="urn:microsoft.com/office/officeart/2005/8/layout/orgChart1"/>
    <dgm:cxn modelId="{6BCDAAA6-E0B8-449B-A169-F6BA6AC998DA}" type="presParOf" srcId="{3AD5BFC1-C6F4-4AC9-8EC2-2284BECAD483}" destId="{806EBC05-FCA3-4D3F-AB09-BF9831E33682}" srcOrd="5" destOrd="0" presId="urn:microsoft.com/office/officeart/2005/8/layout/orgChart1"/>
    <dgm:cxn modelId="{31FD41D2-0B24-4D5B-8C26-23A325FE4EF2}" type="presParOf" srcId="{806EBC05-FCA3-4D3F-AB09-BF9831E33682}" destId="{09CEE0CD-B475-4648-A57D-B9F0DED11AD3}" srcOrd="0" destOrd="0" presId="urn:microsoft.com/office/officeart/2005/8/layout/orgChart1"/>
    <dgm:cxn modelId="{1793CD32-6964-4E3A-9760-D60E4EE66994}" type="presParOf" srcId="{09CEE0CD-B475-4648-A57D-B9F0DED11AD3}" destId="{055A27A2-DFF2-418B-AC22-661DAD823CF2}" srcOrd="0" destOrd="0" presId="urn:microsoft.com/office/officeart/2005/8/layout/orgChart1"/>
    <dgm:cxn modelId="{5D161768-5D09-497C-BB89-D7079BA92330}" type="presParOf" srcId="{09CEE0CD-B475-4648-A57D-B9F0DED11AD3}" destId="{4B6EA22E-5BF2-41CF-B28C-204461B713AC}" srcOrd="1" destOrd="0" presId="urn:microsoft.com/office/officeart/2005/8/layout/orgChart1"/>
    <dgm:cxn modelId="{7F38E2E3-4D30-4889-A681-5101075C4EC1}" type="presParOf" srcId="{806EBC05-FCA3-4D3F-AB09-BF9831E33682}" destId="{B10FDD5B-907D-4BE7-A118-078A363909D8}" srcOrd="1" destOrd="0" presId="urn:microsoft.com/office/officeart/2005/8/layout/orgChart1"/>
    <dgm:cxn modelId="{0827C555-351C-4ACE-8372-610B354BBF57}" type="presParOf" srcId="{806EBC05-FCA3-4D3F-AB09-BF9831E33682}" destId="{680E8EFD-1993-4ABF-B35B-7E52993AFF37}" srcOrd="2" destOrd="0" presId="urn:microsoft.com/office/officeart/2005/8/layout/orgChart1"/>
    <dgm:cxn modelId="{8674ED7E-8887-4C94-9889-1BF5F8B9BE81}" type="presParOf" srcId="{43267B98-618E-46AB-80EB-C2402B4748D3}" destId="{74D75C5C-07CB-47B4-A65C-1ED84628649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F5C30-79FA-4A3D-8067-50E348EDAFDE}">
      <dsp:nvSpPr>
        <dsp:cNvPr id="0" name=""/>
        <dsp:cNvSpPr/>
      </dsp:nvSpPr>
      <dsp:spPr>
        <a:xfrm>
          <a:off x="0" y="47389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48BC3-A87C-4884-8CB0-B75EB9C3DDDC}">
      <dsp:nvSpPr>
        <dsp:cNvPr id="0" name=""/>
        <dsp:cNvSpPr/>
      </dsp:nvSpPr>
      <dsp:spPr>
        <a:xfrm>
          <a:off x="429815" y="45858"/>
          <a:ext cx="601741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 err="1" smtClean="0"/>
            <a:t>Definicao</a:t>
          </a:r>
          <a:endParaRPr lang="pt-PT" sz="2900" kern="1200" dirty="0"/>
        </a:p>
      </dsp:txBody>
      <dsp:txXfrm>
        <a:off x="471605" y="87648"/>
        <a:ext cx="5933838" cy="772500"/>
      </dsp:txXfrm>
    </dsp:sp>
    <dsp:sp modelId="{AACA39E9-FFF8-484E-B69F-26680CAF9ED5}">
      <dsp:nvSpPr>
        <dsp:cNvPr id="0" name=""/>
        <dsp:cNvSpPr/>
      </dsp:nvSpPr>
      <dsp:spPr>
        <a:xfrm>
          <a:off x="0" y="178933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D0FB3-135B-43E6-B2A8-F8F09A7EE42D}">
      <dsp:nvSpPr>
        <dsp:cNvPr id="0" name=""/>
        <dsp:cNvSpPr/>
      </dsp:nvSpPr>
      <dsp:spPr>
        <a:xfrm>
          <a:off x="429815" y="1361298"/>
          <a:ext cx="601741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 smtClean="0"/>
            <a:t>Objectivos</a:t>
          </a:r>
          <a:endParaRPr lang="pt-PT" sz="2900" kern="1200" dirty="0"/>
        </a:p>
      </dsp:txBody>
      <dsp:txXfrm>
        <a:off x="471605" y="1403088"/>
        <a:ext cx="5933838" cy="772500"/>
      </dsp:txXfrm>
    </dsp:sp>
    <dsp:sp modelId="{027DE302-5DFE-4F8F-B0AC-6CBEDD3E8CE9}">
      <dsp:nvSpPr>
        <dsp:cNvPr id="0" name=""/>
        <dsp:cNvSpPr/>
      </dsp:nvSpPr>
      <dsp:spPr>
        <a:xfrm>
          <a:off x="0" y="310477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69" tIns="604012" rIns="667169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PT" sz="2900" kern="1200" dirty="0"/>
        </a:p>
      </dsp:txBody>
      <dsp:txXfrm>
        <a:off x="0" y="3104778"/>
        <a:ext cx="8596312" cy="730800"/>
      </dsp:txXfrm>
    </dsp:sp>
    <dsp:sp modelId="{B1DA9574-DABF-4D49-B065-DCC1858338D2}">
      <dsp:nvSpPr>
        <dsp:cNvPr id="0" name=""/>
        <dsp:cNvSpPr/>
      </dsp:nvSpPr>
      <dsp:spPr>
        <a:xfrm>
          <a:off x="429815" y="2676738"/>
          <a:ext cx="601741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 err="1" smtClean="0"/>
            <a:t>Vantagens</a:t>
          </a:r>
          <a:endParaRPr lang="en-GB" sz="2900" kern="1200" dirty="0" smtClean="0"/>
        </a:p>
      </dsp:txBody>
      <dsp:txXfrm>
        <a:off x="471605" y="2718528"/>
        <a:ext cx="5933838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F5C30-79FA-4A3D-8067-50E348EDAFDE}">
      <dsp:nvSpPr>
        <dsp:cNvPr id="0" name=""/>
        <dsp:cNvSpPr/>
      </dsp:nvSpPr>
      <dsp:spPr>
        <a:xfrm>
          <a:off x="0" y="47389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48BC3-A87C-4884-8CB0-B75EB9C3DDDC}">
      <dsp:nvSpPr>
        <dsp:cNvPr id="0" name=""/>
        <dsp:cNvSpPr/>
      </dsp:nvSpPr>
      <dsp:spPr>
        <a:xfrm>
          <a:off x="429815" y="45858"/>
          <a:ext cx="601741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 err="1" smtClean="0"/>
            <a:t>Interessados</a:t>
          </a:r>
          <a:endParaRPr lang="pt-PT" sz="2900" kern="1200" dirty="0"/>
        </a:p>
      </dsp:txBody>
      <dsp:txXfrm>
        <a:off x="471605" y="87648"/>
        <a:ext cx="5933838" cy="772500"/>
      </dsp:txXfrm>
    </dsp:sp>
    <dsp:sp modelId="{AACA39E9-FFF8-484E-B69F-26680CAF9ED5}">
      <dsp:nvSpPr>
        <dsp:cNvPr id="0" name=""/>
        <dsp:cNvSpPr/>
      </dsp:nvSpPr>
      <dsp:spPr>
        <a:xfrm>
          <a:off x="0" y="178933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D0FB3-135B-43E6-B2A8-F8F09A7EE42D}">
      <dsp:nvSpPr>
        <dsp:cNvPr id="0" name=""/>
        <dsp:cNvSpPr/>
      </dsp:nvSpPr>
      <dsp:spPr>
        <a:xfrm>
          <a:off x="429815" y="1361298"/>
          <a:ext cx="601741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 smtClean="0"/>
            <a:t>Arquitectura</a:t>
          </a:r>
          <a:endParaRPr lang="pt-PT" sz="2900" kern="1200" dirty="0"/>
        </a:p>
      </dsp:txBody>
      <dsp:txXfrm>
        <a:off x="471605" y="1403088"/>
        <a:ext cx="5933838" cy="772500"/>
      </dsp:txXfrm>
    </dsp:sp>
    <dsp:sp modelId="{027DE302-5DFE-4F8F-B0AC-6CBEDD3E8CE9}">
      <dsp:nvSpPr>
        <dsp:cNvPr id="0" name=""/>
        <dsp:cNvSpPr/>
      </dsp:nvSpPr>
      <dsp:spPr>
        <a:xfrm>
          <a:off x="0" y="3104778"/>
          <a:ext cx="8596312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69" tIns="604012" rIns="667169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PT" sz="2900" kern="1200" dirty="0"/>
        </a:p>
      </dsp:txBody>
      <dsp:txXfrm>
        <a:off x="0" y="3104778"/>
        <a:ext cx="8596312" cy="730800"/>
      </dsp:txXfrm>
    </dsp:sp>
    <dsp:sp modelId="{B1DA9574-DABF-4D49-B065-DCC1858338D2}">
      <dsp:nvSpPr>
        <dsp:cNvPr id="0" name=""/>
        <dsp:cNvSpPr/>
      </dsp:nvSpPr>
      <dsp:spPr>
        <a:xfrm>
          <a:off x="429815" y="2676738"/>
          <a:ext cx="6017418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 err="1" smtClean="0"/>
            <a:t>Modulos</a:t>
          </a:r>
          <a:endParaRPr lang="en-GB" sz="2900" kern="1200" dirty="0" smtClean="0"/>
        </a:p>
      </dsp:txBody>
      <dsp:txXfrm>
        <a:off x="471605" y="2718528"/>
        <a:ext cx="5933838" cy="77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5AAB3-21B1-4E4E-A7BA-7F1F0B4BD118}">
      <dsp:nvSpPr>
        <dsp:cNvPr id="0" name=""/>
        <dsp:cNvSpPr/>
      </dsp:nvSpPr>
      <dsp:spPr>
        <a:xfrm>
          <a:off x="3786623" y="2302600"/>
          <a:ext cx="2626699" cy="499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386"/>
              </a:lnTo>
              <a:lnTo>
                <a:pt x="2626699" y="267386"/>
              </a:lnTo>
              <a:lnTo>
                <a:pt x="2626699" y="49986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DFAD1B-2455-4441-A807-15228E32DC6B}">
      <dsp:nvSpPr>
        <dsp:cNvPr id="0" name=""/>
        <dsp:cNvSpPr/>
      </dsp:nvSpPr>
      <dsp:spPr>
        <a:xfrm>
          <a:off x="3740903" y="2302600"/>
          <a:ext cx="91440" cy="4649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496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26F2E2-4834-4BC4-A58A-A13FB9268673}">
      <dsp:nvSpPr>
        <dsp:cNvPr id="0" name=""/>
        <dsp:cNvSpPr/>
      </dsp:nvSpPr>
      <dsp:spPr>
        <a:xfrm>
          <a:off x="1107559" y="2302600"/>
          <a:ext cx="2679063" cy="464961"/>
        </a:xfrm>
        <a:custGeom>
          <a:avLst/>
          <a:gdLst/>
          <a:ahLst/>
          <a:cxnLst/>
          <a:rect l="0" t="0" r="0" b="0"/>
          <a:pathLst>
            <a:path>
              <a:moveTo>
                <a:pt x="2679063" y="0"/>
              </a:moveTo>
              <a:lnTo>
                <a:pt x="2679063" y="232480"/>
              </a:lnTo>
              <a:lnTo>
                <a:pt x="0" y="232480"/>
              </a:lnTo>
              <a:lnTo>
                <a:pt x="0" y="46496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9D572-DB2E-463C-BF37-C6E3497E1DDD}">
      <dsp:nvSpPr>
        <dsp:cNvPr id="0" name=""/>
        <dsp:cNvSpPr/>
      </dsp:nvSpPr>
      <dsp:spPr>
        <a:xfrm>
          <a:off x="2679571" y="1195549"/>
          <a:ext cx="2214102" cy="11070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Sistema</a:t>
          </a:r>
          <a:endParaRPr lang="pt-PT" sz="2600" kern="1200" dirty="0"/>
        </a:p>
      </dsp:txBody>
      <dsp:txXfrm>
        <a:off x="2679571" y="1195549"/>
        <a:ext cx="2214102" cy="1107051"/>
      </dsp:txXfrm>
    </dsp:sp>
    <dsp:sp modelId="{AE69D9B5-6CDB-49FE-BDFF-D4262144CF1B}">
      <dsp:nvSpPr>
        <dsp:cNvPr id="0" name=""/>
        <dsp:cNvSpPr/>
      </dsp:nvSpPr>
      <dsp:spPr>
        <a:xfrm>
          <a:off x="508" y="2767561"/>
          <a:ext cx="2214102" cy="11070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600" kern="1200" dirty="0" smtClean="0"/>
            <a:t>Catalogo de livros e revistas</a:t>
          </a:r>
          <a:endParaRPr lang="pt-PT" sz="2600" kern="1200" dirty="0"/>
        </a:p>
      </dsp:txBody>
      <dsp:txXfrm>
        <a:off x="508" y="2767561"/>
        <a:ext cx="2214102" cy="1107051"/>
      </dsp:txXfrm>
    </dsp:sp>
    <dsp:sp modelId="{0126D7F0-D005-435B-8A37-8E0C094A7DAB}">
      <dsp:nvSpPr>
        <dsp:cNvPr id="0" name=""/>
        <dsp:cNvSpPr/>
      </dsp:nvSpPr>
      <dsp:spPr>
        <a:xfrm>
          <a:off x="2679571" y="2767561"/>
          <a:ext cx="2214102" cy="11070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600" kern="1200" dirty="0" smtClean="0"/>
            <a:t>Livros online</a:t>
          </a:r>
          <a:endParaRPr lang="pt-PT" sz="2600" kern="1200" dirty="0" smtClean="0"/>
        </a:p>
      </dsp:txBody>
      <dsp:txXfrm>
        <a:off x="2679571" y="2767561"/>
        <a:ext cx="2214102" cy="1107051"/>
      </dsp:txXfrm>
    </dsp:sp>
    <dsp:sp modelId="{055A27A2-DFF2-418B-AC22-661DAD823CF2}">
      <dsp:nvSpPr>
        <dsp:cNvPr id="0" name=""/>
        <dsp:cNvSpPr/>
      </dsp:nvSpPr>
      <dsp:spPr>
        <a:xfrm>
          <a:off x="5306271" y="2802467"/>
          <a:ext cx="2214102" cy="11070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600" kern="1200" dirty="0" smtClean="0"/>
            <a:t>Painel administrativo</a:t>
          </a:r>
          <a:endParaRPr lang="pt-PT" sz="2600" kern="1200" dirty="0"/>
        </a:p>
      </dsp:txBody>
      <dsp:txXfrm>
        <a:off x="5306271" y="2802467"/>
        <a:ext cx="2214102" cy="1107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26/06/2019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514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26/06/2019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900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26/06/2019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3879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26/06/2019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4494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26/06/2019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431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26/06/2019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3237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26/06/2019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8420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26/06/2019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086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26/06/2019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595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26/06/2019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92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26/06/2019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769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26/06/2019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348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26/06/2019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267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26/06/2019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928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26/06/2019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711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26/06/2019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888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50407-8A4A-450D-B498-CFE4DAE8BDAB}" type="datetimeFigureOut">
              <a:rPr lang="pt-PT" smtClean="0"/>
              <a:t>26/06/2019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F918C2-80A9-4A77-A563-55CC62ECF21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431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576" y="445106"/>
            <a:ext cx="7766936" cy="1646302"/>
          </a:xfrm>
        </p:spPr>
        <p:txBody>
          <a:bodyPr/>
          <a:lstStyle/>
          <a:p>
            <a:r>
              <a:rPr lang="en-US" dirty="0" smtClean="0"/>
              <a:t>GESTAO DE BIBLIOTECA - UNA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695699"/>
            <a:ext cx="7766936" cy="366947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Chelene</a:t>
            </a:r>
            <a:r>
              <a:rPr lang="en-US" dirty="0" smtClean="0"/>
              <a:t>, </a:t>
            </a:r>
            <a:r>
              <a:rPr lang="en-US" dirty="0" err="1" smtClean="0"/>
              <a:t>Edmilson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err="1" smtClean="0"/>
              <a:t>Mupandza</a:t>
            </a:r>
            <a:r>
              <a:rPr lang="en-GB" dirty="0" smtClean="0"/>
              <a:t>, </a:t>
            </a:r>
            <a:r>
              <a:rPr lang="en-GB" dirty="0" err="1" smtClean="0"/>
              <a:t>Jossias</a:t>
            </a:r>
            <a:endParaRPr lang="en-GB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Ricardo, Folege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err="1" smtClean="0"/>
              <a:t>Timba</a:t>
            </a:r>
            <a:r>
              <a:rPr lang="en-GB" dirty="0" smtClean="0"/>
              <a:t>, Gabriel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6954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Módulo </a:t>
            </a:r>
            <a:r>
              <a:rPr lang="pt-PT" dirty="0"/>
              <a:t>2</a:t>
            </a:r>
            <a:r>
              <a:rPr lang="pt-PT" dirty="0" smtClean="0"/>
              <a:t> </a:t>
            </a:r>
            <a:r>
              <a:rPr lang="pt-PT" dirty="0"/>
              <a:t>(Livros </a:t>
            </a:r>
            <a:r>
              <a:rPr lang="pt-PT" dirty="0" smtClean="0"/>
              <a:t>online)</a:t>
            </a: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Funcionalidade </a:t>
            </a:r>
            <a:r>
              <a:rPr lang="pt-PT" dirty="0"/>
              <a:t>1: </a:t>
            </a:r>
            <a:r>
              <a:rPr lang="pt-PT" dirty="0" smtClean="0"/>
              <a:t>Visualizar lista de livros online</a:t>
            </a:r>
            <a:endParaRPr lang="pt-PT" dirty="0"/>
          </a:p>
          <a:p>
            <a:r>
              <a:rPr lang="pt-PT" dirty="0"/>
              <a:t>Funcionalidade 2: </a:t>
            </a:r>
            <a:r>
              <a:rPr lang="pt-PT" dirty="0" smtClean="0"/>
              <a:t>Abrir livro para leitura online</a:t>
            </a:r>
            <a:endParaRPr lang="pt-PT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9153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Modulo </a:t>
            </a:r>
            <a:r>
              <a:rPr lang="pt-PT" dirty="0" smtClean="0"/>
              <a:t>3(</a:t>
            </a:r>
            <a:r>
              <a:rPr lang="pt-PT" dirty="0"/>
              <a:t>Painel </a:t>
            </a:r>
            <a:r>
              <a:rPr lang="pt-PT" dirty="0" smtClean="0"/>
              <a:t>administrativo)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5576"/>
            <a:ext cx="8596668" cy="3880773"/>
          </a:xfrm>
        </p:spPr>
        <p:txBody>
          <a:bodyPr>
            <a:normAutofit/>
          </a:bodyPr>
          <a:lstStyle/>
          <a:p>
            <a:r>
              <a:rPr lang="pt-PT" sz="2000" dirty="0" smtClean="0"/>
              <a:t>Aceitar requisicao</a:t>
            </a:r>
            <a:endParaRPr lang="pt-PT" sz="2000" dirty="0"/>
          </a:p>
          <a:p>
            <a:r>
              <a:rPr lang="pt-PT" sz="2000" dirty="0" smtClean="0"/>
              <a:t>visualizar </a:t>
            </a:r>
            <a:r>
              <a:rPr lang="pt-PT" sz="2000" dirty="0"/>
              <a:t>lista e numero de livros/exemplares </a:t>
            </a:r>
            <a:r>
              <a:rPr lang="pt-PT" sz="2000" dirty="0" smtClean="0"/>
              <a:t>disponiveis</a:t>
            </a:r>
          </a:p>
          <a:p>
            <a:r>
              <a:rPr lang="pt-PT" sz="2000" dirty="0" smtClean="0"/>
              <a:t>alterar </a:t>
            </a:r>
            <a:r>
              <a:rPr lang="pt-PT" sz="2000" dirty="0"/>
              <a:t>o estado de livro (ocupado ou disponivel).</a:t>
            </a:r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996369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 </a:t>
            </a:r>
            <a:r>
              <a:rPr lang="en-US" dirty="0" err="1" smtClean="0"/>
              <a:t>capa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smtClean="0"/>
              <a:t>Conclusões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err="1" smtClean="0"/>
              <a:t>Outra</a:t>
            </a:r>
            <a:r>
              <a:rPr lang="en-US" dirty="0" smtClean="0"/>
              <a:t> </a:t>
            </a:r>
            <a:r>
              <a:rPr lang="pt-PT" dirty="0" smtClean="0"/>
              <a:t>informação?</a:t>
            </a:r>
          </a:p>
          <a:p>
            <a:endParaRPr lang="pt-PT" dirty="0" smtClean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1402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20494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695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41905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2687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 Sistema </a:t>
            </a:r>
            <a:r>
              <a:rPr lang="pt-PT" dirty="0" smtClean="0"/>
              <a:t>devera</a:t>
            </a:r>
            <a:r>
              <a:rPr lang="en-GB" dirty="0" smtClean="0"/>
              <a:t> </a:t>
            </a:r>
            <a:r>
              <a:rPr lang="en-GB" dirty="0" err="1" smtClean="0"/>
              <a:t>ser</a:t>
            </a:r>
            <a:r>
              <a:rPr lang="en-GB" dirty="0" smtClean="0"/>
              <a:t> </a:t>
            </a:r>
            <a:r>
              <a:rPr lang="en-GB" dirty="0" err="1" smtClean="0"/>
              <a:t>capaz</a:t>
            </a:r>
            <a:r>
              <a:rPr lang="en-GB" dirty="0" smtClean="0"/>
              <a:t> de </a:t>
            </a:r>
            <a:r>
              <a:rPr lang="pt-PT" dirty="0" smtClean="0"/>
              <a:t>gerir requisições de livros e revistas da Biblioteca por parte dos estudantes, livros estes que estarão categorizados categorias (faculdades). O sistema tambem deve conter alguns livros disponiveis para leitura online. O acesso ao site e publico mas so estudantes podem requisitar os livros.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0048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Para que serve o Sistema proposto?</a:t>
            </a:r>
          </a:p>
          <a:p>
            <a:r>
              <a:rPr lang="pt-PT" dirty="0" smtClean="0"/>
              <a:t>Requisitar livros da biblioteca</a:t>
            </a:r>
            <a:endParaRPr lang="pt-PT" dirty="0" smtClean="0"/>
          </a:p>
          <a:p>
            <a:r>
              <a:rPr lang="pt-PT" dirty="0" smtClean="0"/>
              <a:t>Objectivo 2</a:t>
            </a:r>
          </a:p>
          <a:p>
            <a:r>
              <a:rPr lang="pt-PT" dirty="0" smtClean="0"/>
              <a:t>Objectivo 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9545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Vantagens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Facilitar o processo de requisicao de livros</a:t>
            </a:r>
          </a:p>
          <a:p>
            <a:r>
              <a:rPr lang="pt-PT" dirty="0" smtClean="0"/>
              <a:t>Dar melhor controle dos livros requisitados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8016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Interessados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Quem vai usar o Sistema? Quem beneficiará</a:t>
            </a:r>
          </a:p>
          <a:p>
            <a:endParaRPr lang="pt-PT" dirty="0" smtClean="0"/>
          </a:p>
          <a:p>
            <a:r>
              <a:rPr lang="pt-PT" dirty="0" smtClean="0"/>
              <a:t>Estudante pode</a:t>
            </a:r>
            <a:r>
              <a:rPr lang="pt-PT" dirty="0" smtClean="0"/>
              <a:t>: </a:t>
            </a:r>
            <a:r>
              <a:rPr lang="pt-PT" dirty="0" smtClean="0"/>
              <a:t>requisitar livros, ver catalogo de livros e revistas, visualizar detalhes de certo livro e ver a galeria.</a:t>
            </a:r>
            <a:endParaRPr lang="pt-PT" dirty="0" smtClean="0"/>
          </a:p>
          <a:p>
            <a:r>
              <a:rPr lang="pt-PT" dirty="0" smtClean="0"/>
              <a:t>Administrador: aceitar requisicao, visualizar lista e numero de livros/exemplares disponiveis, alterar o estado de livro (ocupado ou disponivel).</a:t>
            </a:r>
          </a:p>
          <a:p>
            <a:endParaRPr lang="pt-PT" dirty="0" smtClean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9032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Arquitectura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Quais</a:t>
            </a:r>
            <a:r>
              <a:rPr lang="en-US" dirty="0" smtClean="0"/>
              <a:t> o </a:t>
            </a:r>
            <a:r>
              <a:rPr lang="en-US" dirty="0" err="1" smtClean="0"/>
              <a:t>prinicpais</a:t>
            </a:r>
            <a:r>
              <a:rPr lang="en-US" dirty="0" smtClean="0"/>
              <a:t> </a:t>
            </a:r>
            <a:r>
              <a:rPr lang="en-US" dirty="0" err="1" smtClean="0"/>
              <a:t>módulos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pPr marL="0" indent="0">
              <a:buNone/>
            </a:pPr>
            <a:endParaRPr lang="pt-PT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10199524"/>
              </p:ext>
            </p:extLst>
          </p:nvPr>
        </p:nvGraphicFramePr>
        <p:xfrm>
          <a:off x="923286" y="2160589"/>
          <a:ext cx="7573246" cy="5070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01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Módulo</a:t>
            </a:r>
            <a:r>
              <a:rPr lang="en-US" dirty="0" smtClean="0"/>
              <a:t> 1 </a:t>
            </a:r>
            <a:r>
              <a:rPr lang="en-US" dirty="0" smtClean="0"/>
              <a:t>(</a:t>
            </a:r>
            <a:r>
              <a:rPr lang="pt-PT" dirty="0"/>
              <a:t>Catalogo de livros e </a:t>
            </a:r>
            <a:r>
              <a:rPr lang="pt-PT" dirty="0" smtClean="0"/>
              <a:t>revistas</a:t>
            </a:r>
            <a:r>
              <a:rPr lang="en-US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smtClean="0"/>
              <a:t>Funcionalidade</a:t>
            </a:r>
            <a:r>
              <a:rPr lang="en-US" b="1" dirty="0" smtClean="0"/>
              <a:t> 1: </a:t>
            </a:r>
            <a:r>
              <a:rPr lang="en-US" dirty="0" err="1" smtClean="0"/>
              <a:t>Visualizar</a:t>
            </a:r>
            <a:r>
              <a:rPr lang="en-US" dirty="0" smtClean="0"/>
              <a:t> </a:t>
            </a:r>
            <a:r>
              <a:rPr lang="en-US" dirty="0" err="1" smtClean="0"/>
              <a:t>livros</a:t>
            </a:r>
            <a:r>
              <a:rPr lang="en-US" dirty="0" smtClean="0"/>
              <a:t> </a:t>
            </a:r>
            <a:r>
              <a:rPr lang="en-US" dirty="0" err="1" smtClean="0"/>
              <a:t>dispostos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catagorias</a:t>
            </a:r>
            <a:endParaRPr lang="pt-PT" sz="1400" dirty="0" smtClean="0"/>
          </a:p>
          <a:p>
            <a:r>
              <a:rPr lang="pt-PT" b="1" dirty="0" smtClean="0"/>
              <a:t>Funcionalidade 2: </a:t>
            </a:r>
            <a:r>
              <a:rPr lang="pt-PT" dirty="0" smtClean="0"/>
              <a:t>Visualizar detalhes de um livro (autor, titulo, exemplares disponiveis, </a:t>
            </a:r>
            <a:r>
              <a:rPr lang="pt-BR" dirty="0" err="1" smtClean="0"/>
              <a:t>edicao</a:t>
            </a:r>
            <a:r>
              <a:rPr lang="pt-BR" dirty="0" smtClean="0"/>
              <a:t>, editora, ano, </a:t>
            </a:r>
            <a:r>
              <a:rPr lang="pt-BR" dirty="0" err="1" smtClean="0"/>
              <a:t>co-autor</a:t>
            </a:r>
            <a:r>
              <a:rPr lang="pt-BR" dirty="0" smtClean="0"/>
              <a:t> e pais</a:t>
            </a:r>
            <a:r>
              <a:rPr lang="pt-PT" dirty="0" smtClean="0"/>
              <a:t>)</a:t>
            </a:r>
            <a:endParaRPr lang="pt-PT" dirty="0" smtClean="0"/>
          </a:p>
          <a:p>
            <a:r>
              <a:rPr lang="pt-PT" b="1" dirty="0" smtClean="0"/>
              <a:t>Funcionalidade 3: </a:t>
            </a:r>
            <a:r>
              <a:rPr lang="pt-PT" dirty="0" smtClean="0"/>
              <a:t>Requisitar umm exemplar</a:t>
            </a:r>
            <a:endParaRPr lang="pt-PT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109988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356</TotalTime>
  <Words>283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GESTAO DE BIBLIOTECA - UNA</vt:lpstr>
      <vt:lpstr>Agenda</vt:lpstr>
      <vt:lpstr>Cont.</vt:lpstr>
      <vt:lpstr>Definição</vt:lpstr>
      <vt:lpstr>Objectivos</vt:lpstr>
      <vt:lpstr>Vantagens</vt:lpstr>
      <vt:lpstr>Interessados</vt:lpstr>
      <vt:lpstr>Arquitectura</vt:lpstr>
      <vt:lpstr>Módulo 1 (Catalogo de livros e revistas) </vt:lpstr>
      <vt:lpstr>Módulo 2 (Livros online) </vt:lpstr>
      <vt:lpstr>Modulo 3(Painel administrativo)</vt:lpstr>
      <vt:lpstr>Contra capa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&lt;Nome do SItema</dc:title>
  <dc:creator>Vali Issufo</dc:creator>
  <cp:lastModifiedBy>Eddy Chelene</cp:lastModifiedBy>
  <cp:revision>26</cp:revision>
  <dcterms:created xsi:type="dcterms:W3CDTF">2016-03-16T13:48:36Z</dcterms:created>
  <dcterms:modified xsi:type="dcterms:W3CDTF">2019-06-26T09:06:46Z</dcterms:modified>
</cp:coreProperties>
</file>