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6605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06"/>
    <p:restoredTop sz="94720"/>
  </p:normalViewPr>
  <p:slideViewPr>
    <p:cSldViewPr snapToGrid="0" snapToObjects="1">
      <p:cViewPr varScale="1">
        <p:scale>
          <a:sx n="40" d="100"/>
          <a:sy n="40" d="100"/>
        </p:scale>
        <p:origin x="24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2571" y="1496484"/>
            <a:ext cx="10995422" cy="3183467"/>
          </a:xfrm>
        </p:spPr>
        <p:txBody>
          <a:bodyPr anchor="b"/>
          <a:lstStyle>
            <a:lvl1pPr algn="ctr">
              <a:defRPr sz="72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2571" y="4802717"/>
            <a:ext cx="10995422" cy="2207683"/>
          </a:xfrm>
        </p:spPr>
        <p:txBody>
          <a:bodyPr/>
          <a:lstStyle>
            <a:lvl1pPr marL="0" indent="0" algn="ctr">
              <a:buNone/>
              <a:defRPr sz="2886"/>
            </a:lvl1pPr>
            <a:lvl2pPr marL="549783" indent="0" algn="ctr">
              <a:buNone/>
              <a:defRPr sz="2405"/>
            </a:lvl2pPr>
            <a:lvl3pPr marL="1099566" indent="0" algn="ctr">
              <a:buNone/>
              <a:defRPr sz="2165"/>
            </a:lvl3pPr>
            <a:lvl4pPr marL="1649349" indent="0" algn="ctr">
              <a:buNone/>
              <a:defRPr sz="1924"/>
            </a:lvl4pPr>
            <a:lvl5pPr marL="2199132" indent="0" algn="ctr">
              <a:buNone/>
              <a:defRPr sz="1924"/>
            </a:lvl5pPr>
            <a:lvl6pPr marL="2748915" indent="0" algn="ctr">
              <a:buNone/>
              <a:defRPr sz="1924"/>
            </a:lvl6pPr>
            <a:lvl7pPr marL="3298698" indent="0" algn="ctr">
              <a:buNone/>
              <a:defRPr sz="1924"/>
            </a:lvl7pPr>
            <a:lvl8pPr marL="3848481" indent="0" algn="ctr">
              <a:buNone/>
              <a:defRPr sz="1924"/>
            </a:lvl8pPr>
            <a:lvl9pPr marL="4398264" indent="0" algn="ctr">
              <a:buNone/>
              <a:defRPr sz="19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91465" y="486834"/>
            <a:ext cx="3161184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914" y="486834"/>
            <a:ext cx="930029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4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278" y="2279652"/>
            <a:ext cx="12644736" cy="3803649"/>
          </a:xfrm>
        </p:spPr>
        <p:txBody>
          <a:bodyPr anchor="b"/>
          <a:lstStyle>
            <a:lvl1pPr>
              <a:defRPr sz="72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278" y="6119285"/>
            <a:ext cx="12644736" cy="2000249"/>
          </a:xfrm>
        </p:spPr>
        <p:txBody>
          <a:bodyPr/>
          <a:lstStyle>
            <a:lvl1pPr marL="0" indent="0">
              <a:buNone/>
              <a:defRPr sz="2886">
                <a:solidFill>
                  <a:schemeClr val="tx1">
                    <a:tint val="75000"/>
                  </a:schemeClr>
                </a:solidFill>
              </a:defRPr>
            </a:lvl1pPr>
            <a:lvl2pPr marL="549783" indent="0">
              <a:buNone/>
              <a:defRPr sz="2405">
                <a:solidFill>
                  <a:schemeClr val="tx1">
                    <a:tint val="75000"/>
                  </a:schemeClr>
                </a:solidFill>
              </a:defRPr>
            </a:lvl2pPr>
            <a:lvl3pPr marL="1099566" indent="0">
              <a:buNone/>
              <a:defRPr sz="2165">
                <a:solidFill>
                  <a:schemeClr val="tx1">
                    <a:tint val="75000"/>
                  </a:schemeClr>
                </a:solidFill>
              </a:defRPr>
            </a:lvl3pPr>
            <a:lvl4pPr marL="1649349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4pPr>
            <a:lvl5pPr marL="2199132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5pPr>
            <a:lvl6pPr marL="2748915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6pPr>
            <a:lvl7pPr marL="3298698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7pPr>
            <a:lvl8pPr marL="3848481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8pPr>
            <a:lvl9pPr marL="4398264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914" y="2434167"/>
            <a:ext cx="623073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910" y="2434167"/>
            <a:ext cx="623073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823" y="486834"/>
            <a:ext cx="12644736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824" y="2241551"/>
            <a:ext cx="6202105" cy="1098549"/>
          </a:xfrm>
        </p:spPr>
        <p:txBody>
          <a:bodyPr anchor="b"/>
          <a:lstStyle>
            <a:lvl1pPr marL="0" indent="0">
              <a:buNone/>
              <a:defRPr sz="2886" b="1"/>
            </a:lvl1pPr>
            <a:lvl2pPr marL="549783" indent="0">
              <a:buNone/>
              <a:defRPr sz="2405" b="1"/>
            </a:lvl2pPr>
            <a:lvl3pPr marL="1099566" indent="0">
              <a:buNone/>
              <a:defRPr sz="2165" b="1"/>
            </a:lvl3pPr>
            <a:lvl4pPr marL="1649349" indent="0">
              <a:buNone/>
              <a:defRPr sz="1924" b="1"/>
            </a:lvl4pPr>
            <a:lvl5pPr marL="2199132" indent="0">
              <a:buNone/>
              <a:defRPr sz="1924" b="1"/>
            </a:lvl5pPr>
            <a:lvl6pPr marL="2748915" indent="0">
              <a:buNone/>
              <a:defRPr sz="1924" b="1"/>
            </a:lvl6pPr>
            <a:lvl7pPr marL="3298698" indent="0">
              <a:buNone/>
              <a:defRPr sz="1924" b="1"/>
            </a:lvl7pPr>
            <a:lvl8pPr marL="3848481" indent="0">
              <a:buNone/>
              <a:defRPr sz="1924" b="1"/>
            </a:lvl8pPr>
            <a:lvl9pPr marL="4398264" indent="0">
              <a:buNone/>
              <a:defRPr sz="1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824" y="3340100"/>
            <a:ext cx="620210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1910" y="2241551"/>
            <a:ext cx="6232649" cy="1098549"/>
          </a:xfrm>
        </p:spPr>
        <p:txBody>
          <a:bodyPr anchor="b"/>
          <a:lstStyle>
            <a:lvl1pPr marL="0" indent="0">
              <a:buNone/>
              <a:defRPr sz="2886" b="1"/>
            </a:lvl1pPr>
            <a:lvl2pPr marL="549783" indent="0">
              <a:buNone/>
              <a:defRPr sz="2405" b="1"/>
            </a:lvl2pPr>
            <a:lvl3pPr marL="1099566" indent="0">
              <a:buNone/>
              <a:defRPr sz="2165" b="1"/>
            </a:lvl3pPr>
            <a:lvl4pPr marL="1649349" indent="0">
              <a:buNone/>
              <a:defRPr sz="1924" b="1"/>
            </a:lvl4pPr>
            <a:lvl5pPr marL="2199132" indent="0">
              <a:buNone/>
              <a:defRPr sz="1924" b="1"/>
            </a:lvl5pPr>
            <a:lvl6pPr marL="2748915" indent="0">
              <a:buNone/>
              <a:defRPr sz="1924" b="1"/>
            </a:lvl6pPr>
            <a:lvl7pPr marL="3298698" indent="0">
              <a:buNone/>
              <a:defRPr sz="1924" b="1"/>
            </a:lvl7pPr>
            <a:lvl8pPr marL="3848481" indent="0">
              <a:buNone/>
              <a:defRPr sz="1924" b="1"/>
            </a:lvl8pPr>
            <a:lvl9pPr marL="4398264" indent="0">
              <a:buNone/>
              <a:defRPr sz="1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21910" y="3340100"/>
            <a:ext cx="62326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824" y="609600"/>
            <a:ext cx="4728413" cy="2133600"/>
          </a:xfrm>
        </p:spPr>
        <p:txBody>
          <a:bodyPr anchor="b"/>
          <a:lstStyle>
            <a:lvl1pPr>
              <a:defRPr sz="3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649" y="1316567"/>
            <a:ext cx="7421910" cy="6498167"/>
          </a:xfrm>
        </p:spPr>
        <p:txBody>
          <a:bodyPr/>
          <a:lstStyle>
            <a:lvl1pPr>
              <a:defRPr sz="3848"/>
            </a:lvl1pPr>
            <a:lvl2pPr>
              <a:defRPr sz="3367"/>
            </a:lvl2pPr>
            <a:lvl3pPr>
              <a:defRPr sz="2886"/>
            </a:lvl3pPr>
            <a:lvl4pPr>
              <a:defRPr sz="2405"/>
            </a:lvl4pPr>
            <a:lvl5pPr>
              <a:defRPr sz="2405"/>
            </a:lvl5pPr>
            <a:lvl6pPr>
              <a:defRPr sz="2405"/>
            </a:lvl6pPr>
            <a:lvl7pPr>
              <a:defRPr sz="2405"/>
            </a:lvl7pPr>
            <a:lvl8pPr>
              <a:defRPr sz="2405"/>
            </a:lvl8pPr>
            <a:lvl9pPr>
              <a:defRPr sz="24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824" y="2743200"/>
            <a:ext cx="4728413" cy="5082117"/>
          </a:xfrm>
        </p:spPr>
        <p:txBody>
          <a:bodyPr/>
          <a:lstStyle>
            <a:lvl1pPr marL="0" indent="0">
              <a:buNone/>
              <a:defRPr sz="1924"/>
            </a:lvl1pPr>
            <a:lvl2pPr marL="549783" indent="0">
              <a:buNone/>
              <a:defRPr sz="1684"/>
            </a:lvl2pPr>
            <a:lvl3pPr marL="1099566" indent="0">
              <a:buNone/>
              <a:defRPr sz="1443"/>
            </a:lvl3pPr>
            <a:lvl4pPr marL="1649349" indent="0">
              <a:buNone/>
              <a:defRPr sz="1203"/>
            </a:lvl4pPr>
            <a:lvl5pPr marL="2199132" indent="0">
              <a:buNone/>
              <a:defRPr sz="1203"/>
            </a:lvl5pPr>
            <a:lvl6pPr marL="2748915" indent="0">
              <a:buNone/>
              <a:defRPr sz="1203"/>
            </a:lvl6pPr>
            <a:lvl7pPr marL="3298698" indent="0">
              <a:buNone/>
              <a:defRPr sz="1203"/>
            </a:lvl7pPr>
            <a:lvl8pPr marL="3848481" indent="0">
              <a:buNone/>
              <a:defRPr sz="1203"/>
            </a:lvl8pPr>
            <a:lvl9pPr marL="4398264" indent="0">
              <a:buNone/>
              <a:defRPr sz="12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824" y="609600"/>
            <a:ext cx="4728413" cy="2133600"/>
          </a:xfrm>
        </p:spPr>
        <p:txBody>
          <a:bodyPr anchor="b"/>
          <a:lstStyle>
            <a:lvl1pPr>
              <a:defRPr sz="3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32649" y="1316567"/>
            <a:ext cx="7421910" cy="6498167"/>
          </a:xfrm>
        </p:spPr>
        <p:txBody>
          <a:bodyPr anchor="t"/>
          <a:lstStyle>
            <a:lvl1pPr marL="0" indent="0">
              <a:buNone/>
              <a:defRPr sz="3848"/>
            </a:lvl1pPr>
            <a:lvl2pPr marL="549783" indent="0">
              <a:buNone/>
              <a:defRPr sz="3367"/>
            </a:lvl2pPr>
            <a:lvl3pPr marL="1099566" indent="0">
              <a:buNone/>
              <a:defRPr sz="2886"/>
            </a:lvl3pPr>
            <a:lvl4pPr marL="1649349" indent="0">
              <a:buNone/>
              <a:defRPr sz="2405"/>
            </a:lvl4pPr>
            <a:lvl5pPr marL="2199132" indent="0">
              <a:buNone/>
              <a:defRPr sz="2405"/>
            </a:lvl5pPr>
            <a:lvl6pPr marL="2748915" indent="0">
              <a:buNone/>
              <a:defRPr sz="2405"/>
            </a:lvl6pPr>
            <a:lvl7pPr marL="3298698" indent="0">
              <a:buNone/>
              <a:defRPr sz="2405"/>
            </a:lvl7pPr>
            <a:lvl8pPr marL="3848481" indent="0">
              <a:buNone/>
              <a:defRPr sz="2405"/>
            </a:lvl8pPr>
            <a:lvl9pPr marL="4398264" indent="0">
              <a:buNone/>
              <a:defRPr sz="24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824" y="2743200"/>
            <a:ext cx="4728413" cy="5082117"/>
          </a:xfrm>
        </p:spPr>
        <p:txBody>
          <a:bodyPr/>
          <a:lstStyle>
            <a:lvl1pPr marL="0" indent="0">
              <a:buNone/>
              <a:defRPr sz="1924"/>
            </a:lvl1pPr>
            <a:lvl2pPr marL="549783" indent="0">
              <a:buNone/>
              <a:defRPr sz="1684"/>
            </a:lvl2pPr>
            <a:lvl3pPr marL="1099566" indent="0">
              <a:buNone/>
              <a:defRPr sz="1443"/>
            </a:lvl3pPr>
            <a:lvl4pPr marL="1649349" indent="0">
              <a:buNone/>
              <a:defRPr sz="1203"/>
            </a:lvl4pPr>
            <a:lvl5pPr marL="2199132" indent="0">
              <a:buNone/>
              <a:defRPr sz="1203"/>
            </a:lvl5pPr>
            <a:lvl6pPr marL="2748915" indent="0">
              <a:buNone/>
              <a:defRPr sz="1203"/>
            </a:lvl6pPr>
            <a:lvl7pPr marL="3298698" indent="0">
              <a:buNone/>
              <a:defRPr sz="1203"/>
            </a:lvl7pPr>
            <a:lvl8pPr marL="3848481" indent="0">
              <a:buNone/>
              <a:defRPr sz="1203"/>
            </a:lvl8pPr>
            <a:lvl9pPr marL="4398264" indent="0">
              <a:buNone/>
              <a:defRPr sz="12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914" y="486834"/>
            <a:ext cx="12644736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914" y="2434167"/>
            <a:ext cx="12644736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914" y="8475134"/>
            <a:ext cx="32986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0D25-7F68-6347-AA42-4DCACACEA42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56312" y="8475134"/>
            <a:ext cx="49479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4022" y="8475134"/>
            <a:ext cx="32986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D400-977C-564A-9786-BF71B6ED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9566" rtl="0" eaLnBrk="1" latinLnBrk="0" hangingPunct="1">
        <a:lnSpc>
          <a:spcPct val="90000"/>
        </a:lnSpc>
        <a:spcBef>
          <a:spcPct val="0"/>
        </a:spcBef>
        <a:buNone/>
        <a:defRPr sz="5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892" indent="-274892" algn="l" defTabSz="1099566" rtl="0" eaLnBrk="1" latinLnBrk="0" hangingPunct="1">
        <a:lnSpc>
          <a:spcPct val="90000"/>
        </a:lnSpc>
        <a:spcBef>
          <a:spcPts val="1203"/>
        </a:spcBef>
        <a:buFont typeface="Arial" panose="020B0604020202020204" pitchFamily="34" charset="0"/>
        <a:buChar char="•"/>
        <a:defRPr sz="3367" kern="1200">
          <a:solidFill>
            <a:schemeClr val="tx1"/>
          </a:solidFill>
          <a:latin typeface="+mn-lt"/>
          <a:ea typeface="+mn-ea"/>
          <a:cs typeface="+mn-cs"/>
        </a:defRPr>
      </a:lvl1pPr>
      <a:lvl2pPr marL="824675" indent="-274892" algn="l" defTabSz="109956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886" kern="1200">
          <a:solidFill>
            <a:schemeClr val="tx1"/>
          </a:solidFill>
          <a:latin typeface="+mn-lt"/>
          <a:ea typeface="+mn-ea"/>
          <a:cs typeface="+mn-cs"/>
        </a:defRPr>
      </a:lvl2pPr>
      <a:lvl3pPr marL="1374458" indent="-274892" algn="l" defTabSz="109956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405" kern="1200">
          <a:solidFill>
            <a:schemeClr val="tx1"/>
          </a:solidFill>
          <a:latin typeface="+mn-lt"/>
          <a:ea typeface="+mn-ea"/>
          <a:cs typeface="+mn-cs"/>
        </a:defRPr>
      </a:lvl3pPr>
      <a:lvl4pPr marL="1924241" indent="-274892" algn="l" defTabSz="109956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4pPr>
      <a:lvl5pPr marL="2474024" indent="-274892" algn="l" defTabSz="109956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5pPr>
      <a:lvl6pPr marL="3023807" indent="-274892" algn="l" defTabSz="109956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6pPr>
      <a:lvl7pPr marL="3573590" indent="-274892" algn="l" defTabSz="109956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7pPr>
      <a:lvl8pPr marL="4123373" indent="-274892" algn="l" defTabSz="109956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8pPr>
      <a:lvl9pPr marL="4673156" indent="-274892" algn="l" defTabSz="1099566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9566" rtl="0" eaLnBrk="1" latinLnBrk="0" hangingPunct="1">
        <a:defRPr sz="2165" kern="1200">
          <a:solidFill>
            <a:schemeClr val="tx1"/>
          </a:solidFill>
          <a:latin typeface="+mn-lt"/>
          <a:ea typeface="+mn-ea"/>
          <a:cs typeface="+mn-cs"/>
        </a:defRPr>
      </a:lvl1pPr>
      <a:lvl2pPr marL="549783" algn="l" defTabSz="1099566" rtl="0" eaLnBrk="1" latinLnBrk="0" hangingPunct="1">
        <a:defRPr sz="2165" kern="1200">
          <a:solidFill>
            <a:schemeClr val="tx1"/>
          </a:solidFill>
          <a:latin typeface="+mn-lt"/>
          <a:ea typeface="+mn-ea"/>
          <a:cs typeface="+mn-cs"/>
        </a:defRPr>
      </a:lvl2pPr>
      <a:lvl3pPr marL="1099566" algn="l" defTabSz="1099566" rtl="0" eaLnBrk="1" latinLnBrk="0" hangingPunct="1">
        <a:defRPr sz="2165" kern="1200">
          <a:solidFill>
            <a:schemeClr val="tx1"/>
          </a:solidFill>
          <a:latin typeface="+mn-lt"/>
          <a:ea typeface="+mn-ea"/>
          <a:cs typeface="+mn-cs"/>
        </a:defRPr>
      </a:lvl3pPr>
      <a:lvl4pPr marL="1649349" algn="l" defTabSz="1099566" rtl="0" eaLnBrk="1" latinLnBrk="0" hangingPunct="1">
        <a:defRPr sz="2165" kern="1200">
          <a:solidFill>
            <a:schemeClr val="tx1"/>
          </a:solidFill>
          <a:latin typeface="+mn-lt"/>
          <a:ea typeface="+mn-ea"/>
          <a:cs typeface="+mn-cs"/>
        </a:defRPr>
      </a:lvl4pPr>
      <a:lvl5pPr marL="2199132" algn="l" defTabSz="1099566" rtl="0" eaLnBrk="1" latinLnBrk="0" hangingPunct="1">
        <a:defRPr sz="2165" kern="1200">
          <a:solidFill>
            <a:schemeClr val="tx1"/>
          </a:solidFill>
          <a:latin typeface="+mn-lt"/>
          <a:ea typeface="+mn-ea"/>
          <a:cs typeface="+mn-cs"/>
        </a:defRPr>
      </a:lvl5pPr>
      <a:lvl6pPr marL="2748915" algn="l" defTabSz="1099566" rtl="0" eaLnBrk="1" latinLnBrk="0" hangingPunct="1">
        <a:defRPr sz="2165" kern="1200">
          <a:solidFill>
            <a:schemeClr val="tx1"/>
          </a:solidFill>
          <a:latin typeface="+mn-lt"/>
          <a:ea typeface="+mn-ea"/>
          <a:cs typeface="+mn-cs"/>
        </a:defRPr>
      </a:lvl6pPr>
      <a:lvl7pPr marL="3298698" algn="l" defTabSz="1099566" rtl="0" eaLnBrk="1" latinLnBrk="0" hangingPunct="1">
        <a:defRPr sz="2165" kern="1200">
          <a:solidFill>
            <a:schemeClr val="tx1"/>
          </a:solidFill>
          <a:latin typeface="+mn-lt"/>
          <a:ea typeface="+mn-ea"/>
          <a:cs typeface="+mn-cs"/>
        </a:defRPr>
      </a:lvl7pPr>
      <a:lvl8pPr marL="3848481" algn="l" defTabSz="1099566" rtl="0" eaLnBrk="1" latinLnBrk="0" hangingPunct="1">
        <a:defRPr sz="2165" kern="1200">
          <a:solidFill>
            <a:schemeClr val="tx1"/>
          </a:solidFill>
          <a:latin typeface="+mn-lt"/>
          <a:ea typeface="+mn-ea"/>
          <a:cs typeface="+mn-cs"/>
        </a:defRPr>
      </a:lvl8pPr>
      <a:lvl9pPr marL="4398264" algn="l" defTabSz="1099566" rtl="0" eaLnBrk="1" latinLnBrk="0" hangingPunct="1">
        <a:defRPr sz="21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CB728-39B3-6B4C-8A8C-C666639C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8486"/>
            <a:ext cx="4445000" cy="444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401EB-7345-7E4D-B110-384B7B014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28"/>
          <a:stretch/>
        </p:blipFill>
        <p:spPr>
          <a:xfrm>
            <a:off x="9805213" y="108486"/>
            <a:ext cx="4445000" cy="444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8E29CE-3DCA-FB44-86E9-259E1FD438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2" b="22429"/>
          <a:stretch/>
        </p:blipFill>
        <p:spPr>
          <a:xfrm>
            <a:off x="5360213" y="108486"/>
            <a:ext cx="4445000" cy="4445000"/>
          </a:xfrm>
          <a:prstGeom prst="rect">
            <a:avLst/>
          </a:prstGeom>
        </p:spPr>
      </p:pic>
      <p:pic>
        <p:nvPicPr>
          <p:cNvPr id="3" name="Picture 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8CECCE81-1E11-254C-A204-F20319FF3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8" t="3" r="3208" b="29689"/>
          <a:stretch/>
        </p:blipFill>
        <p:spPr>
          <a:xfrm>
            <a:off x="914400" y="4553486"/>
            <a:ext cx="4445000" cy="4442715"/>
          </a:xfrm>
          <a:prstGeom prst="rect">
            <a:avLst/>
          </a:prstGeom>
        </p:spPr>
      </p:pic>
      <p:pic>
        <p:nvPicPr>
          <p:cNvPr id="7" name="Picture 6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190B2D22-7770-1A45-A7A8-8026E3C744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21" t="8947" r="11616"/>
          <a:stretch/>
        </p:blipFill>
        <p:spPr>
          <a:xfrm>
            <a:off x="5359400" y="4507111"/>
            <a:ext cx="4445000" cy="44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Victoria</dc:creator>
  <cp:lastModifiedBy>Fan, Victoria</cp:lastModifiedBy>
  <cp:revision>7</cp:revision>
  <dcterms:created xsi:type="dcterms:W3CDTF">2020-07-02T19:14:19Z</dcterms:created>
  <dcterms:modified xsi:type="dcterms:W3CDTF">2021-07-07T15:40:22Z</dcterms:modified>
</cp:coreProperties>
</file>