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6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7E9FA39-87D9-462B-8CBC-BC9BE895AD96}" type="datetimeFigureOut">
              <a:rPr lang="zh-CN" altLang="en-US" smtClean="0"/>
              <a:t>2016/8/16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32A4EC-E4F4-4FA3-AD78-383D6BAFBB0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E9FA39-87D9-462B-8CBC-BC9BE895AD96}" type="datetimeFigureOut">
              <a:rPr lang="zh-CN" altLang="en-US" smtClean="0"/>
              <a:t>2016/8/16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32A4EC-E4F4-4FA3-AD78-383D6BAFBB0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E9FA39-87D9-462B-8CBC-BC9BE895AD96}" type="datetimeFigureOut">
              <a:rPr lang="zh-CN" altLang="en-US" smtClean="0"/>
              <a:t>2016/8/16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32A4EC-E4F4-4FA3-AD78-383D6BAFBB0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E9FA39-87D9-462B-8CBC-BC9BE895AD96}" type="datetimeFigureOut">
              <a:rPr lang="zh-CN" altLang="en-US" smtClean="0"/>
              <a:t>2016/8/16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32A4EC-E4F4-4FA3-AD78-383D6BAFBB0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7E9FA39-87D9-462B-8CBC-BC9BE895AD96}" type="datetimeFigureOut">
              <a:rPr lang="zh-CN" altLang="en-US" smtClean="0"/>
              <a:t>2016/8/16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32A4EC-E4F4-4FA3-AD78-383D6BAFBB0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7E9FA39-87D9-462B-8CBC-BC9BE895AD96}" type="datetimeFigureOut">
              <a:rPr lang="zh-CN" altLang="en-US" smtClean="0"/>
              <a:t>2016/8/16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32A4EC-E4F4-4FA3-AD78-383D6BAFBB0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7E9FA39-87D9-462B-8CBC-BC9BE895AD96}" type="datetimeFigureOut">
              <a:rPr lang="zh-CN" altLang="en-US" smtClean="0"/>
              <a:t>2016/8/16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B32A4EC-E4F4-4FA3-AD78-383D6BAFBB0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7E9FA39-87D9-462B-8CBC-BC9BE895AD96}" type="datetimeFigureOut">
              <a:rPr lang="zh-CN" altLang="en-US" smtClean="0"/>
              <a:t>2016/8/16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B32A4EC-E4F4-4FA3-AD78-383D6BAFBB0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E9FA39-87D9-462B-8CBC-BC9BE895AD96}" type="datetimeFigureOut">
              <a:rPr lang="zh-CN" altLang="en-US" smtClean="0"/>
              <a:t>2016/8/16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B32A4EC-E4F4-4FA3-AD78-383D6BAFBB0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7E9FA39-87D9-462B-8CBC-BC9BE895AD96}" type="datetimeFigureOut">
              <a:rPr lang="zh-CN" altLang="en-US" smtClean="0"/>
              <a:t>2016/8/16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32A4EC-E4F4-4FA3-AD78-383D6BAFBB0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7E9FA39-87D9-462B-8CBC-BC9BE895AD96}" type="datetimeFigureOut">
              <a:rPr lang="zh-CN" altLang="en-US" smtClean="0"/>
              <a:t>2016/8/16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32A4EC-E4F4-4FA3-AD78-383D6BAFBB0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E9FA39-87D9-462B-8CBC-BC9BE895AD96}" type="datetimeFigureOut">
              <a:rPr lang="zh-CN" altLang="en-US" smtClean="0"/>
              <a:t>2016/8/16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32A4EC-E4F4-4FA3-AD78-383D6BAFBB0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628800"/>
            <a:ext cx="7772400" cy="1470025"/>
          </a:xfrm>
        </p:spPr>
        <p:txBody>
          <a:bodyPr/>
          <a:lstStyle/>
          <a:p>
            <a:r>
              <a:rPr lang="en-US" altLang="zh-CN" dirty="0" smtClean="0"/>
              <a:t>My Clays</a:t>
            </a:r>
            <a:endParaRPr lang="zh-CN" altLang="en-US" dirty="0"/>
          </a:p>
        </p:txBody>
      </p:sp>
      <p:sp>
        <p:nvSpPr>
          <p:cNvPr id="3" name="副标题 2"/>
          <p:cNvSpPr>
            <a:spLocks noGrp="1"/>
          </p:cNvSpPr>
          <p:nvPr>
            <p:ph type="subTitle" idx="1"/>
          </p:nvPr>
        </p:nvSpPr>
        <p:spPr/>
        <p:txBody>
          <a:bodyPr/>
          <a:lstStyle/>
          <a:p>
            <a:r>
              <a:rPr lang="en-US" altLang="zh-CN" dirty="0" err="1" smtClean="0"/>
              <a:t>Yingchao</a:t>
            </a:r>
            <a:r>
              <a:rPr lang="en-US" altLang="zh-CN" dirty="0" smtClean="0"/>
              <a:t> </a:t>
            </a:r>
            <a:r>
              <a:rPr lang="en-US" altLang="zh-CN" dirty="0"/>
              <a:t>Y</a:t>
            </a:r>
            <a:r>
              <a:rPr lang="en-US" altLang="zh-CN" dirty="0" smtClean="0"/>
              <a:t>u</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Dream House</a:t>
            </a:r>
            <a:endParaRPr lang="zh-CN" altLang="en-US" dirty="0"/>
          </a:p>
        </p:txBody>
      </p:sp>
      <p:sp>
        <p:nvSpPr>
          <p:cNvPr id="3" name="内容占位符 2"/>
          <p:cNvSpPr>
            <a:spLocks noGrp="1"/>
          </p:cNvSpPr>
          <p:nvPr>
            <p:ph idx="1"/>
          </p:nvPr>
        </p:nvSpPr>
        <p:spPr>
          <a:xfrm>
            <a:off x="467544" y="1412776"/>
            <a:ext cx="8229600" cy="4525963"/>
          </a:xfrm>
        </p:spPr>
        <p:txBody>
          <a:bodyPr/>
          <a:lstStyle/>
          <a:p>
            <a:r>
              <a:rPr lang="en-US" altLang="zh-CN" dirty="0" smtClean="0"/>
              <a:t>In my childhood, I drew the house most. Especially, the shape </a:t>
            </a:r>
            <a:r>
              <a:rPr lang="zh-CN" altLang="en-US" dirty="0" smtClean="0"/>
              <a:t>田 </a:t>
            </a:r>
            <a:r>
              <a:rPr lang="en-US" altLang="zh-CN" dirty="0" smtClean="0"/>
              <a:t>is typical for me to create a window.</a:t>
            </a:r>
            <a:endParaRPr lang="zh-CN" altLang="en-US" dirty="0"/>
          </a:p>
        </p:txBody>
      </p:sp>
      <p:pic>
        <p:nvPicPr>
          <p:cNvPr id="4" name="图片 3"/>
          <p:cNvPicPr/>
          <p:nvPr/>
        </p:nvPicPr>
        <p:blipFill>
          <a:blip r:embed="rId2" cstate="print"/>
          <a:srcRect/>
          <a:stretch>
            <a:fillRect/>
          </a:stretch>
        </p:blipFill>
        <p:spPr bwMode="auto">
          <a:xfrm>
            <a:off x="3275856" y="1988840"/>
            <a:ext cx="5274310" cy="4237692"/>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08720"/>
            <a:ext cx="8229600" cy="4525963"/>
          </a:xfrm>
        </p:spPr>
        <p:txBody>
          <a:bodyPr/>
          <a:lstStyle/>
          <a:p>
            <a:r>
              <a:rPr lang="en-US" altLang="zh-CN" dirty="0" smtClean="0"/>
              <a:t>After glaze</a:t>
            </a:r>
          </a:p>
          <a:p>
            <a:endParaRPr lang="zh-CN" altLang="en-US" dirty="0"/>
          </a:p>
        </p:txBody>
      </p:sp>
      <p:pic>
        <p:nvPicPr>
          <p:cNvPr id="4" name="图片 3"/>
          <p:cNvPicPr/>
          <p:nvPr/>
        </p:nvPicPr>
        <p:blipFill>
          <a:blip r:embed="rId2" cstate="print"/>
          <a:srcRect/>
          <a:stretch>
            <a:fillRect/>
          </a:stretch>
        </p:blipFill>
        <p:spPr bwMode="auto">
          <a:xfrm>
            <a:off x="2123728" y="1556792"/>
            <a:ext cx="5274310" cy="41778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 statement</a:t>
            </a:r>
            <a:endParaRPr lang="zh-CN" altLang="en-US" dirty="0"/>
          </a:p>
        </p:txBody>
      </p:sp>
      <p:sp>
        <p:nvSpPr>
          <p:cNvPr id="3" name="内容占位符 2"/>
          <p:cNvSpPr>
            <a:spLocks noGrp="1"/>
          </p:cNvSpPr>
          <p:nvPr>
            <p:ph idx="1"/>
          </p:nvPr>
        </p:nvSpPr>
        <p:spPr/>
        <p:txBody>
          <a:bodyPr/>
          <a:lstStyle/>
          <a:p>
            <a:r>
              <a:rPr lang="en-US" altLang="zh-CN" dirty="0"/>
              <a:t>In my clay artwork, I am using the idea “the things related to my life”. I want to remember what is in my life and how can I build them and present them using clay.  I think the beginner should gather real things and build real things first and then after lots of practice, we can expand our imagination and build what you think is creative. That is my way to learn the ceramic course.</a:t>
            </a:r>
            <a:endParaRPr lang="zh-CN" altLang="zh-C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gn="ctr"/>
            <a:endParaRPr lang="en-US" altLang="zh-CN" sz="4800" dirty="0" smtClean="0"/>
          </a:p>
          <a:p>
            <a:pPr algn="ctr">
              <a:buNone/>
            </a:pPr>
            <a:r>
              <a:rPr lang="en-US" altLang="zh-CN" sz="4800" dirty="0" smtClean="0"/>
              <a:t>Thank you!</a:t>
            </a:r>
            <a:endParaRPr lang="zh-CN" altLang="en-US"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Tile</a:t>
            </a:r>
            <a:endParaRPr lang="zh-CN" altLang="en-US" dirty="0"/>
          </a:p>
        </p:txBody>
      </p:sp>
      <p:sp>
        <p:nvSpPr>
          <p:cNvPr id="3" name="内容占位符 2"/>
          <p:cNvSpPr>
            <a:spLocks noGrp="1"/>
          </p:cNvSpPr>
          <p:nvPr>
            <p:ph idx="1"/>
          </p:nvPr>
        </p:nvSpPr>
        <p:spPr>
          <a:xfrm>
            <a:off x="467544" y="1484784"/>
            <a:ext cx="8229600" cy="4525963"/>
          </a:xfrm>
        </p:spPr>
        <p:txBody>
          <a:bodyPr/>
          <a:lstStyle/>
          <a:p>
            <a:r>
              <a:rPr lang="en-US" altLang="zh-CN" dirty="0" smtClean="0"/>
              <a:t>1. My first artwork</a:t>
            </a:r>
          </a:p>
          <a:p>
            <a:r>
              <a:rPr lang="en-US" altLang="zh-CN" dirty="0" smtClean="0"/>
              <a:t>After bisque</a:t>
            </a:r>
          </a:p>
          <a:p>
            <a:endParaRPr lang="en-US" altLang="zh-CN" dirty="0"/>
          </a:p>
        </p:txBody>
      </p:sp>
      <p:pic>
        <p:nvPicPr>
          <p:cNvPr id="4" name="图片 3"/>
          <p:cNvPicPr/>
          <p:nvPr/>
        </p:nvPicPr>
        <p:blipFill>
          <a:blip r:embed="rId2" cstate="print"/>
          <a:srcRect/>
          <a:stretch>
            <a:fillRect/>
          </a:stretch>
        </p:blipFill>
        <p:spPr bwMode="auto">
          <a:xfrm>
            <a:off x="3779912" y="2636912"/>
            <a:ext cx="3305175" cy="3466797"/>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After glaze</a:t>
            </a:r>
          </a:p>
          <a:p>
            <a:pPr>
              <a:buNone/>
            </a:pPr>
            <a:endParaRPr lang="zh-CN" altLang="en-US" dirty="0"/>
          </a:p>
        </p:txBody>
      </p:sp>
      <p:pic>
        <p:nvPicPr>
          <p:cNvPr id="4" name="图片 3"/>
          <p:cNvPicPr/>
          <p:nvPr/>
        </p:nvPicPr>
        <p:blipFill>
          <a:blip r:embed="rId2" cstate="print"/>
          <a:srcRect/>
          <a:stretch>
            <a:fillRect/>
          </a:stretch>
        </p:blipFill>
        <p:spPr bwMode="auto">
          <a:xfrm rot="16200000">
            <a:off x="3231483" y="2321245"/>
            <a:ext cx="3245144" cy="3300414"/>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Fish with Flag</a:t>
            </a:r>
            <a:endParaRPr lang="zh-CN" altLang="en-US" dirty="0"/>
          </a:p>
        </p:txBody>
      </p:sp>
      <p:sp>
        <p:nvSpPr>
          <p:cNvPr id="3" name="内容占位符 2"/>
          <p:cNvSpPr>
            <a:spLocks noGrp="1"/>
          </p:cNvSpPr>
          <p:nvPr>
            <p:ph idx="1"/>
          </p:nvPr>
        </p:nvSpPr>
        <p:spPr/>
        <p:txBody>
          <a:bodyPr/>
          <a:lstStyle/>
          <a:p>
            <a:r>
              <a:rPr lang="en-US" altLang="zh-CN" dirty="0" smtClean="0"/>
              <a:t>1. Random thinking using chopstick to connect them together</a:t>
            </a:r>
          </a:p>
          <a:p>
            <a:pPr>
              <a:buNone/>
            </a:pPr>
            <a:endParaRPr lang="en-US" altLang="zh-CN" dirty="0" smtClean="0"/>
          </a:p>
        </p:txBody>
      </p:sp>
      <p:pic>
        <p:nvPicPr>
          <p:cNvPr id="4" name="图片 3"/>
          <p:cNvPicPr/>
          <p:nvPr/>
        </p:nvPicPr>
        <p:blipFill>
          <a:blip r:embed="rId2" cstate="print"/>
          <a:srcRect/>
          <a:stretch>
            <a:fillRect/>
          </a:stretch>
        </p:blipFill>
        <p:spPr bwMode="auto">
          <a:xfrm>
            <a:off x="2987824" y="3140968"/>
            <a:ext cx="3114675" cy="266748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After glaze</a:t>
            </a:r>
          </a:p>
          <a:p>
            <a:endParaRPr lang="en-US" altLang="zh-CN" dirty="0"/>
          </a:p>
          <a:p>
            <a:endParaRPr lang="en-US" altLang="zh-CN" dirty="0" smtClean="0"/>
          </a:p>
          <a:p>
            <a:endParaRPr lang="en-US" altLang="zh-CN" dirty="0"/>
          </a:p>
          <a:p>
            <a:endParaRPr lang="en-US" altLang="zh-CN" dirty="0" smtClean="0"/>
          </a:p>
          <a:p>
            <a:r>
              <a:rPr lang="en-US" altLang="zh-CN" dirty="0" smtClean="0"/>
              <a:t>Hole is too small</a:t>
            </a:r>
          </a:p>
          <a:p>
            <a:endParaRPr lang="zh-CN" altLang="en-US" dirty="0"/>
          </a:p>
        </p:txBody>
      </p:sp>
      <p:pic>
        <p:nvPicPr>
          <p:cNvPr id="4" name="图片 3"/>
          <p:cNvPicPr/>
          <p:nvPr/>
        </p:nvPicPr>
        <p:blipFill>
          <a:blip r:embed="rId2" cstate="print"/>
          <a:srcRect/>
          <a:stretch>
            <a:fillRect/>
          </a:stretch>
        </p:blipFill>
        <p:spPr bwMode="auto">
          <a:xfrm>
            <a:off x="4427984" y="836712"/>
            <a:ext cx="2508885" cy="47625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box cup</a:t>
            </a:r>
            <a:endParaRPr lang="zh-CN" altLang="en-US" dirty="0"/>
          </a:p>
        </p:txBody>
      </p:sp>
      <p:sp>
        <p:nvSpPr>
          <p:cNvPr id="3" name="内容占位符 2"/>
          <p:cNvSpPr>
            <a:spLocks noGrp="1"/>
          </p:cNvSpPr>
          <p:nvPr>
            <p:ph idx="1"/>
          </p:nvPr>
        </p:nvSpPr>
        <p:spPr/>
        <p:txBody>
          <a:bodyPr/>
          <a:lstStyle/>
          <a:p>
            <a:r>
              <a:rPr lang="en-US" altLang="zh-CN" dirty="0" smtClean="0"/>
              <a:t>1.Normal</a:t>
            </a:r>
          </a:p>
          <a:p>
            <a:endParaRPr lang="zh-CN" altLang="en-US" dirty="0"/>
          </a:p>
        </p:txBody>
      </p:sp>
      <p:pic>
        <p:nvPicPr>
          <p:cNvPr id="4" name="图片 3"/>
          <p:cNvPicPr/>
          <p:nvPr/>
        </p:nvPicPr>
        <p:blipFill>
          <a:blip r:embed="rId2" cstate="print"/>
          <a:srcRect/>
          <a:stretch>
            <a:fillRect/>
          </a:stretch>
        </p:blipFill>
        <p:spPr bwMode="auto">
          <a:xfrm>
            <a:off x="3923928" y="1988840"/>
            <a:ext cx="2200275" cy="38100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After glaze</a:t>
            </a:r>
          </a:p>
          <a:p>
            <a:endParaRPr lang="en-US" altLang="zh-CN" dirty="0"/>
          </a:p>
          <a:p>
            <a:endParaRPr lang="en-US" altLang="zh-CN" dirty="0" smtClean="0"/>
          </a:p>
          <a:p>
            <a:endParaRPr lang="en-US" altLang="zh-CN" dirty="0"/>
          </a:p>
          <a:p>
            <a:endParaRPr lang="en-US" altLang="zh-CN" dirty="0" smtClean="0"/>
          </a:p>
          <a:p>
            <a:r>
              <a:rPr lang="en-US" altLang="zh-CN" dirty="0" smtClean="0"/>
              <a:t>My handle was broken for my carelessness 2 times </a:t>
            </a:r>
            <a:endParaRPr lang="zh-CN" altLang="en-US" dirty="0"/>
          </a:p>
        </p:txBody>
      </p:sp>
      <p:pic>
        <p:nvPicPr>
          <p:cNvPr id="4" name="图片 3"/>
          <p:cNvPicPr/>
          <p:nvPr/>
        </p:nvPicPr>
        <p:blipFill>
          <a:blip r:embed="rId2" cstate="print"/>
          <a:srcRect/>
          <a:stretch>
            <a:fillRect/>
          </a:stretch>
        </p:blipFill>
        <p:spPr bwMode="auto">
          <a:xfrm>
            <a:off x="4355976" y="1700808"/>
            <a:ext cx="2781300" cy="26860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Chinese cup</a:t>
            </a:r>
            <a:endParaRPr lang="zh-CN" altLang="en-US" dirty="0"/>
          </a:p>
        </p:txBody>
      </p:sp>
      <p:sp>
        <p:nvSpPr>
          <p:cNvPr id="3" name="内容占位符 2"/>
          <p:cNvSpPr>
            <a:spLocks noGrp="1"/>
          </p:cNvSpPr>
          <p:nvPr>
            <p:ph idx="1"/>
          </p:nvPr>
        </p:nvSpPr>
        <p:spPr/>
        <p:txBody>
          <a:bodyPr/>
          <a:lstStyle/>
          <a:p>
            <a:r>
              <a:rPr lang="en-US" altLang="zh-CN" dirty="0" smtClean="0"/>
              <a:t>1. named  ”Shang ”</a:t>
            </a:r>
          </a:p>
          <a:p>
            <a:r>
              <a:rPr lang="en-US" altLang="zh-CN" dirty="0" smtClean="0"/>
              <a:t>This is the simple version of “Shang”</a:t>
            </a:r>
            <a:endParaRPr lang="zh-CN" altLang="en-US" dirty="0"/>
          </a:p>
        </p:txBody>
      </p:sp>
      <p:pic>
        <p:nvPicPr>
          <p:cNvPr id="4" name="图片 3"/>
          <p:cNvPicPr/>
          <p:nvPr/>
        </p:nvPicPr>
        <p:blipFill>
          <a:blip r:embed="rId2" cstate="print"/>
          <a:srcRect/>
          <a:stretch>
            <a:fillRect/>
          </a:stretch>
        </p:blipFill>
        <p:spPr bwMode="auto">
          <a:xfrm>
            <a:off x="2987824" y="2996952"/>
            <a:ext cx="2736304" cy="353377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After glaze I feel disappointed</a:t>
            </a:r>
          </a:p>
          <a:p>
            <a:endParaRPr lang="zh-CN" altLang="en-US" dirty="0"/>
          </a:p>
          <a:p>
            <a:endParaRPr lang="en-US" altLang="zh-CN" dirty="0" smtClean="0"/>
          </a:p>
        </p:txBody>
      </p:sp>
      <p:pic>
        <p:nvPicPr>
          <p:cNvPr id="1028" name="Picture 4"/>
          <p:cNvPicPr>
            <a:picLocks noChangeAspect="1" noChangeArrowheads="1"/>
          </p:cNvPicPr>
          <p:nvPr/>
        </p:nvPicPr>
        <p:blipFill>
          <a:blip r:embed="rId2" cstate="print"/>
          <a:srcRect/>
          <a:stretch>
            <a:fillRect/>
          </a:stretch>
        </p:blipFill>
        <p:spPr bwMode="auto">
          <a:xfrm>
            <a:off x="6444208" y="1700808"/>
            <a:ext cx="1333500" cy="1076325"/>
          </a:xfrm>
          <a:prstGeom prst="rect">
            <a:avLst/>
          </a:prstGeom>
          <a:noFill/>
          <a:ln w="9525">
            <a:noFill/>
            <a:miter lim="800000"/>
            <a:headEnd/>
            <a:tailEnd/>
          </a:ln>
        </p:spPr>
      </p:pic>
      <p:pic>
        <p:nvPicPr>
          <p:cNvPr id="7" name="图片 6"/>
          <p:cNvPicPr/>
          <p:nvPr/>
        </p:nvPicPr>
        <p:blipFill>
          <a:blip r:embed="rId3" cstate="print"/>
          <a:srcRect/>
          <a:stretch>
            <a:fillRect/>
          </a:stretch>
        </p:blipFill>
        <p:spPr bwMode="auto">
          <a:xfrm>
            <a:off x="3059832" y="2276872"/>
            <a:ext cx="2895600" cy="3438525"/>
          </a:xfrm>
          <a:prstGeom prst="rect">
            <a:avLst/>
          </a:prstGeom>
          <a:noFill/>
          <a:ln w="9525">
            <a:noFill/>
            <a:miter lim="800000"/>
            <a:headEnd/>
            <a:tailEnd/>
          </a:ln>
        </p:spPr>
      </p:pic>
      <p:sp>
        <p:nvSpPr>
          <p:cNvPr id="11" name="TextBox 10"/>
          <p:cNvSpPr txBox="1"/>
          <p:nvPr/>
        </p:nvSpPr>
        <p:spPr>
          <a:xfrm>
            <a:off x="683568" y="3933056"/>
            <a:ext cx="1944216" cy="1477328"/>
          </a:xfrm>
          <a:prstGeom prst="rect">
            <a:avLst/>
          </a:prstGeom>
          <a:noFill/>
        </p:spPr>
        <p:txBody>
          <a:bodyPr wrap="square" rtlCol="0">
            <a:spAutoFit/>
          </a:bodyPr>
          <a:lstStyle/>
          <a:p>
            <a:r>
              <a:rPr lang="en-US" altLang="zh-CN" dirty="0" smtClean="0">
                <a:solidFill>
                  <a:srgbClr val="FF0000"/>
                </a:solidFill>
              </a:rPr>
              <a:t>Tips: Need to put wax resist on the bottom when dipping in the glossy material.</a:t>
            </a:r>
            <a:endParaRPr lang="zh-CN" altLang="en-US" dirty="0">
              <a:solidFill>
                <a:srgbClr val="FF0000"/>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211</Words>
  <Application>Microsoft Office PowerPoint</Application>
  <PresentationFormat>全屏显示(4:3)</PresentationFormat>
  <Paragraphs>34</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My Clays</vt:lpstr>
      <vt:lpstr>#1 Tile</vt:lpstr>
      <vt:lpstr>幻灯片 3</vt:lpstr>
      <vt:lpstr>#2 Fish with Flag</vt:lpstr>
      <vt:lpstr>幻灯片 5</vt:lpstr>
      <vt:lpstr>#3 box cup</vt:lpstr>
      <vt:lpstr>幻灯片 7</vt:lpstr>
      <vt:lpstr>#4 Chinese cup</vt:lpstr>
      <vt:lpstr>幻灯片 9</vt:lpstr>
      <vt:lpstr>#5 Dream House</vt:lpstr>
      <vt:lpstr>幻灯片 11</vt:lpstr>
      <vt:lpstr>My statement</vt:lpstr>
      <vt:lpstr>幻灯片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Clays</dc:title>
  <dc:creator>Administrator</dc:creator>
  <cp:lastModifiedBy>Administrator</cp:lastModifiedBy>
  <cp:revision>15</cp:revision>
  <dcterms:created xsi:type="dcterms:W3CDTF">2016-08-16T23:12:48Z</dcterms:created>
  <dcterms:modified xsi:type="dcterms:W3CDTF">2016-08-17T02:53:48Z</dcterms:modified>
</cp:coreProperties>
</file>