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1" r:id="rId7"/>
    <p:sldId id="258"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7DFB3E-993A-41B7-9729-765355A0C5B5}" type="datetimeFigureOut">
              <a:rPr lang="zh-CN" altLang="en-US" smtClean="0"/>
              <a:pPr/>
              <a:t>2016/7/20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635BC-1CDA-469A-B26A-895C5F34C87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DFB3E-993A-41B7-9729-765355A0C5B5}" type="datetimeFigureOut">
              <a:rPr lang="zh-CN" altLang="en-US" smtClean="0"/>
              <a:pPr/>
              <a:t>2016/7/20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635BC-1CDA-469A-B26A-895C5F34C87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6632" y="332656"/>
            <a:ext cx="7772400" cy="1470025"/>
          </a:xfrm>
        </p:spPr>
        <p:txBody>
          <a:bodyPr/>
          <a:lstStyle/>
          <a:p>
            <a:r>
              <a:rPr lang="en-US" altLang="zh-CN" dirty="0"/>
              <a:t>Jason Walker</a:t>
            </a:r>
          </a:p>
        </p:txBody>
      </p:sp>
      <p:pic>
        <p:nvPicPr>
          <p:cNvPr id="1026" name="Picture 2"/>
          <p:cNvPicPr>
            <a:picLocks noChangeAspect="1" noChangeArrowheads="1"/>
          </p:cNvPicPr>
          <p:nvPr/>
        </p:nvPicPr>
        <p:blipFill>
          <a:blip r:embed="rId2" cstate="print"/>
          <a:srcRect/>
          <a:stretch>
            <a:fillRect/>
          </a:stretch>
        </p:blipFill>
        <p:spPr bwMode="auto">
          <a:xfrm>
            <a:off x="683568" y="2060848"/>
            <a:ext cx="4371975" cy="3933825"/>
          </a:xfrm>
          <a:prstGeom prst="rect">
            <a:avLst/>
          </a:prstGeom>
          <a:noFill/>
          <a:ln w="9525">
            <a:noFill/>
            <a:miter lim="800000"/>
            <a:headEnd/>
            <a:tailEnd/>
          </a:ln>
        </p:spPr>
      </p:pic>
      <p:sp>
        <p:nvSpPr>
          <p:cNvPr id="5" name="TextBox 4"/>
          <p:cNvSpPr txBox="1"/>
          <p:nvPr/>
        </p:nvSpPr>
        <p:spPr>
          <a:xfrm>
            <a:off x="5796136" y="4509120"/>
            <a:ext cx="2232248" cy="369332"/>
          </a:xfrm>
          <a:prstGeom prst="rect">
            <a:avLst/>
          </a:prstGeom>
          <a:noFill/>
        </p:spPr>
        <p:txBody>
          <a:bodyPr wrap="square" rtlCol="0">
            <a:spAutoFit/>
          </a:bodyPr>
          <a:lstStyle/>
          <a:p>
            <a:r>
              <a:rPr lang="en-US" altLang="zh-CN" dirty="0" smtClean="0"/>
              <a:t>By </a:t>
            </a:r>
            <a:r>
              <a:rPr lang="en-US" altLang="zh-CN" dirty="0" err="1" smtClean="0"/>
              <a:t>Yingchao</a:t>
            </a:r>
            <a:r>
              <a:rPr lang="en-US" altLang="zh-CN" dirty="0" smtClean="0"/>
              <a:t> Yu</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Jason Walker</a:t>
            </a:r>
            <a:endParaRPr lang="zh-CN" altLang="en-US" dirty="0"/>
          </a:p>
        </p:txBody>
      </p:sp>
      <p:sp>
        <p:nvSpPr>
          <p:cNvPr id="3" name="内容占位符 2"/>
          <p:cNvSpPr>
            <a:spLocks noGrp="1"/>
          </p:cNvSpPr>
          <p:nvPr>
            <p:ph idx="1"/>
          </p:nvPr>
        </p:nvSpPr>
        <p:spPr/>
        <p:txBody>
          <a:bodyPr>
            <a:normAutofit lnSpcReduction="10000"/>
          </a:bodyPr>
          <a:lstStyle/>
          <a:p>
            <a:pPr fontAlgn="base"/>
            <a:r>
              <a:rPr lang="en-US" altLang="zh-CN" b="1" dirty="0"/>
              <a:t>Location</a:t>
            </a:r>
            <a:r>
              <a:rPr lang="en-US" altLang="zh-CN" dirty="0"/>
              <a:t/>
            </a:r>
            <a:br>
              <a:rPr lang="en-US" altLang="zh-CN" dirty="0"/>
            </a:br>
            <a:r>
              <a:rPr lang="en-US" altLang="zh-CN" dirty="0"/>
              <a:t>Bellingham, WA</a:t>
            </a:r>
          </a:p>
          <a:p>
            <a:pPr fontAlgn="base"/>
            <a:r>
              <a:rPr lang="en-US" altLang="zh-CN" b="1" dirty="0"/>
              <a:t>Born</a:t>
            </a:r>
            <a:r>
              <a:rPr lang="en-US" altLang="zh-CN" dirty="0"/>
              <a:t/>
            </a:r>
            <a:br>
              <a:rPr lang="en-US" altLang="zh-CN" dirty="0"/>
            </a:br>
            <a:r>
              <a:rPr lang="en-US" altLang="zh-CN" dirty="0"/>
              <a:t>1973 Pocatello, ID</a:t>
            </a:r>
          </a:p>
          <a:p>
            <a:pPr fontAlgn="base"/>
            <a:r>
              <a:rPr lang="en-US" altLang="zh-CN" b="1" dirty="0"/>
              <a:t>Education</a:t>
            </a:r>
            <a:r>
              <a:rPr lang="en-US" altLang="zh-CN" dirty="0"/>
              <a:t/>
            </a:r>
            <a:br>
              <a:rPr lang="en-US" altLang="zh-CN" dirty="0"/>
            </a:br>
            <a:r>
              <a:rPr lang="en-US" altLang="zh-CN" dirty="0"/>
              <a:t>1999     MFA degree, The Pennsylvania State University, State College, PA</a:t>
            </a:r>
            <a:br>
              <a:rPr lang="en-US" altLang="zh-CN" dirty="0"/>
            </a:br>
            <a:r>
              <a:rPr lang="en-US" altLang="zh-CN" dirty="0"/>
              <a:t>1996     BFA degree, Utah State University, Logan, UT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His Divergence</a:t>
            </a:r>
            <a:endParaRPr lang="zh-CN" altLang="en-US" dirty="0"/>
          </a:p>
        </p:txBody>
      </p:sp>
      <p:sp>
        <p:nvSpPr>
          <p:cNvPr id="3" name="内容占位符 2"/>
          <p:cNvSpPr>
            <a:spLocks noGrp="1"/>
          </p:cNvSpPr>
          <p:nvPr>
            <p:ph idx="1"/>
          </p:nvPr>
        </p:nvSpPr>
        <p:spPr/>
        <p:txBody>
          <a:bodyPr/>
          <a:lstStyle/>
          <a:p>
            <a:r>
              <a:rPr lang="en-US" altLang="zh-CN" dirty="0"/>
              <a:t>Walker’s </a:t>
            </a:r>
            <a:r>
              <a:rPr lang="en-US" altLang="zh-CN" dirty="0" smtClean="0"/>
              <a:t>arts show </a:t>
            </a:r>
            <a:r>
              <a:rPr lang="en-US" altLang="zh-CN" dirty="0"/>
              <a:t>the intersecting world where nature and technology meet.  </a:t>
            </a:r>
            <a:r>
              <a:rPr lang="en-US" altLang="zh-CN" dirty="0" smtClean="0"/>
              <a:t>The combination of woodland animals with industrial </a:t>
            </a:r>
            <a:r>
              <a:rPr lang="en-US" altLang="zh-CN" dirty="0"/>
              <a:t>elements </a:t>
            </a:r>
            <a:r>
              <a:rPr lang="en-US" altLang="zh-CN" dirty="0" smtClean="0"/>
              <a:t>will cause our thinking.</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2.wp.com/ferrincontemporary.com/wp-content/uploads/2013/05/J-Walker-wildflower-wolf-rightangle_LW.jpg.jpg"/>
          <p:cNvPicPr>
            <a:picLocks noChangeAspect="1" noChangeArrowheads="1"/>
          </p:cNvPicPr>
          <p:nvPr/>
        </p:nvPicPr>
        <p:blipFill>
          <a:blip r:embed="rId2" cstate="print"/>
          <a:srcRect/>
          <a:stretch>
            <a:fillRect/>
          </a:stretch>
        </p:blipFill>
        <p:spPr bwMode="auto">
          <a:xfrm>
            <a:off x="251520" y="404664"/>
            <a:ext cx="3998943" cy="2664296"/>
          </a:xfrm>
          <a:prstGeom prst="rect">
            <a:avLst/>
          </a:prstGeom>
          <a:noFill/>
        </p:spPr>
      </p:pic>
      <p:pic>
        <p:nvPicPr>
          <p:cNvPr id="2052" name="Picture 4" descr="http://i1.wp.com/ferrincontemporary.com/wp-content/uploads/2013/05/J-Walker-wildflower-wolf-front-view-soracco_LW.jpg"/>
          <p:cNvPicPr>
            <a:picLocks noChangeAspect="1" noChangeArrowheads="1"/>
          </p:cNvPicPr>
          <p:nvPr/>
        </p:nvPicPr>
        <p:blipFill>
          <a:blip r:embed="rId3" cstate="print"/>
          <a:srcRect/>
          <a:stretch>
            <a:fillRect/>
          </a:stretch>
        </p:blipFill>
        <p:spPr bwMode="auto">
          <a:xfrm>
            <a:off x="4644008" y="2492896"/>
            <a:ext cx="4032448" cy="2686619"/>
          </a:xfrm>
          <a:prstGeom prst="rect">
            <a:avLst/>
          </a:prstGeom>
          <a:noFill/>
        </p:spPr>
      </p:pic>
      <p:sp>
        <p:nvSpPr>
          <p:cNvPr id="7" name="TextBox 6"/>
          <p:cNvSpPr txBox="1"/>
          <p:nvPr/>
        </p:nvSpPr>
        <p:spPr>
          <a:xfrm>
            <a:off x="899592" y="4581128"/>
            <a:ext cx="2592288" cy="584775"/>
          </a:xfrm>
          <a:prstGeom prst="rect">
            <a:avLst/>
          </a:prstGeom>
          <a:noFill/>
        </p:spPr>
        <p:txBody>
          <a:bodyPr wrap="square" rtlCol="0">
            <a:spAutoFit/>
          </a:bodyPr>
          <a:lstStyle/>
          <a:p>
            <a:r>
              <a:rPr lang="en-US" altLang="zh-CN" sz="3200" dirty="0" err="1" smtClean="0"/>
              <a:t>WildFlowers</a:t>
            </a:r>
            <a:endParaRPr lang="zh-CN" alt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fontScale="90000"/>
          </a:bodyPr>
          <a:lstStyle/>
          <a:p>
            <a:r>
              <a:rPr lang="en-US" altLang="zh-CN" dirty="0" err="1"/>
              <a:t>Redtail</a:t>
            </a:r>
            <a:r>
              <a:rPr lang="en-US" altLang="zh-CN" dirty="0"/>
              <a:t/>
            </a:r>
            <a:br>
              <a:rPr lang="en-US" altLang="zh-CN" dirty="0"/>
            </a:br>
            <a:endParaRPr lang="zh-CN" altLang="en-US" dirty="0"/>
          </a:p>
        </p:txBody>
      </p:sp>
      <p:pic>
        <p:nvPicPr>
          <p:cNvPr id="17410" name="Picture 2" descr="http://i0.wp.com/ferrincontemporary.com/wp-content/uploads/2013/05/34833-Redtail_10-LW.jpg"/>
          <p:cNvPicPr>
            <a:picLocks noChangeAspect="1" noChangeArrowheads="1"/>
          </p:cNvPicPr>
          <p:nvPr/>
        </p:nvPicPr>
        <p:blipFill>
          <a:blip r:embed="rId2" cstate="print"/>
          <a:srcRect/>
          <a:stretch>
            <a:fillRect/>
          </a:stretch>
        </p:blipFill>
        <p:spPr bwMode="auto">
          <a:xfrm>
            <a:off x="1259632" y="1484784"/>
            <a:ext cx="6120680" cy="489654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r>
            <a:br>
              <a:rPr lang="en-US" altLang="zh-CN" dirty="0"/>
            </a:br>
            <a:endParaRPr lang="zh-CN" altLang="en-US" dirty="0"/>
          </a:p>
        </p:txBody>
      </p:sp>
      <p:pic>
        <p:nvPicPr>
          <p:cNvPr id="18434" name="Picture 2" descr="http://i1.wp.com/ferrincontemporary.com/wp-content/uploads/2013/05/Cage-Free-Capitalism_7643-copy-LW.jpg?fit=401%2C800"/>
          <p:cNvPicPr>
            <a:picLocks noChangeAspect="1" noChangeArrowheads="1"/>
          </p:cNvPicPr>
          <p:nvPr/>
        </p:nvPicPr>
        <p:blipFill>
          <a:blip r:embed="rId2" cstate="print"/>
          <a:srcRect/>
          <a:stretch>
            <a:fillRect/>
          </a:stretch>
        </p:blipFill>
        <p:spPr bwMode="auto">
          <a:xfrm>
            <a:off x="539552" y="332656"/>
            <a:ext cx="2808312" cy="5595615"/>
          </a:xfrm>
          <a:prstGeom prst="rect">
            <a:avLst/>
          </a:prstGeom>
          <a:noFill/>
        </p:spPr>
      </p:pic>
      <p:sp>
        <p:nvSpPr>
          <p:cNvPr id="5" name="TextBox 4"/>
          <p:cNvSpPr txBox="1"/>
          <p:nvPr/>
        </p:nvSpPr>
        <p:spPr>
          <a:xfrm>
            <a:off x="4499992" y="5445224"/>
            <a:ext cx="2952328" cy="461665"/>
          </a:xfrm>
          <a:prstGeom prst="rect">
            <a:avLst/>
          </a:prstGeom>
          <a:noFill/>
        </p:spPr>
        <p:txBody>
          <a:bodyPr wrap="square" rtlCol="0">
            <a:spAutoFit/>
          </a:bodyPr>
          <a:lstStyle/>
          <a:p>
            <a:r>
              <a:rPr lang="en-US" altLang="zh-CN" sz="2400" dirty="0" smtClean="0"/>
              <a:t>Cage Free Capitalism</a:t>
            </a:r>
            <a:endParaRPr lang="zh-CN" altLang="en-US" sz="2400" dirty="0"/>
          </a:p>
        </p:txBody>
      </p:sp>
      <p:pic>
        <p:nvPicPr>
          <p:cNvPr id="18436" name="Picture 4" descr="http://i0.wp.com/ferrincontemporary.com/wp-content/uploads/2014/09/Cage-Free-Capitalism_7895-copy-LW.jpg?resize=666%2C999"/>
          <p:cNvPicPr>
            <a:picLocks noChangeAspect="1" noChangeArrowheads="1"/>
          </p:cNvPicPr>
          <p:nvPr/>
        </p:nvPicPr>
        <p:blipFill>
          <a:blip r:embed="rId3" cstate="print"/>
          <a:srcRect/>
          <a:stretch>
            <a:fillRect/>
          </a:stretch>
        </p:blipFill>
        <p:spPr bwMode="auto">
          <a:xfrm>
            <a:off x="4499992" y="548680"/>
            <a:ext cx="2983277" cy="447491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fontScale="90000"/>
          </a:bodyPr>
          <a:lstStyle/>
          <a:p>
            <a:r>
              <a:rPr lang="en-US" altLang="zh-CN" b="1" dirty="0" smtClean="0"/>
              <a:t>Artist Statement</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i="1" dirty="0" smtClean="0"/>
              <a:t>In my ceramic sculpture, I have been exploring American ideas of nature and how technology has changed our perceptions of nature. Besides the obvious advantages technology may bring to our lives, there lie unintended consequences and underlying messages behind every creation that forever change our perceptions, our social interactions and our relationship to nature.</a:t>
            </a:r>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92896"/>
            <a:ext cx="8229600" cy="1143000"/>
          </a:xfrm>
        </p:spPr>
        <p:txBody>
          <a:bodyPr/>
          <a:lstStyle/>
          <a:p>
            <a:r>
              <a:rPr lang="en-US" altLang="zh-CN" dirty="0" smtClean="0"/>
              <a:t>Thank you!</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91</Words>
  <Application>Microsoft Office PowerPoint</Application>
  <PresentationFormat>全屏显示(4:3)</PresentationFormat>
  <Paragraphs>15</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Jason Walker</vt:lpstr>
      <vt:lpstr>Jason Walker</vt:lpstr>
      <vt:lpstr>His Divergence</vt:lpstr>
      <vt:lpstr>幻灯片 4</vt:lpstr>
      <vt:lpstr>Redtail </vt:lpstr>
      <vt:lpstr> </vt:lpstr>
      <vt:lpstr>Artist Statement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Jason Walker</dc:title>
  <dc:creator>Administrator</dc:creator>
  <cp:lastModifiedBy>Administrator</cp:lastModifiedBy>
  <cp:revision>37</cp:revision>
  <dcterms:created xsi:type="dcterms:W3CDTF">2016-07-18T02:17:18Z</dcterms:created>
  <dcterms:modified xsi:type="dcterms:W3CDTF">2016-07-20T01:45:00Z</dcterms:modified>
</cp:coreProperties>
</file>