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mic Sans MS" panose="030F0702030302020204" pitchFamily="66" charset="0"/>
      <p:regular r:id="rId8"/>
      <p:bold r:id="rId9"/>
      <p:italic r:id="rId10"/>
      <p:boldItalic r:id="rId11"/>
    </p:embeddedFont>
    <p:embeddedFont>
      <p:font typeface="Dosis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d4VovYpmONFABAVfOSlvFpgzN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79b7674418_0_6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g79b7674418_0_6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-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21.00/ 21-04-2022</a:t>
            </a:r>
            <a:endParaRPr sz="1800" b="1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385275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9b7674418_0_6"/>
          <p:cNvSpPr txBox="1"/>
          <p:nvPr/>
        </p:nvSpPr>
        <p:spPr>
          <a:xfrm>
            <a:off x="211700" y="138527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stage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Elvis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Muh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Rizqy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Fuji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Resti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M, Ni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Kadek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Yulia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Cyntia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Dewi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Haolia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Luthfi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Adnan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Rahmantyo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(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Mengerjakan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stage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)  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5" name="Google Shape;95;g79b7674418_0_6"/>
          <p:cNvSpPr/>
          <p:nvPr/>
        </p:nvSpPr>
        <p:spPr>
          <a:xfrm>
            <a:off x="228600" y="2777854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245400" y="2798188"/>
            <a:ext cx="117348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1.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Menentukan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problem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dataset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telah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tentukan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oleh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2.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Membuat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business matrix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dataset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tersebut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3.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Membuat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goal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dataset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tersebut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4.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Membuat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objective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dataset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tersebut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Dst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g79b7674418_0_6"/>
          <p:cNvSpPr/>
          <p:nvPr/>
        </p:nvSpPr>
        <p:spPr>
          <a:xfrm>
            <a:off x="228600" y="4170433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79b7674418_0_6"/>
          <p:cNvSpPr txBox="1"/>
          <p:nvPr/>
        </p:nvSpPr>
        <p:spPr>
          <a:xfrm>
            <a:off x="245400" y="4170424"/>
            <a:ext cx="11734800" cy="124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D" sz="2000" dirty="0" err="1">
                <a:latin typeface="Comic Sans MS" panose="030F0702030302020204" pitchFamily="66" charset="0"/>
              </a:rPr>
              <a:t>Semua</a:t>
            </a:r>
            <a:r>
              <a:rPr lang="en-ID" sz="2000" dirty="0">
                <a:latin typeface="Comic Sans MS" panose="030F0702030302020204" pitchFamily="66" charset="0"/>
              </a:rPr>
              <a:t> </a:t>
            </a:r>
            <a:r>
              <a:rPr lang="en-ID" sz="2000" dirty="0" err="1">
                <a:latin typeface="Comic Sans MS" panose="030F0702030302020204" pitchFamily="66" charset="0"/>
              </a:rPr>
              <a:t>poin-poin</a:t>
            </a:r>
            <a:r>
              <a:rPr lang="en-ID" sz="2000" dirty="0">
                <a:latin typeface="Comic Sans MS" panose="030F0702030302020204" pitchFamily="66" charset="0"/>
              </a:rPr>
              <a:t> pada stage 0 </a:t>
            </a:r>
            <a:r>
              <a:rPr lang="en-ID" sz="2000" dirty="0" err="1">
                <a:latin typeface="Comic Sans MS" panose="030F0702030302020204" pitchFamily="66" charset="0"/>
              </a:rPr>
              <a:t>sebaiknya</a:t>
            </a:r>
            <a:r>
              <a:rPr lang="en-ID" sz="2000" dirty="0">
                <a:latin typeface="Comic Sans MS" panose="030F0702030302020204" pitchFamily="66" charset="0"/>
              </a:rPr>
              <a:t> </a:t>
            </a:r>
            <a:r>
              <a:rPr lang="en-ID" sz="2000" dirty="0" err="1">
                <a:latin typeface="Comic Sans MS" panose="030F0702030302020204" pitchFamily="66" charset="0"/>
              </a:rPr>
              <a:t>dibuat</a:t>
            </a:r>
            <a:r>
              <a:rPr lang="en-ID" sz="2000" dirty="0">
                <a:latin typeface="Comic Sans MS" panose="030F0702030302020204" pitchFamily="66" charset="0"/>
              </a:rPr>
              <a:t> </a:t>
            </a:r>
            <a:r>
              <a:rPr lang="en-ID" sz="2000" dirty="0" err="1">
                <a:latin typeface="Comic Sans MS" panose="030F0702030302020204" pitchFamily="66" charset="0"/>
              </a:rPr>
              <a:t>berdasarkan</a:t>
            </a:r>
            <a:r>
              <a:rPr lang="en-ID" sz="2000" dirty="0">
                <a:latin typeface="Comic Sans MS" panose="030F0702030302020204" pitchFamily="66" charset="0"/>
              </a:rPr>
              <a:t> data. Oleh </a:t>
            </a:r>
            <a:r>
              <a:rPr lang="en-ID" sz="2000" dirty="0" err="1">
                <a:latin typeface="Comic Sans MS" panose="030F0702030302020204" pitchFamily="66" charset="0"/>
              </a:rPr>
              <a:t>karena</a:t>
            </a:r>
            <a:r>
              <a:rPr lang="en-ID" sz="2000" dirty="0">
                <a:latin typeface="Comic Sans MS" panose="030F0702030302020204" pitchFamily="66" charset="0"/>
              </a:rPr>
              <a:t> </a:t>
            </a:r>
            <a:r>
              <a:rPr lang="en-ID" sz="2000" dirty="0" err="1">
                <a:latin typeface="Comic Sans MS" panose="030F0702030302020204" pitchFamily="66" charset="0"/>
              </a:rPr>
              <a:t>itu</a:t>
            </a:r>
            <a:r>
              <a:rPr lang="en-ID" sz="2000" dirty="0">
                <a:latin typeface="Comic Sans MS" panose="030F0702030302020204" pitchFamily="66" charset="0"/>
              </a:rPr>
              <a:t> kami </a:t>
            </a:r>
            <a:r>
              <a:rPr lang="en-ID" sz="2000" dirty="0" err="1">
                <a:latin typeface="Comic Sans MS" panose="030F0702030302020204" pitchFamily="66" charset="0"/>
              </a:rPr>
              <a:t>mengambil</a:t>
            </a:r>
            <a:r>
              <a:rPr lang="en-ID" sz="2000" dirty="0">
                <a:latin typeface="Comic Sans MS" panose="030F0702030302020204" pitchFamily="66" charset="0"/>
              </a:rPr>
              <a:t> </a:t>
            </a:r>
            <a:r>
              <a:rPr lang="en-ID" sz="2000" dirty="0" err="1">
                <a:latin typeface="Comic Sans MS" panose="030F0702030302020204" pitchFamily="66" charset="0"/>
              </a:rPr>
              <a:t>kesimpulan</a:t>
            </a:r>
            <a:r>
              <a:rPr lang="en-ID" sz="2000" dirty="0">
                <a:latin typeface="Comic Sans MS" panose="030F0702030302020204" pitchFamily="66" charset="0"/>
              </a:rPr>
              <a:t> </a:t>
            </a:r>
            <a:r>
              <a:rPr lang="en-ID" sz="2000" dirty="0" err="1">
                <a:latin typeface="Comic Sans MS" panose="030F0702030302020204" pitchFamily="66" charset="0"/>
              </a:rPr>
              <a:t>dari</a:t>
            </a:r>
            <a:r>
              <a:rPr lang="en-ID" sz="2000" dirty="0">
                <a:latin typeface="Comic Sans MS" panose="030F0702030302020204" pitchFamily="66" charset="0"/>
              </a:rPr>
              <a:t> dataset kami </a:t>
            </a:r>
            <a:r>
              <a:rPr lang="en-ID" sz="2000" dirty="0" err="1">
                <a:latin typeface="Comic Sans MS" panose="030F0702030302020204" pitchFamily="66" charset="0"/>
              </a:rPr>
              <a:t>untuk</a:t>
            </a:r>
            <a:r>
              <a:rPr lang="en-ID" sz="2000" dirty="0">
                <a:latin typeface="Comic Sans MS" panose="030F0702030302020204" pitchFamily="66" charset="0"/>
              </a:rPr>
              <a:t> </a:t>
            </a:r>
            <a:r>
              <a:rPr lang="en-ID" sz="2000" dirty="0" err="1">
                <a:latin typeface="Comic Sans MS" panose="030F0702030302020204" pitchFamily="66" charset="0"/>
              </a:rPr>
              <a:t>dijadikan</a:t>
            </a:r>
            <a:r>
              <a:rPr lang="en-ID" sz="2000" dirty="0">
                <a:latin typeface="Comic Sans MS" panose="030F0702030302020204" pitchFamily="66" charset="0"/>
              </a:rPr>
              <a:t> </a:t>
            </a:r>
            <a:r>
              <a:rPr lang="en-ID" sz="2000" dirty="0" err="1">
                <a:latin typeface="Comic Sans MS" panose="030F0702030302020204" pitchFamily="66" charset="0"/>
              </a:rPr>
              <a:t>bahan</a:t>
            </a:r>
            <a:r>
              <a:rPr lang="en-ID" sz="2000" dirty="0">
                <a:latin typeface="Comic Sans MS" panose="030F0702030302020204" pitchFamily="66" charset="0"/>
              </a:rPr>
              <a:t> </a:t>
            </a:r>
            <a:r>
              <a:rPr lang="en-ID" sz="2000" dirty="0" err="1">
                <a:latin typeface="Comic Sans MS" panose="030F0702030302020204" pitchFamily="66" charset="0"/>
              </a:rPr>
              <a:t>diskusi</a:t>
            </a:r>
            <a:r>
              <a:rPr lang="en-ID" sz="2000" dirty="0">
                <a:latin typeface="Comic Sans MS" panose="030F0702030302020204" pitchFamily="66" charset="0"/>
              </a:rPr>
              <a:t> </a:t>
            </a:r>
            <a:r>
              <a:rPr lang="en-ID" sz="2000" dirty="0" err="1">
                <a:latin typeface="Comic Sans MS" panose="030F0702030302020204" pitchFamily="66" charset="0"/>
              </a:rPr>
              <a:t>untuk</a:t>
            </a:r>
            <a:r>
              <a:rPr lang="en-ID" sz="2000" dirty="0">
                <a:latin typeface="Comic Sans MS" panose="030F0702030302020204" pitchFamily="66" charset="0"/>
              </a:rPr>
              <a:t> </a:t>
            </a:r>
            <a:r>
              <a:rPr lang="en-ID" sz="2000" dirty="0" err="1">
                <a:latin typeface="Comic Sans MS" panose="030F0702030302020204" pitchFamily="66" charset="0"/>
              </a:rPr>
              <a:t>menentukan</a:t>
            </a:r>
            <a:r>
              <a:rPr lang="en-ID" sz="2000" dirty="0">
                <a:latin typeface="Comic Sans MS" panose="030F0702030302020204" pitchFamily="66" charset="0"/>
              </a:rPr>
              <a:t> </a:t>
            </a:r>
            <a:r>
              <a:rPr lang="en-ID" sz="2000" dirty="0" err="1">
                <a:latin typeface="Comic Sans MS" panose="030F0702030302020204" pitchFamily="66" charset="0"/>
              </a:rPr>
              <a:t>poin-poin</a:t>
            </a:r>
            <a:r>
              <a:rPr lang="en-ID" sz="2000" dirty="0">
                <a:latin typeface="Comic Sans MS" panose="030F0702030302020204" pitchFamily="66" charset="0"/>
              </a:rPr>
              <a:t> pada stage 0 </a:t>
            </a:r>
            <a:r>
              <a:rPr lang="en-ID" sz="2000" dirty="0" err="1">
                <a:latin typeface="Comic Sans MS" panose="030F0702030302020204" pitchFamily="66" charset="0"/>
              </a:rPr>
              <a:t>ini</a:t>
            </a:r>
            <a:r>
              <a:rPr lang="en-ID" sz="2000" dirty="0">
                <a:latin typeface="Comic Sans MS" panose="030F0702030302020204" pitchFamily="66" charset="0"/>
              </a:rPr>
              <a:t> </a:t>
            </a:r>
            <a:r>
              <a:rPr lang="en-ID" sz="2000" dirty="0" err="1">
                <a:latin typeface="Comic Sans MS" panose="030F0702030302020204" pitchFamily="66" charset="0"/>
              </a:rPr>
              <a:t>seperti</a:t>
            </a:r>
            <a:r>
              <a:rPr lang="en-ID" sz="2000" dirty="0">
                <a:latin typeface="Comic Sans MS" panose="030F0702030302020204" pitchFamily="66" charset="0"/>
              </a:rPr>
              <a:t> Problem statement, Role, Goal, Objective dan juga Business Metrics.</a:t>
            </a:r>
            <a:endParaRPr sz="1500" dirty="0"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g79b7674418_0_6"/>
          <p:cNvSpPr/>
          <p:nvPr/>
        </p:nvSpPr>
        <p:spPr>
          <a:xfrm>
            <a:off x="194900" y="5514004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79b7674418_0_6"/>
          <p:cNvSpPr txBox="1"/>
          <p:nvPr/>
        </p:nvSpPr>
        <p:spPr>
          <a:xfrm>
            <a:off x="211700" y="5562999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D" sz="2000" dirty="0"/>
              <a:t>Problem statement, Role, Goal, Objective dan juga Business Metrics </a:t>
            </a:r>
            <a:r>
              <a:rPr lang="en-ID" sz="2000" dirty="0" err="1"/>
              <a:t>dibuat</a:t>
            </a:r>
            <a:r>
              <a:rPr lang="en-ID" sz="2000" dirty="0"/>
              <a:t> </a:t>
            </a:r>
            <a:r>
              <a:rPr lang="en-ID" sz="2000" dirty="0" err="1"/>
              <a:t>berdasarkan</a:t>
            </a:r>
            <a:r>
              <a:rPr lang="en-ID" sz="2000" dirty="0"/>
              <a:t> data </a:t>
            </a:r>
            <a:r>
              <a:rPr lang="en-ID" sz="2000" dirty="0" err="1"/>
              <a:t>karena</a:t>
            </a:r>
            <a:r>
              <a:rPr lang="en-ID" sz="2000" dirty="0"/>
              <a:t> kami </a:t>
            </a:r>
            <a:r>
              <a:rPr lang="en-ID" sz="2000" dirty="0" err="1"/>
              <a:t>belum</a:t>
            </a:r>
            <a:r>
              <a:rPr lang="en-ID" sz="2000" dirty="0"/>
              <a:t> </a:t>
            </a:r>
            <a:r>
              <a:rPr lang="en-ID" sz="2000" dirty="0" err="1"/>
              <a:t>mengeksplorasi</a:t>
            </a:r>
            <a:r>
              <a:rPr lang="en-ID" sz="2000" dirty="0"/>
              <a:t> data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mendalam</a:t>
            </a:r>
            <a:r>
              <a:rPr lang="en-ID" sz="2000" dirty="0"/>
              <a:t>, </a:t>
            </a:r>
            <a:r>
              <a:rPr lang="en-ID" sz="2000" dirty="0" err="1"/>
              <a:t>kemungkinan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terjadi</a:t>
            </a:r>
            <a:r>
              <a:rPr lang="en-ID" sz="2000" dirty="0"/>
              <a:t> </a:t>
            </a:r>
            <a:r>
              <a:rPr lang="en-ID" sz="2000" dirty="0" err="1"/>
              <a:t>perubahan</a:t>
            </a:r>
            <a:r>
              <a:rPr lang="en-ID" sz="2000" dirty="0"/>
              <a:t> pada </a:t>
            </a:r>
            <a:r>
              <a:rPr lang="en-ID" sz="2000" dirty="0" err="1"/>
              <a:t>poin-poin</a:t>
            </a:r>
            <a:r>
              <a:rPr lang="en-ID" sz="2000" dirty="0"/>
              <a:t> di stage 0 di masa </a:t>
            </a:r>
            <a:r>
              <a:rPr lang="en-ID" sz="2000"/>
              <a:t>depan</a:t>
            </a:r>
            <a:endParaRPr sz="1500"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Comic Sans MS</vt:lpstr>
      <vt:lpstr>Dosis</vt:lpstr>
      <vt:lpstr>Arial</vt:lpstr>
      <vt:lpstr>Tema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msoffice5650</dc:creator>
  <cp:lastModifiedBy>LUTHFI</cp:lastModifiedBy>
  <cp:revision>1</cp:revision>
  <dcterms:created xsi:type="dcterms:W3CDTF">2020-04-28T06:06:52Z</dcterms:created>
  <dcterms:modified xsi:type="dcterms:W3CDTF">2022-04-21T15:17:55Z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