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09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Mirza 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20.00/ 14-05-2022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457200" y="1385274"/>
            <a:ext cx="11539800" cy="2428211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457200" y="1429106"/>
            <a:ext cx="11734800" cy="222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Pembagian</a:t>
            </a:r>
            <a:r>
              <a:rPr lang="en-US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tugas</a:t>
            </a:r>
            <a:r>
              <a:rPr lang="en-US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di stage </a:t>
            </a:r>
            <a:r>
              <a:rPr lang="en-US" b="1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ini</a:t>
            </a:r>
            <a:r>
              <a:rPr lang="en-US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Masing-masing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anggota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kelompok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mengerjakan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homework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terlebih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dahulu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kemudian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baru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didiskusikan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bersama-sama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baik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Mentor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ataupun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tanpa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Mentor.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Tim yang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mengerjakan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homework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sekaligus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ikut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berdiskusi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baik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Mentor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ataupun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diskusi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tanpa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mentor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sebagai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berikut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:</a:t>
            </a:r>
          </a:p>
          <a:p>
            <a:pPr marL="171450" lvl="2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Elvis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Muh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Rizqy</a:t>
            </a:r>
            <a:endParaRPr lang="en-US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  <a:p>
            <a:pPr marL="171450" lvl="2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Fuji Resti M</a:t>
            </a:r>
          </a:p>
          <a:p>
            <a:pPr marL="171450" lvl="2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Ni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Kadek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Yulia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Cyntia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Dewi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,</a:t>
            </a:r>
          </a:p>
          <a:p>
            <a:pPr marL="171450" lvl="2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Haolia</a:t>
            </a:r>
            <a:endParaRPr lang="en-US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  <a:p>
            <a:pPr marL="171450" lvl="2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Luthfi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Adnan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Rahmantyo</a:t>
            </a:r>
            <a:endParaRPr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391861" y="4045226"/>
            <a:ext cx="11768400" cy="2355574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457620" y="4283764"/>
            <a:ext cx="11734800" cy="183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Poin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pembahasan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Pembahasan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Homework EDA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Pembahasan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terkait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Descriptive Statistic yang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telah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dikerjakan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oleh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tim</a:t>
            </a:r>
            <a:endParaRPr lang="en-US" sz="1600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Pembahasan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Univariate Analysis yang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telah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dikerjakan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oleh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tim</a:t>
            </a:r>
            <a:endParaRPr lang="en-US" sz="1600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Pemabahsan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Multivariate Analysis yang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telah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dikerjakan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oleh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tim</a:t>
            </a:r>
            <a:endParaRPr lang="en-US" sz="1600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Pemabahsan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Business Insight yang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bisa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didapatkan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dari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pengerjaan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EDA </a:t>
            </a:r>
            <a:endParaRPr sz="1600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Mirza 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20.00/ 14-05-2022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1649896"/>
            <a:ext cx="11768400" cy="2801849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195000" y="1690638"/>
            <a:ext cx="11734800" cy="280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Hasil </a:t>
            </a:r>
            <a:r>
              <a:rPr lang="en-US" b="1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Diskusi</a:t>
            </a:r>
            <a:r>
              <a:rPr lang="en-US" b="1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:</a:t>
            </a:r>
            <a:endParaRPr b="1" dirty="0">
              <a:solidFill>
                <a:schemeClr val="dk1"/>
              </a:solidFill>
              <a:latin typeface="+mj-lt"/>
              <a:ea typeface="Dosis"/>
              <a:cs typeface="Dosis"/>
              <a:sym typeface="Dosi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Dari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pengerjaan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Descriptive Statistic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telah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dikerjakan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oleh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tim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, Mentor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masukan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bahwa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hasil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harus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dijelaskan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lebih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detail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dari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data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didapatkan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,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seperti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apakah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datanya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summary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aneh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atau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tidak</a:t>
            </a:r>
            <a:endParaRPr lang="en-US" dirty="0">
              <a:latin typeface="+mj-lt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Dari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pengerjaan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Univariate Analysis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telah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dikerjakan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oleh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tim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, Mentor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masukan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untuk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masing-masing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sebagai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berikut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:</a:t>
            </a:r>
          </a:p>
          <a:p>
            <a:pPr marL="285750" lvl="1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visualisasi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dari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kolom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harus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dicek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apakah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ada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kolom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outlier dan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apakah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outlier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dibuang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atau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tetap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dipertahankan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. Dan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apasaja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pertimbangan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untuk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membuang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atau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mempertahankan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outlier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85750" lvl="1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Visualisasi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dari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kolom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harus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dicek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juga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tipe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distribusinya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apakah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berbentuk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bimodal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atau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multimodal dan Langkah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apa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harus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hasil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distribusi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Dari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pengerjaan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Multivariate Analysis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telah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dikerjakan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oleh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tim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, Mentor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masukan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untuk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lebih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detail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dalam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Analisa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hasil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Heatmap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didapatkan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Untuk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business insight, Mentor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masukan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untuk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lebih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bisa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digali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lagi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korelasi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antar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feature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sehingga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ada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 business insight yang </a:t>
            </a:r>
            <a:r>
              <a:rPr lang="en-US" dirty="0" err="1">
                <a:latin typeface="+mj-lt"/>
                <a:ea typeface="Comic Sans MS"/>
                <a:cs typeface="Comic Sans MS"/>
                <a:sym typeface="Comic Sans MS"/>
              </a:rPr>
              <a:t>didapatkan</a:t>
            </a:r>
            <a:r>
              <a:rPr lang="en-US" dirty="0">
                <a:latin typeface="+mj-lt"/>
                <a:ea typeface="Comic Sans MS"/>
                <a:cs typeface="Comic Sans MS"/>
                <a:sym typeface="Comic Sans MS"/>
              </a:rPr>
              <a:t>. </a:t>
            </a:r>
            <a:endParaRPr dirty="0">
              <a:latin typeface="+mj-lt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Google Shape;99;g79b7674418_0_6">
            <a:extLst>
              <a:ext uri="{FF2B5EF4-FFF2-40B4-BE49-F238E27FC236}">
                <a16:creationId xmlns:a16="http://schemas.microsoft.com/office/drawing/2014/main" id="{3CCA279B-E516-65A2-1505-3D6226D619A8}"/>
              </a:ext>
            </a:extLst>
          </p:cNvPr>
          <p:cNvSpPr/>
          <p:nvPr/>
        </p:nvSpPr>
        <p:spPr>
          <a:xfrm>
            <a:off x="228600" y="4677243"/>
            <a:ext cx="11768400" cy="94830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Tindak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Lanjut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Tim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merevisi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kembali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hasil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pengerjaan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homework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masukan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telah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diberikan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oleh Mentor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sesuai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penjelasan</a:t>
            </a:r>
            <a:r>
              <a:rPr lang="en-US" dirty="0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 di </a:t>
            </a:r>
            <a:r>
              <a:rPr lang="en-US" dirty="0" err="1">
                <a:solidFill>
                  <a:schemeClr val="dk1"/>
                </a:solidFill>
                <a:latin typeface="+mj-lt"/>
                <a:ea typeface="Dosis"/>
                <a:cs typeface="Dosis"/>
                <a:sym typeface="Dosis"/>
              </a:rPr>
              <a:t>atas</a:t>
            </a:r>
            <a:endParaRPr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55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307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Dosis</vt:lpstr>
      <vt:lpstr>Arial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Fuji Resti Mardila</cp:lastModifiedBy>
  <cp:revision>3</cp:revision>
  <dcterms:created xsi:type="dcterms:W3CDTF">2020-04-28T06:06:52Z</dcterms:created>
  <dcterms:modified xsi:type="dcterms:W3CDTF">2022-05-15T13:30:35Z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