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0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-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21.00/ 21-04-2022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6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Nama: Elvis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Muh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.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Rizqy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, Fuji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Resti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M, Ni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Kadek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Yulia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Cyntia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Dewi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,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Haolia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,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Luthfi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Adnan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Rahmantyo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(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Mengerjakan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Tugas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di stage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ini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)  </a:t>
            </a:r>
            <a:endParaRPr sz="1600" b="1" dirty="0">
              <a:solidFill>
                <a:schemeClr val="dk1"/>
              </a:solidFill>
              <a:latin typeface="+mn-lt"/>
              <a:sym typeface="Dosi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b="1" dirty="0">
              <a:solidFill>
                <a:schemeClr val="dk1"/>
              </a:solidFill>
              <a:latin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+mn-lt"/>
                <a:sym typeface="Dosis"/>
              </a:rPr>
              <a:t>Data Cleansing ( </a:t>
            </a:r>
            <a:r>
              <a:rPr lang="en-US" b="1" dirty="0" err="1">
                <a:solidFill>
                  <a:schemeClr val="dk1"/>
                </a:solidFill>
                <a:latin typeface="+mn-lt"/>
                <a:sym typeface="Dosis"/>
              </a:rPr>
              <a:t>melakukan</a:t>
            </a:r>
            <a:r>
              <a:rPr lang="en-US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+mn-lt"/>
                <a:sym typeface="Dosis"/>
              </a:rPr>
              <a:t>pengecekan</a:t>
            </a:r>
            <a:r>
              <a:rPr lang="en-US" b="1" dirty="0">
                <a:solidFill>
                  <a:schemeClr val="dk1"/>
                </a:solidFill>
                <a:latin typeface="+mn-lt"/>
                <a:sym typeface="Dosis"/>
              </a:rPr>
              <a:t> data, Missing value, invalid value, data duplicated) , </a:t>
            </a:r>
            <a:r>
              <a:rPr lang="en-US" b="1" dirty="0" err="1">
                <a:solidFill>
                  <a:schemeClr val="dk1"/>
                </a:solidFill>
                <a:latin typeface="+mn-lt"/>
                <a:sym typeface="Dosis"/>
              </a:rPr>
              <a:t>pengecekan</a:t>
            </a:r>
            <a:r>
              <a:rPr lang="en-US" b="1" dirty="0">
                <a:solidFill>
                  <a:schemeClr val="dk1"/>
                </a:solidFill>
                <a:latin typeface="+mn-lt"/>
                <a:sym typeface="Dosis"/>
              </a:rPr>
              <a:t> class imbalance 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+mn-lt"/>
                <a:sym typeface="Dosis"/>
              </a:rPr>
              <a:t>Feature Engineering (</a:t>
            </a:r>
            <a:r>
              <a:rPr lang="en-US" b="1" dirty="0" err="1">
                <a:solidFill>
                  <a:schemeClr val="dk1"/>
                </a:solidFill>
                <a:latin typeface="+mn-lt"/>
                <a:sym typeface="Dosis"/>
              </a:rPr>
              <a:t>menentukan</a:t>
            </a:r>
            <a:r>
              <a:rPr lang="en-US" b="1" dirty="0">
                <a:solidFill>
                  <a:schemeClr val="dk1"/>
                </a:solidFill>
                <a:latin typeface="+mn-lt"/>
                <a:sym typeface="Dosis"/>
              </a:rPr>
              <a:t> feature yang </a:t>
            </a:r>
            <a:r>
              <a:rPr lang="en-US" b="1" dirty="0" err="1">
                <a:solidFill>
                  <a:schemeClr val="dk1"/>
                </a:solidFill>
                <a:latin typeface="+mn-lt"/>
                <a:sym typeface="Dosis"/>
              </a:rPr>
              <a:t>akan</a:t>
            </a:r>
            <a:r>
              <a:rPr lang="en-US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+mn-lt"/>
                <a:sym typeface="Dosis"/>
              </a:rPr>
              <a:t>digunakan</a:t>
            </a:r>
            <a:r>
              <a:rPr lang="en-US" b="1" dirty="0">
                <a:solidFill>
                  <a:schemeClr val="dk1"/>
                </a:solidFill>
                <a:latin typeface="+mn-lt"/>
                <a:sym typeface="Dosis"/>
              </a:rPr>
              <a:t>,  yang </a:t>
            </a:r>
            <a:r>
              <a:rPr lang="en-US" b="1" dirty="0" err="1">
                <a:solidFill>
                  <a:schemeClr val="dk1"/>
                </a:solidFill>
                <a:latin typeface="+mn-lt"/>
                <a:sym typeface="Dosis"/>
              </a:rPr>
              <a:t>akan</a:t>
            </a:r>
            <a:r>
              <a:rPr lang="en-US" b="1" dirty="0">
                <a:solidFill>
                  <a:schemeClr val="dk1"/>
                </a:solidFill>
                <a:latin typeface="+mn-lt"/>
                <a:sym typeface="Dosis"/>
              </a:rPr>
              <a:t> di drop dan reformatting feature)</a:t>
            </a:r>
            <a:endParaRPr b="1" dirty="0">
              <a:solidFill>
                <a:schemeClr val="dk1"/>
              </a:solidFill>
              <a:latin typeface="+mn-lt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24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pegecekan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pekerjaan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 2,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mendiskusikan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terkait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transformation yang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telah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alasan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pentingnya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menganalisa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Dosis"/>
              </a:rPr>
              <a:t>skewed data, </a:t>
            </a:r>
            <a:r>
              <a:rPr lang="en-US" sz="1600" b="1" dirty="0" err="1">
                <a:solidFill>
                  <a:schemeClr val="dk1"/>
                </a:solidFill>
                <a:latin typeface="Dosis"/>
              </a:rPr>
              <a:t>makna</a:t>
            </a:r>
            <a:r>
              <a:rPr lang="en-US" sz="1600" b="1" dirty="0">
                <a:solidFill>
                  <a:schemeClr val="dk1"/>
                </a:solidFill>
                <a:latin typeface="Dosis"/>
              </a:rPr>
              <a:t>  statistic </a:t>
            </a:r>
            <a:r>
              <a:rPr lang="en-US" sz="1600" b="1" dirty="0" err="1">
                <a:solidFill>
                  <a:schemeClr val="dk1"/>
                </a:solidFill>
                <a:latin typeface="Dosis"/>
              </a:rPr>
              <a:t>seperti</a:t>
            </a:r>
            <a:r>
              <a:rPr lang="en-US" sz="1600" b="1" dirty="0">
                <a:solidFill>
                  <a:schemeClr val="dk1"/>
                </a:solidFill>
                <a:latin typeface="Dosis"/>
              </a:rPr>
              <a:t> bimodal. 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  <a:latin typeface="Dosis"/>
              </a:rPr>
              <a:t>2. </a:t>
            </a:r>
            <a:r>
              <a:rPr lang="en-US" sz="1600" b="1" dirty="0" err="1">
                <a:solidFill>
                  <a:schemeClr val="dk1"/>
                </a:solidFill>
                <a:latin typeface="Dosis"/>
              </a:rPr>
              <a:t>Diskusi</a:t>
            </a:r>
            <a:r>
              <a:rPr lang="en-US" sz="1600" b="1" dirty="0">
                <a:solidFill>
                  <a:schemeClr val="dk1"/>
                </a:solidFill>
                <a:latin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</a:rPr>
              <a:t>terkait</a:t>
            </a:r>
            <a:r>
              <a:rPr lang="en-US" sz="1600" b="1" dirty="0">
                <a:solidFill>
                  <a:schemeClr val="dk1"/>
                </a:solidFill>
                <a:latin typeface="Dosis"/>
              </a:rPr>
              <a:t> feature engineering, </a:t>
            </a:r>
            <a:r>
              <a:rPr lang="en-US" sz="1600" b="1" dirty="0" err="1">
                <a:solidFill>
                  <a:schemeClr val="dk1"/>
                </a:solidFill>
                <a:latin typeface="Dosis"/>
              </a:rPr>
              <a:t>kemungkinan</a:t>
            </a:r>
            <a:r>
              <a:rPr lang="en-US" sz="1600" b="1" dirty="0">
                <a:solidFill>
                  <a:schemeClr val="dk1"/>
                </a:solidFill>
                <a:latin typeface="Dosis"/>
              </a:rPr>
              <a:t> feature yang </a:t>
            </a:r>
            <a:r>
              <a:rPr lang="en-US" sz="1600" b="1" dirty="0" err="1">
                <a:solidFill>
                  <a:schemeClr val="dk1"/>
                </a:solidFill>
                <a:latin typeface="Dosis"/>
              </a:rPr>
              <a:t>dapat</a:t>
            </a:r>
            <a:r>
              <a:rPr lang="en-US" sz="1600" b="1" dirty="0">
                <a:solidFill>
                  <a:schemeClr val="dk1"/>
                </a:solidFill>
                <a:latin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</a:rPr>
              <a:t>diekstraksi</a:t>
            </a:r>
            <a:r>
              <a:rPr lang="en-US" sz="1600" b="1" dirty="0">
                <a:solidFill>
                  <a:schemeClr val="dk1"/>
                </a:solidFill>
                <a:latin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</a:rPr>
              <a:t>dari</a:t>
            </a:r>
            <a:r>
              <a:rPr lang="en-US" sz="1600" b="1" dirty="0">
                <a:solidFill>
                  <a:schemeClr val="dk1"/>
                </a:solidFill>
                <a:latin typeface="Dosis"/>
              </a:rPr>
              <a:t> feature yang </a:t>
            </a:r>
            <a:r>
              <a:rPr lang="en-US" sz="1600" b="1" dirty="0" err="1">
                <a:solidFill>
                  <a:schemeClr val="dk1"/>
                </a:solidFill>
                <a:latin typeface="Dosis"/>
              </a:rPr>
              <a:t>sudah</a:t>
            </a:r>
            <a:r>
              <a:rPr lang="en-US" sz="1600" b="1" dirty="0">
                <a:solidFill>
                  <a:schemeClr val="dk1"/>
                </a:solidFill>
                <a:latin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</a:rPr>
              <a:t>ada</a:t>
            </a:r>
            <a:r>
              <a:rPr lang="en-US" sz="1600" b="1" dirty="0">
                <a:solidFill>
                  <a:schemeClr val="dk1"/>
                </a:solidFill>
                <a:latin typeface="Dosis"/>
              </a:rPr>
              <a:t>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6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Melakukan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elaborasi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lebih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lanjut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terkait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feature yang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dapat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di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extraksi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, feature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tambahan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yang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mungkin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dapat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membantu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performasi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model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Melakukan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eksplorasi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lebih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mendalam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terhadap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feature- feature yang </a:t>
            </a:r>
            <a:r>
              <a:rPr lang="en-US" sz="1600" b="1" dirty="0" err="1">
                <a:solidFill>
                  <a:schemeClr val="dk1"/>
                </a:solidFill>
                <a:latin typeface="+mn-lt"/>
                <a:sym typeface="Dosis"/>
              </a:rPr>
              <a:t>ada</a:t>
            </a:r>
            <a:r>
              <a:rPr lang="en-US" sz="1600" b="1" dirty="0">
                <a:solidFill>
                  <a:schemeClr val="dk1"/>
                </a:solidFill>
                <a:latin typeface="+mn-lt"/>
                <a:sym typeface="Dosis"/>
              </a:rPr>
              <a:t>   </a:t>
            </a:r>
            <a:endParaRPr sz="1600" b="1" dirty="0">
              <a:solidFill>
                <a:schemeClr val="dk1"/>
              </a:solidFill>
              <a:latin typeface="+mn-lt"/>
              <a:sym typeface="Dosi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174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Comic Sans MS</vt:lpstr>
      <vt:lpstr>Dosis</vt:lpstr>
      <vt:lpstr>Calibri</vt:lpstr>
      <vt:lpstr>Arial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QILA</cp:lastModifiedBy>
  <cp:revision>7</cp:revision>
  <dcterms:created xsi:type="dcterms:W3CDTF">2020-04-28T06:06:52Z</dcterms:created>
  <dcterms:modified xsi:type="dcterms:W3CDTF">2022-05-22T12:01:20Z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