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6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17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4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94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1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5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0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8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7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D1A7-FD3D-41B5-A0DF-7F499FA16B8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D2C0FB-099A-4675-ACE0-992966F5B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9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3739" y="601716"/>
            <a:ext cx="660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941-20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Yuldoshev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Faxriddin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492981" y="3543588"/>
            <a:ext cx="8452133" cy="1078240"/>
          </a:xfrm>
          <a:prstGeom prst="rect">
            <a:avLst/>
          </a:prstGeom>
        </p:spPr>
        <p:txBody>
          <a:bodyPr vert="horz" lIns="91440" tIns="45720" rIns="91440" bIns="45720" numCol="1" rtlCol="0" anchor="t">
            <a:prstTxWarp prst="textWave1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6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279279"/>
            <a:ext cx="695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raxbar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San`atbek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Masharipov</a:t>
            </a:r>
            <a:endParaRPr lang="ru-RU" sz="2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30D6ED-37CC-486E-BB7A-5C56A3795682}"/>
              </a:ext>
            </a:extLst>
          </p:cNvPr>
          <p:cNvSpPr/>
          <p:nvPr/>
        </p:nvSpPr>
        <p:spPr>
          <a:xfrm>
            <a:off x="2723121" y="2358376"/>
            <a:ext cx="674575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7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endParaRPr lang="ru-RU" sz="7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505007-347A-481E-B163-7B99EEC121EB}"/>
              </a:ext>
            </a:extLst>
          </p:cNvPr>
          <p:cNvGrpSpPr/>
          <p:nvPr/>
        </p:nvGrpSpPr>
        <p:grpSpPr>
          <a:xfrm>
            <a:off x="1453038" y="3985086"/>
            <a:ext cx="9662664" cy="1815635"/>
            <a:chOff x="0" y="366285"/>
            <a:chExt cx="9662664" cy="181563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6C019084-6ED7-44C8-A36C-D01BC2AC72A3}"/>
                </a:ext>
              </a:extLst>
            </p:cNvPr>
            <p:cNvSpPr/>
            <p:nvPr/>
          </p:nvSpPr>
          <p:spPr>
            <a:xfrm>
              <a:off x="0" y="366285"/>
              <a:ext cx="9662664" cy="18156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Прямоугольник: скругленные углы 4">
              <a:extLst>
                <a:ext uri="{FF2B5EF4-FFF2-40B4-BE49-F238E27FC236}">
                  <a16:creationId xmlns:a16="http://schemas.microsoft.com/office/drawing/2014/main" id="{53B4EB82-2DC8-4C80-A5B4-7D4A83E46931}"/>
                </a:ext>
              </a:extLst>
            </p:cNvPr>
            <p:cNvSpPr txBox="1"/>
            <p:nvPr/>
          </p:nvSpPr>
          <p:spPr>
            <a:xfrm>
              <a:off x="88632" y="454917"/>
              <a:ext cx="9485400" cy="1638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>
                  <a:solidFill>
                    <a:srgbClr val="FF0000"/>
                  </a:solidFill>
                  <a:latin typeface="Bahnschrift Light" panose="020B0502040204020203" pitchFamily="34" charset="0"/>
                </a:rPr>
                <a:t>Mavzu</a:t>
              </a:r>
              <a:r>
                <a:rPr lang="en-US" sz="28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800" dirty="0" err="1">
                  <a:latin typeface="Arial" panose="020B0604020202020204" pitchFamily="34" charset="0"/>
                </a:rPr>
                <a:t>Tashkilotda</a:t>
              </a:r>
              <a:r>
                <a:rPr lang="en-US" sz="2800" dirty="0">
                  <a:latin typeface="Arial" panose="020B0604020202020204" pitchFamily="34" charset="0"/>
                </a:rPr>
                <a:t> </a:t>
              </a:r>
              <a:r>
                <a:rPr lang="en-US" sz="2800" dirty="0" err="1">
                  <a:latin typeface="Arial" panose="020B0604020202020204" pitchFamily="34" charset="0"/>
                </a:rPr>
                <a:t>majlislar</a:t>
              </a:r>
              <a:r>
                <a:rPr lang="en-US" sz="2800" dirty="0">
                  <a:latin typeface="Arial" panose="020B0604020202020204" pitchFamily="34" charset="0"/>
                </a:rPr>
                <a:t> </a:t>
              </a:r>
              <a:r>
                <a:rPr lang="en-US" sz="2800" dirty="0" err="1">
                  <a:latin typeface="Arial" panose="020B0604020202020204" pitchFamily="34" charset="0"/>
                </a:rPr>
                <a:t>xonasini</a:t>
              </a:r>
              <a:r>
                <a:rPr lang="en-US" sz="2800" dirty="0">
                  <a:latin typeface="Arial" panose="020B0604020202020204" pitchFamily="34" charset="0"/>
                </a:rPr>
                <a:t> </a:t>
              </a:r>
              <a:r>
                <a:rPr lang="en-US" sz="2800" dirty="0" err="1">
                  <a:latin typeface="Arial" panose="020B0604020202020204" pitchFamily="34" charset="0"/>
                </a:rPr>
                <a:t>oldindan</a:t>
              </a:r>
              <a:r>
                <a:rPr lang="en-US" sz="2800" dirty="0">
                  <a:latin typeface="Arial" panose="020B0604020202020204" pitchFamily="34" charset="0"/>
                </a:rPr>
                <a:t> band </a:t>
              </a:r>
              <a:r>
                <a:rPr lang="en-US" sz="2800" dirty="0" err="1">
                  <a:latin typeface="Arial" panose="020B0604020202020204" pitchFamily="34" charset="0"/>
                </a:rPr>
                <a:t>qilish</a:t>
              </a:r>
              <a:r>
                <a:rPr lang="en-US" sz="2800" dirty="0">
                  <a:latin typeface="Arial" panose="020B0604020202020204" pitchFamily="34" charset="0"/>
                </a:rPr>
                <a:t> </a:t>
              </a:r>
              <a:r>
                <a:rPr lang="en-US" sz="2800" dirty="0" err="1">
                  <a:latin typeface="Arial" panose="020B0604020202020204" pitchFamily="34" charset="0"/>
                </a:rPr>
                <a:t>dasturiy</a:t>
              </a:r>
              <a:r>
                <a:rPr lang="en-US" sz="2800" dirty="0">
                  <a:latin typeface="Arial" panose="020B0604020202020204" pitchFamily="34" charset="0"/>
                </a:rPr>
                <a:t> </a:t>
              </a:r>
              <a:r>
                <a:rPr lang="en-US" sz="2800" dirty="0" err="1" smtClean="0">
                  <a:latin typeface="Arial" panose="020B0604020202020204" pitchFamily="34" charset="0"/>
                </a:rPr>
                <a:t>taminotini</a:t>
              </a:r>
              <a:r>
                <a:rPr lang="en-US" sz="2800" dirty="0" smtClean="0">
                  <a:latin typeface="Arial" panose="020B0604020202020204" pitchFamily="34" charset="0"/>
                </a:rPr>
                <a:t> </a:t>
              </a:r>
              <a:r>
                <a:rPr lang="en-US" sz="2800" dirty="0" err="1" smtClean="0">
                  <a:latin typeface="Arial" panose="020B0604020202020204" pitchFamily="34" charset="0"/>
                </a:rPr>
                <a:t>loyihalash</a:t>
              </a:r>
              <a:endParaRPr lang="ru-RU" sz="28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F91970-69D2-417F-8CD8-A5B603CC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47" y="236526"/>
            <a:ext cx="2283260" cy="22922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97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0190" y="2617789"/>
            <a:ext cx="10570921" cy="491524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392" y="1842770"/>
            <a:ext cx="5401298" cy="41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124"/>
          <p:cNvSpPr>
            <a:spLocks noChangeArrowheads="1"/>
          </p:cNvSpPr>
          <p:nvPr/>
        </p:nvSpPr>
        <p:spPr bwMode="auto">
          <a:xfrm>
            <a:off x="1563525" y="2599690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130"/>
          <p:cNvSpPr>
            <a:spLocks noChangeArrowheads="1"/>
          </p:cNvSpPr>
          <p:nvPr/>
        </p:nvSpPr>
        <p:spPr bwMode="auto">
          <a:xfrm>
            <a:off x="2259271" y="2606784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ый прямоугольник 129"/>
          <p:cNvSpPr>
            <a:spLocks noChangeArrowheads="1"/>
          </p:cNvSpPr>
          <p:nvPr/>
        </p:nvSpPr>
        <p:spPr bwMode="auto">
          <a:xfrm>
            <a:off x="2961093" y="2610580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ый прямоугольник 128"/>
          <p:cNvSpPr>
            <a:spLocks noChangeArrowheads="1"/>
          </p:cNvSpPr>
          <p:nvPr/>
        </p:nvSpPr>
        <p:spPr bwMode="auto">
          <a:xfrm>
            <a:off x="3646127" y="2606784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ый прямоугольник 127"/>
          <p:cNvSpPr>
            <a:spLocks noChangeArrowheads="1"/>
          </p:cNvSpPr>
          <p:nvPr/>
        </p:nvSpPr>
        <p:spPr bwMode="auto">
          <a:xfrm>
            <a:off x="4320593" y="2618928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ый прямоугольник 126"/>
          <p:cNvSpPr>
            <a:spLocks noChangeArrowheads="1"/>
          </p:cNvSpPr>
          <p:nvPr/>
        </p:nvSpPr>
        <p:spPr bwMode="auto">
          <a:xfrm>
            <a:off x="5022415" y="2614126"/>
            <a:ext cx="640280" cy="44636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кругленный прямоугольник 125"/>
          <p:cNvSpPr>
            <a:spLocks noChangeArrowheads="1"/>
          </p:cNvSpPr>
          <p:nvPr/>
        </p:nvSpPr>
        <p:spPr bwMode="auto">
          <a:xfrm>
            <a:off x="5685370" y="2601881"/>
            <a:ext cx="640280" cy="44837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Блок-схема: типовой процесс 122"/>
          <p:cNvSpPr>
            <a:spLocks noChangeArrowheads="1"/>
          </p:cNvSpPr>
          <p:nvPr/>
        </p:nvSpPr>
        <p:spPr bwMode="auto">
          <a:xfrm>
            <a:off x="1883150" y="1991315"/>
            <a:ext cx="4073980" cy="470497"/>
          </a:xfrm>
          <a:prstGeom prst="flowChartPredefinedProcess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Muddatni belgilang !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Блок-схема: типовой процесс 133"/>
          <p:cNvSpPr>
            <a:spLocks noChangeArrowheads="1"/>
          </p:cNvSpPr>
          <p:nvPr/>
        </p:nvSpPr>
        <p:spPr bwMode="auto">
          <a:xfrm>
            <a:off x="1563525" y="3128474"/>
            <a:ext cx="2514272" cy="579073"/>
          </a:xfrm>
          <a:prstGeom prst="flowChartPredefinedProcess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Xizmat vaqtimiz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2"/>
          <p:cNvSpPr>
            <a:spLocks noChangeArrowheads="1"/>
          </p:cNvSpPr>
          <p:nvPr/>
        </p:nvSpPr>
        <p:spPr bwMode="auto">
          <a:xfrm>
            <a:off x="4086370" y="3128473"/>
            <a:ext cx="2240982" cy="579073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ᶿᶿ dan  22 ᶾᶿ   gacha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34"/>
          <p:cNvSpPr>
            <a:spLocks noChangeArrowheads="1"/>
          </p:cNvSpPr>
          <p:nvPr/>
        </p:nvSpPr>
        <p:spPr bwMode="auto">
          <a:xfrm>
            <a:off x="1516971" y="4672238"/>
            <a:ext cx="4808680" cy="1322162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 qilish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Скругленный прямоугольник 136"/>
          <p:cNvSpPr>
            <a:spLocks noChangeArrowheads="1"/>
          </p:cNvSpPr>
          <p:nvPr/>
        </p:nvSpPr>
        <p:spPr bwMode="auto">
          <a:xfrm>
            <a:off x="2506255" y="4786774"/>
            <a:ext cx="1198574" cy="4704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 : 00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Скругленный прямоугольник 135"/>
          <p:cNvSpPr>
            <a:spLocks noChangeArrowheads="1"/>
          </p:cNvSpPr>
          <p:nvPr/>
        </p:nvSpPr>
        <p:spPr bwMode="auto">
          <a:xfrm>
            <a:off x="3815839" y="4794570"/>
            <a:ext cx="1198574" cy="4704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: 30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Скругленный прямоугольник 137"/>
          <p:cNvSpPr>
            <a:spLocks noChangeArrowheads="1"/>
          </p:cNvSpPr>
          <p:nvPr/>
        </p:nvSpPr>
        <p:spPr bwMode="auto">
          <a:xfrm>
            <a:off x="3173607" y="5441983"/>
            <a:ext cx="1241519" cy="3599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Saqlash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010547" y="2599690"/>
            <a:ext cx="60514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Блок-схема: внутренняя память 138"/>
          <p:cNvSpPr>
            <a:spLocks noChangeArrowheads="1"/>
          </p:cNvSpPr>
          <p:nvPr/>
        </p:nvSpPr>
        <p:spPr bwMode="auto">
          <a:xfrm>
            <a:off x="1516971" y="3857806"/>
            <a:ext cx="4808680" cy="733930"/>
          </a:xfrm>
          <a:prstGeom prst="flowChartInternalStorag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Seshanba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09 : 00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: 30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gacha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09:00        10:30 		           22:30</a:t>
            </a:r>
            <a:endParaRPr lang="en-US" altLang="ru-RU" dirty="0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15256" y="609599"/>
            <a:ext cx="14991933" cy="5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515256" y="458717"/>
            <a:ext cx="1499193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515256" y="1066799"/>
            <a:ext cx="14991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259271" y="4269602"/>
            <a:ext cx="34034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259271" y="4269601"/>
            <a:ext cx="876617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Xulosa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tizim</a:t>
            </a:r>
            <a:r>
              <a:rPr lang="en-US" dirty="0" smtClean="0"/>
              <a:t> </a:t>
            </a:r>
            <a:r>
              <a:rPr lang="en-US" dirty="0" err="1" smtClean="0"/>
              <a:t>dastlab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tushganda,kichik</a:t>
            </a:r>
            <a:r>
              <a:rPr lang="en-US" dirty="0" smtClean="0"/>
              <a:t> </a:t>
            </a:r>
            <a:r>
              <a:rPr lang="en-US" dirty="0" err="1" smtClean="0"/>
              <a:t>auditoriya</a:t>
            </a:r>
            <a:r>
              <a:rPr lang="en-US" dirty="0" smtClean="0"/>
              <a:t>,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foydalanuvchilar</a:t>
            </a:r>
            <a:r>
              <a:rPr lang="en-US" dirty="0" smtClean="0"/>
              <a:t> </a:t>
            </a:r>
            <a:r>
              <a:rPr lang="en-US" dirty="0" err="1" smtClean="0"/>
              <a:t>sabab</a:t>
            </a:r>
            <a:r>
              <a:rPr lang="en-US" dirty="0" smtClean="0"/>
              <a:t> </a:t>
            </a:r>
            <a:r>
              <a:rPr lang="en-US" dirty="0" err="1" smtClean="0"/>
              <a:t>balkim</a:t>
            </a:r>
            <a:r>
              <a:rPr lang="en-US" dirty="0" smtClean="0"/>
              <a:t> </a:t>
            </a:r>
            <a:r>
              <a:rPr lang="en-US" dirty="0" err="1" smtClean="0"/>
              <a:t>unchalik</a:t>
            </a:r>
            <a:r>
              <a:rPr lang="en-US" dirty="0" smtClean="0"/>
              <a:t> ham </a:t>
            </a: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ahamiyatini,qanchalik</a:t>
            </a:r>
            <a:r>
              <a:rPr lang="en-US" dirty="0" smtClean="0"/>
              <a:t> </a:t>
            </a:r>
            <a:r>
              <a:rPr lang="en-US" dirty="0" err="1" smtClean="0"/>
              <a:t>zarur</a:t>
            </a:r>
            <a:r>
              <a:rPr lang="en-US" dirty="0" smtClean="0"/>
              <a:t> </a:t>
            </a:r>
            <a:r>
              <a:rPr lang="en-US" dirty="0" err="1" smtClean="0"/>
              <a:t>ekanligini</a:t>
            </a:r>
            <a:r>
              <a:rPr lang="en-US" dirty="0" smtClean="0"/>
              <a:t> </a:t>
            </a:r>
            <a:r>
              <a:rPr lang="en-US" dirty="0" err="1" smtClean="0"/>
              <a:t>ko’rsata</a:t>
            </a:r>
            <a:r>
              <a:rPr lang="en-US" dirty="0" smtClean="0"/>
              <a:t> </a:t>
            </a:r>
            <a:r>
              <a:rPr lang="en-US" dirty="0" err="1" smtClean="0"/>
              <a:t>olmas</a:t>
            </a:r>
            <a:r>
              <a:rPr lang="en-US" dirty="0" smtClean="0"/>
              <a:t>. </a:t>
            </a:r>
            <a:r>
              <a:rPr lang="en-US" dirty="0" err="1" smtClean="0"/>
              <a:t>Lekin</a:t>
            </a:r>
            <a:r>
              <a:rPr lang="en-US" dirty="0" smtClean="0"/>
              <a:t> </a:t>
            </a:r>
            <a:r>
              <a:rPr lang="en-US" dirty="0" err="1" smtClean="0"/>
              <a:t>foydalanuvchilar</a:t>
            </a:r>
            <a:r>
              <a:rPr lang="en-US" dirty="0" smtClean="0"/>
              <a:t> </a:t>
            </a:r>
            <a:r>
              <a:rPr lang="en-US" dirty="0" err="1" smtClean="0"/>
              <a:t>ortgan</a:t>
            </a:r>
            <a:r>
              <a:rPr lang="en-US" dirty="0" smtClean="0"/>
              <a:t> sari </a:t>
            </a:r>
            <a:r>
              <a:rPr lang="en-US" dirty="0" err="1" smtClean="0"/>
              <a:t>aslida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“ MEETING ROOM “ </a:t>
            </a:r>
            <a:r>
              <a:rPr lang="en-US" dirty="0" err="1" smtClean="0"/>
              <a:t>tizimiga</a:t>
            </a:r>
            <a:r>
              <a:rPr lang="en-US" dirty="0" smtClean="0"/>
              <a:t> </a:t>
            </a:r>
            <a:r>
              <a:rPr lang="en-US" dirty="0" err="1" smtClean="0"/>
              <a:t>ehtiyojimiz</a:t>
            </a:r>
            <a:r>
              <a:rPr lang="en-US" dirty="0" smtClean="0"/>
              <a:t> </a:t>
            </a:r>
            <a:r>
              <a:rPr lang="en-US" dirty="0" err="1" smtClean="0"/>
              <a:t>borligi</a:t>
            </a:r>
            <a:r>
              <a:rPr lang="en-US" dirty="0" smtClean="0"/>
              <a:t>  </a:t>
            </a:r>
            <a:r>
              <a:rPr lang="en-US" dirty="0" err="1" smtClean="0"/>
              <a:t>seziladi</a:t>
            </a:r>
            <a:r>
              <a:rPr lang="en-US" dirty="0" smtClean="0"/>
              <a:t>.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qilinayotgan</a:t>
            </a:r>
            <a:r>
              <a:rPr lang="en-US" dirty="0" smtClean="0"/>
              <a:t> </a:t>
            </a:r>
            <a:r>
              <a:rPr lang="en-US" dirty="0" err="1" smtClean="0"/>
              <a:t>loyiha</a:t>
            </a:r>
            <a:r>
              <a:rPr lang="en-US" dirty="0" smtClean="0"/>
              <a:t> </a:t>
            </a:r>
            <a:r>
              <a:rPr lang="en-US" dirty="0" err="1"/>
              <a:t>katta</a:t>
            </a:r>
            <a:r>
              <a:rPr lang="en-US" dirty="0" smtClean="0"/>
              <a:t> </a:t>
            </a:r>
            <a:r>
              <a:rPr lang="en-US" dirty="0" err="1" smtClean="0"/>
              <a:t>bo’ladimi</a:t>
            </a:r>
            <a:r>
              <a:rPr lang="en-US" dirty="0"/>
              <a:t> </a:t>
            </a:r>
            <a:r>
              <a:rPr lang="en-US" dirty="0" err="1" smtClean="0"/>
              <a:t>yoki</a:t>
            </a:r>
            <a:r>
              <a:rPr lang="en-US" dirty="0" smtClean="0"/>
              <a:t> </a:t>
            </a:r>
            <a:r>
              <a:rPr lang="en-US" dirty="0" err="1" smtClean="0"/>
              <a:t>kichikmi</a:t>
            </a:r>
            <a:r>
              <a:rPr lang="en-US" dirty="0" smtClean="0"/>
              <a:t> u </a:t>
            </a:r>
            <a:r>
              <a:rPr lang="en-US" dirty="0" err="1" smtClean="0"/>
              <a:t>biror</a:t>
            </a:r>
            <a:r>
              <a:rPr lang="en-US" dirty="0" err="1"/>
              <a:t>-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muammoni</a:t>
            </a:r>
            <a:r>
              <a:rPr lang="en-US" dirty="0" smtClean="0"/>
              <a:t> </a:t>
            </a:r>
            <a:r>
              <a:rPr lang="en-US" dirty="0" err="1" smtClean="0"/>
              <a:t>yechimini</a:t>
            </a:r>
            <a:r>
              <a:rPr lang="en-US" dirty="0" smtClean="0"/>
              <a:t> </a:t>
            </a:r>
            <a:r>
              <a:rPr lang="en-US" dirty="0" err="1" smtClean="0"/>
              <a:t>taklif</a:t>
            </a:r>
            <a:r>
              <a:rPr lang="en-US" dirty="0" smtClean="0"/>
              <a:t> </a:t>
            </a:r>
            <a:r>
              <a:rPr lang="en-US" dirty="0" err="1" smtClean="0"/>
              <a:t>qilayotgan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814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534" y="2679700"/>
            <a:ext cx="8596668" cy="13208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MEETING ROOM</a:t>
            </a:r>
            <a:endParaRPr lang="ru-RU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784600"/>
            <a:ext cx="8596668" cy="2256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4700" y="1371600"/>
            <a:ext cx="8750300" cy="394123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Loyiha</a:t>
            </a:r>
            <a:r>
              <a:rPr lang="en-US" sz="2000" dirty="0"/>
              <a:t> </a:t>
            </a:r>
            <a:r>
              <a:rPr lang="en-US" sz="2000" dirty="0" err="1"/>
              <a:t>maqsadi</a:t>
            </a:r>
            <a:r>
              <a:rPr lang="en-US" sz="2000" dirty="0"/>
              <a:t> :</a:t>
            </a:r>
            <a:endParaRPr lang="ru-RU" sz="2000" dirty="0"/>
          </a:p>
          <a:p>
            <a:pPr algn="l"/>
            <a:r>
              <a:rPr lang="en-US" sz="2000" dirty="0"/>
              <a:t>       </a:t>
            </a:r>
            <a:r>
              <a:rPr lang="en-US" sz="2000" dirty="0" err="1" smtClean="0"/>
              <a:t>Tashkilotda</a:t>
            </a:r>
            <a:r>
              <a:rPr lang="en-US" sz="2000" dirty="0" smtClean="0"/>
              <a:t> </a:t>
            </a:r>
            <a:r>
              <a:rPr lang="en-US" sz="2000" dirty="0" err="1"/>
              <a:t>majlislar</a:t>
            </a:r>
            <a:r>
              <a:rPr lang="en-US" sz="2000" dirty="0"/>
              <a:t> </a:t>
            </a:r>
            <a:r>
              <a:rPr lang="en-US" sz="2000" dirty="0" err="1"/>
              <a:t>xonasini</a:t>
            </a:r>
            <a:r>
              <a:rPr lang="en-US" sz="2000" dirty="0"/>
              <a:t> </a:t>
            </a:r>
            <a:r>
              <a:rPr lang="en-US" sz="2000" dirty="0" err="1"/>
              <a:t>oldindan</a:t>
            </a:r>
            <a:r>
              <a:rPr lang="en-US" sz="2000" dirty="0"/>
              <a:t> band </a:t>
            </a:r>
            <a:r>
              <a:rPr lang="en-US" sz="2000" dirty="0" err="1" smtClean="0"/>
              <a:t>qilish</a:t>
            </a:r>
            <a:endParaRPr lang="ru-RU" sz="2000" dirty="0"/>
          </a:p>
          <a:p>
            <a:pPr algn="l"/>
            <a:r>
              <a:rPr lang="en-US" sz="2000" dirty="0"/>
              <a:t>       </a:t>
            </a:r>
            <a:r>
              <a:rPr lang="en-US" sz="2000" dirty="0" err="1"/>
              <a:t>Xodimlarga</a:t>
            </a:r>
            <a:r>
              <a:rPr lang="en-US" sz="2000" dirty="0"/>
              <a:t> </a:t>
            </a:r>
            <a:r>
              <a:rPr lang="en-US" sz="2000" dirty="0" err="1"/>
              <a:t>qulaylik</a:t>
            </a:r>
            <a:r>
              <a:rPr lang="en-US" sz="2000" dirty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, </a:t>
            </a:r>
            <a:r>
              <a:rPr lang="en-US" sz="2000" dirty="0" err="1"/>
              <a:t>Vaqtni</a:t>
            </a:r>
            <a:r>
              <a:rPr lang="en-US" sz="2000" dirty="0"/>
              <a:t> </a:t>
            </a:r>
            <a:r>
              <a:rPr lang="en-US" sz="2000" dirty="0" err="1"/>
              <a:t>to’g’ri</a:t>
            </a:r>
            <a:r>
              <a:rPr lang="en-US" sz="2000" dirty="0"/>
              <a:t> </a:t>
            </a:r>
            <a:r>
              <a:rPr lang="en-US" sz="2000" dirty="0" err="1"/>
              <a:t>taqsimlash</a:t>
            </a:r>
            <a:r>
              <a:rPr lang="en-US" sz="2000" dirty="0"/>
              <a:t> </a:t>
            </a:r>
            <a:endParaRPr lang="ru-RU" sz="2000" dirty="0"/>
          </a:p>
          <a:p>
            <a:pPr algn="l"/>
            <a:r>
              <a:rPr lang="en-US" sz="2000" dirty="0"/>
              <a:t> </a:t>
            </a:r>
            <a:endParaRPr lang="ru-RU" sz="2000" dirty="0"/>
          </a:p>
          <a:p>
            <a:pPr algn="l"/>
            <a:r>
              <a:rPr lang="en-US" sz="2000" dirty="0" err="1"/>
              <a:t>Qo’llanilish</a:t>
            </a:r>
            <a:r>
              <a:rPr lang="en-US" sz="2000" dirty="0"/>
              <a:t> </a:t>
            </a:r>
            <a:r>
              <a:rPr lang="en-US" sz="2000" dirty="0" err="1"/>
              <a:t>sohasi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sohaga</a:t>
            </a:r>
            <a:r>
              <a:rPr lang="en-US" sz="2000" dirty="0"/>
              <a:t> </a:t>
            </a:r>
            <a:r>
              <a:rPr lang="en-US" sz="2000" dirty="0" err="1"/>
              <a:t>qo’shadigan</a:t>
            </a:r>
            <a:r>
              <a:rPr lang="en-US" sz="2000" dirty="0"/>
              <a:t> </a:t>
            </a:r>
            <a:r>
              <a:rPr lang="en-US" sz="2000" dirty="0" err="1"/>
              <a:t>hissasi</a:t>
            </a:r>
            <a:r>
              <a:rPr lang="en-US" sz="2000" dirty="0"/>
              <a:t>:</a:t>
            </a:r>
            <a:endParaRPr lang="ru-RU" sz="2000" dirty="0"/>
          </a:p>
          <a:p>
            <a:pPr algn="l"/>
            <a:r>
              <a:rPr lang="en-US" sz="2000" dirty="0"/>
              <a:t>       </a:t>
            </a:r>
            <a:r>
              <a:rPr lang="en-US" sz="2000" dirty="0" err="1"/>
              <a:t>Majlislar</a:t>
            </a:r>
            <a:r>
              <a:rPr lang="en-US" sz="2000" dirty="0"/>
              <a:t> , </a:t>
            </a:r>
            <a:r>
              <a:rPr lang="en-US" sz="2000" dirty="0" err="1"/>
              <a:t>yig’ilishlar</a:t>
            </a:r>
            <a:r>
              <a:rPr lang="en-US" sz="2000" dirty="0"/>
              <a:t> </a:t>
            </a:r>
            <a:r>
              <a:rPr lang="en-US" sz="2000" dirty="0" err="1"/>
              <a:t>uyishtiriladigan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bino</a:t>
            </a:r>
            <a:r>
              <a:rPr lang="en-US" sz="2000" dirty="0"/>
              <a:t> , </a:t>
            </a:r>
            <a:r>
              <a:rPr lang="en-US" sz="2000" dirty="0" err="1"/>
              <a:t>tashkilotda</a:t>
            </a:r>
            <a:r>
              <a:rPr lang="en-US" sz="2000" dirty="0"/>
              <a:t> </a:t>
            </a:r>
            <a:r>
              <a:rPr lang="en-US" sz="2000" dirty="0" err="1"/>
              <a:t>qo’llash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 </a:t>
            </a:r>
            <a:endParaRPr lang="ru-RU" sz="2000" dirty="0"/>
          </a:p>
          <a:p>
            <a:pPr algn="l"/>
            <a:r>
              <a:rPr lang="en-US" sz="2000" dirty="0"/>
              <a:t>       </a:t>
            </a:r>
            <a:r>
              <a:rPr lang="en-US" sz="2000" dirty="0" err="1"/>
              <a:t>Xissasi</a:t>
            </a:r>
            <a:r>
              <a:rPr lang="en-US" sz="2000" dirty="0"/>
              <a:t> : </a:t>
            </a:r>
            <a:r>
              <a:rPr lang="en-US" sz="2000" dirty="0" err="1" smtClean="0"/>
              <a:t>Ovoragarchilikni</a:t>
            </a:r>
            <a:r>
              <a:rPr lang="en-US" sz="2000" dirty="0" smtClean="0"/>
              <a:t>, </a:t>
            </a:r>
            <a:r>
              <a:rPr lang="en-US" sz="2000" dirty="0" err="1"/>
              <a:t>behuda</a:t>
            </a:r>
            <a:r>
              <a:rPr lang="en-US" sz="2000" dirty="0"/>
              <a:t> </a:t>
            </a:r>
            <a:r>
              <a:rPr lang="en-US" sz="2000" dirty="0" err="1" smtClean="0"/>
              <a:t>sarson</a:t>
            </a:r>
            <a:r>
              <a:rPr lang="en-US" sz="2000" dirty="0" smtClean="0"/>
              <a:t> </a:t>
            </a:r>
            <a:r>
              <a:rPr lang="en-US" sz="2000" dirty="0" err="1" smtClean="0"/>
              <a:t>bo’lishni</a:t>
            </a:r>
            <a:r>
              <a:rPr lang="en-US" sz="2000" dirty="0" smtClean="0"/>
              <a:t> </a:t>
            </a:r>
            <a:r>
              <a:rPr lang="en-US" sz="2000" dirty="0" err="1"/>
              <a:t>oldini</a:t>
            </a:r>
            <a:r>
              <a:rPr lang="en-US" sz="2000" dirty="0"/>
              <a:t> </a:t>
            </a:r>
            <a:r>
              <a:rPr lang="en-US" sz="2000" dirty="0" err="1"/>
              <a:t>oladi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33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Dasturda</a:t>
            </a:r>
            <a:r>
              <a:rPr lang="en-US" sz="2000" dirty="0" smtClean="0"/>
              <a:t> </a:t>
            </a:r>
            <a:r>
              <a:rPr lang="en-US" sz="2000" dirty="0" err="1" smtClean="0"/>
              <a:t>amalga</a:t>
            </a:r>
            <a:r>
              <a:rPr lang="en-US" sz="2000" dirty="0" smtClean="0"/>
              <a:t> </a:t>
            </a:r>
            <a:r>
              <a:rPr lang="en-US" sz="2000" dirty="0" err="1" smtClean="0"/>
              <a:t>oshiriladigan</a:t>
            </a:r>
            <a:r>
              <a:rPr lang="en-US" sz="2000" dirty="0" smtClean="0"/>
              <a:t> </a:t>
            </a:r>
            <a:r>
              <a:rPr lang="en-US" sz="2000" dirty="0" err="1" smtClean="0"/>
              <a:t>ishlar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Dasturning</a:t>
            </a:r>
            <a:r>
              <a:rPr lang="en-US" sz="2000" dirty="0" smtClean="0"/>
              <a:t> WEB </a:t>
            </a:r>
            <a:r>
              <a:rPr lang="en-US" sz="2000" dirty="0" err="1" smtClean="0"/>
              <a:t>ilovasini</a:t>
            </a:r>
            <a:r>
              <a:rPr lang="en-US" sz="2000" dirty="0" smtClean="0"/>
              <a:t> </a:t>
            </a:r>
            <a:r>
              <a:rPr lang="en-US" sz="2000" dirty="0" err="1" smtClean="0"/>
              <a:t>ishlab</a:t>
            </a:r>
            <a:r>
              <a:rPr lang="en-US" sz="2000" dirty="0" smtClean="0"/>
              <a:t> </a:t>
            </a:r>
            <a:r>
              <a:rPr lang="en-US" sz="2000" dirty="0" err="1" smtClean="0"/>
              <a:t>chiqish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ro’yxatdan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o’tish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asosiy</a:t>
            </a:r>
            <a:r>
              <a:rPr lang="en-US" sz="2000" dirty="0" smtClean="0"/>
              <a:t> </a:t>
            </a:r>
            <a:r>
              <a:rPr lang="en-US" sz="2000" dirty="0" err="1" smtClean="0"/>
              <a:t>sahifasini</a:t>
            </a:r>
            <a:r>
              <a:rPr lang="en-US" sz="2000" dirty="0" smtClean="0"/>
              <a:t> </a:t>
            </a:r>
            <a:r>
              <a:rPr lang="en-US" sz="2000" dirty="0" err="1" smtClean="0"/>
              <a:t>shakllantirish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Tizimning</a:t>
            </a:r>
            <a:r>
              <a:rPr lang="en-US" sz="2000" dirty="0" smtClean="0"/>
              <a:t> </a:t>
            </a:r>
            <a:r>
              <a:rPr lang="en-US" sz="2000" dirty="0" err="1" smtClean="0"/>
              <a:t>ma`lumotlar</a:t>
            </a:r>
            <a:r>
              <a:rPr lang="en-US" sz="2000" dirty="0" smtClean="0"/>
              <a:t> </a:t>
            </a:r>
            <a:r>
              <a:rPr lang="en-US" sz="2000" dirty="0" err="1" smtClean="0"/>
              <a:t>bazasini</a:t>
            </a:r>
            <a:r>
              <a:rPr lang="en-US" sz="2000" dirty="0" smtClean="0"/>
              <a:t> </a:t>
            </a:r>
            <a:r>
              <a:rPr lang="en-US" sz="2000" dirty="0" err="1" smtClean="0"/>
              <a:t>shakllantirish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Boshqa</a:t>
            </a:r>
            <a:r>
              <a:rPr lang="en-US" sz="2000" dirty="0" smtClean="0"/>
              <a:t> </a:t>
            </a:r>
            <a:r>
              <a:rPr lang="en-US" sz="2000" dirty="0" err="1" smtClean="0"/>
              <a:t>tizimlar</a:t>
            </a:r>
            <a:r>
              <a:rPr lang="en-US" sz="2000" dirty="0" smtClean="0"/>
              <a:t> </a:t>
            </a:r>
            <a:r>
              <a:rPr lang="en-US" sz="2000" dirty="0" err="1" smtClean="0"/>
              <a:t>bilan</a:t>
            </a:r>
            <a:r>
              <a:rPr lang="en-US" sz="2000" dirty="0" smtClean="0"/>
              <a:t> </a:t>
            </a:r>
            <a:r>
              <a:rPr lang="en-US" sz="2000" dirty="0" err="1" smtClean="0"/>
              <a:t>integratsiya</a:t>
            </a:r>
            <a:r>
              <a:rPr lang="en-US" sz="2000" dirty="0" smtClean="0"/>
              <a:t> </a:t>
            </a:r>
            <a:r>
              <a:rPr lang="en-US" sz="2000" dirty="0" err="1" smtClean="0"/>
              <a:t>qila</a:t>
            </a:r>
            <a:r>
              <a:rPr lang="en-US" sz="2000" dirty="0" smtClean="0"/>
              <a:t> </a:t>
            </a:r>
            <a:r>
              <a:rPr lang="en-US" sz="2000" dirty="0" err="1" smtClean="0"/>
              <a:t>olishini</a:t>
            </a:r>
            <a:r>
              <a:rPr lang="en-US" sz="2000" dirty="0" smtClean="0"/>
              <a:t> </a:t>
            </a:r>
            <a:r>
              <a:rPr lang="en-US" sz="2000" dirty="0" err="1" smtClean="0"/>
              <a:t>taminlash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97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Foydalanuvchilar</a:t>
            </a:r>
            <a:r>
              <a:rPr lang="en-US" sz="2000" dirty="0" smtClean="0"/>
              <a:t> - </a:t>
            </a:r>
            <a:r>
              <a:rPr lang="en-US" sz="2000" dirty="0" err="1" smtClean="0"/>
              <a:t>ular</a:t>
            </a:r>
            <a:r>
              <a:rPr lang="en-US" sz="2000" dirty="0" smtClean="0"/>
              <a:t> </a:t>
            </a:r>
            <a:r>
              <a:rPr lang="en-US" sz="2000" dirty="0" err="1" smtClean="0"/>
              <a:t>kimlar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- </a:t>
            </a:r>
            <a:r>
              <a:rPr lang="en-US" sz="2000" dirty="0" err="1" smtClean="0"/>
              <a:t>Majlislar</a:t>
            </a:r>
            <a:r>
              <a:rPr lang="en-US" sz="2000" dirty="0" smtClean="0"/>
              <a:t> </a:t>
            </a:r>
            <a:r>
              <a:rPr lang="en-US" sz="2000" dirty="0" err="1" smtClean="0"/>
              <a:t>xonasini</a:t>
            </a:r>
            <a:r>
              <a:rPr lang="en-US" sz="2000" dirty="0" smtClean="0"/>
              <a:t> </a:t>
            </a:r>
            <a:r>
              <a:rPr lang="en-US" sz="2000" dirty="0" err="1" smtClean="0"/>
              <a:t>taklif</a:t>
            </a:r>
            <a:r>
              <a:rPr lang="en-US" sz="2000" dirty="0" smtClean="0"/>
              <a:t> </a:t>
            </a:r>
            <a:r>
              <a:rPr lang="en-US" sz="2000" dirty="0" err="1" smtClean="0"/>
              <a:t>qilayotgan</a:t>
            </a:r>
            <a:r>
              <a:rPr lang="en-US" sz="2000" dirty="0" smtClean="0"/>
              <a:t> firma </a:t>
            </a:r>
            <a:r>
              <a:rPr lang="en-US" sz="2000" dirty="0" err="1" smtClean="0"/>
              <a:t>yoki</a:t>
            </a:r>
            <a:r>
              <a:rPr lang="en-US" sz="2000" dirty="0" smtClean="0"/>
              <a:t> </a:t>
            </a:r>
            <a:r>
              <a:rPr lang="en-US" sz="2000" dirty="0" err="1" smtClean="0"/>
              <a:t>tashkilot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- </a:t>
            </a:r>
            <a:r>
              <a:rPr lang="en-US" sz="2000" dirty="0" err="1" smtClean="0"/>
              <a:t>Xizmatdan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foydalanayotgan</a:t>
            </a:r>
            <a:r>
              <a:rPr lang="en-US" sz="2000" dirty="0" smtClean="0"/>
              <a:t> </a:t>
            </a:r>
            <a:r>
              <a:rPr lang="en-US" sz="2000" dirty="0" err="1" smtClean="0"/>
              <a:t>shaxs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48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4" y="1930400"/>
            <a:ext cx="8596668" cy="480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Foydalanuvchilardan</a:t>
            </a:r>
            <a:r>
              <a:rPr lang="en-US" sz="2000" dirty="0" smtClean="0"/>
              <a:t> </a:t>
            </a:r>
            <a:r>
              <a:rPr lang="en-US" sz="2000" dirty="0" err="1" smtClean="0"/>
              <a:t>nimalar</a:t>
            </a:r>
            <a:r>
              <a:rPr lang="en-US" sz="2000" dirty="0" smtClean="0"/>
              <a:t> </a:t>
            </a:r>
            <a:r>
              <a:rPr lang="en-US" sz="2000" dirty="0" err="1" smtClean="0"/>
              <a:t>talab</a:t>
            </a:r>
            <a:r>
              <a:rPr lang="en-US" sz="2000" dirty="0" smtClean="0"/>
              <a:t> </a:t>
            </a:r>
            <a:r>
              <a:rPr lang="en-US" sz="2000" dirty="0" err="1" smtClean="0"/>
              <a:t>qilinadi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Tizimdan</a:t>
            </a:r>
            <a:r>
              <a:rPr lang="en-US" sz="2000" dirty="0" smtClean="0"/>
              <a:t> </a:t>
            </a:r>
            <a:r>
              <a:rPr lang="en-US" sz="2000" dirty="0" err="1" smtClean="0"/>
              <a:t>ro’yhatdan</a:t>
            </a:r>
            <a:r>
              <a:rPr lang="en-US" sz="2000" dirty="0" smtClean="0"/>
              <a:t> </a:t>
            </a:r>
            <a:r>
              <a:rPr lang="en-US" sz="2000" dirty="0" err="1" smtClean="0"/>
              <a:t>o`tish</a:t>
            </a: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bu</a:t>
            </a:r>
            <a:r>
              <a:rPr lang="en-US" sz="2000" dirty="0" smtClean="0"/>
              <a:t> </a:t>
            </a:r>
            <a:r>
              <a:rPr lang="en-US" sz="2000" dirty="0" err="1" smtClean="0"/>
              <a:t>jarayonda</a:t>
            </a:r>
            <a:r>
              <a:rPr lang="en-US" sz="2000" dirty="0" smtClean="0"/>
              <a:t> </a:t>
            </a:r>
            <a:r>
              <a:rPr lang="en-US" sz="2000" dirty="0" err="1" smtClean="0"/>
              <a:t>ulardan</a:t>
            </a:r>
            <a:r>
              <a:rPr lang="en-US" sz="2000" dirty="0" smtClean="0"/>
              <a:t> </a:t>
            </a:r>
            <a:r>
              <a:rPr lang="en-US" sz="2000" dirty="0" err="1" smtClean="0"/>
              <a:t>tashkilot</a:t>
            </a:r>
            <a:r>
              <a:rPr lang="en-US" sz="2000" dirty="0" smtClean="0"/>
              <a:t> </a:t>
            </a:r>
            <a:r>
              <a:rPr lang="en-US" sz="2000" dirty="0" err="1" smtClean="0"/>
              <a:t>nomi</a:t>
            </a:r>
            <a:r>
              <a:rPr lang="en-US" sz="2000" dirty="0" smtClean="0"/>
              <a:t> , 	</a:t>
            </a:r>
            <a:r>
              <a:rPr lang="en-US" sz="2000" dirty="0" err="1" smtClean="0"/>
              <a:t>hizmati</a:t>
            </a:r>
            <a:r>
              <a:rPr lang="en-US" sz="2000" dirty="0" smtClean="0"/>
              <a:t> </a:t>
            </a:r>
            <a:r>
              <a:rPr lang="en-US" sz="2000" dirty="0" err="1" smtClean="0"/>
              <a:t>haqida</a:t>
            </a:r>
            <a:r>
              <a:rPr lang="en-US" sz="2000" dirty="0" smtClean="0"/>
              <a:t> </a:t>
            </a:r>
            <a:r>
              <a:rPr lang="en-US" sz="2000" dirty="0" err="1" smtClean="0"/>
              <a:t>ma`lumot</a:t>
            </a:r>
            <a:r>
              <a:rPr lang="en-US" sz="2000" dirty="0" smtClean="0"/>
              <a:t> , </a:t>
            </a:r>
            <a:r>
              <a:rPr lang="en-US" sz="2000" dirty="0" err="1" smtClean="0"/>
              <a:t>ish</a:t>
            </a:r>
            <a:r>
              <a:rPr lang="en-US" sz="2000" dirty="0" smtClean="0"/>
              <a:t> </a:t>
            </a:r>
            <a:r>
              <a:rPr lang="en-US" sz="2000" dirty="0" err="1" smtClean="0"/>
              <a:t>vaqti</a:t>
            </a:r>
            <a:r>
              <a:rPr lang="en-US" sz="2000" dirty="0" smtClean="0"/>
              <a:t>, </a:t>
            </a:r>
            <a:r>
              <a:rPr lang="en-US" sz="2000" dirty="0" err="1" smtClean="0"/>
              <a:t>joylashgan</a:t>
            </a:r>
            <a:r>
              <a:rPr lang="en-US" sz="2000" dirty="0"/>
              <a:t> </a:t>
            </a:r>
            <a:r>
              <a:rPr lang="en-US" sz="2000" dirty="0" err="1" smtClean="0"/>
              <a:t>manzili</a:t>
            </a:r>
            <a:r>
              <a:rPr lang="en-US" sz="2000" dirty="0" smtClean="0"/>
              <a:t>, </a:t>
            </a:r>
            <a:r>
              <a:rPr lang="en-US" sz="2000" dirty="0" err="1" smtClean="0"/>
              <a:t>undagi</a:t>
            </a:r>
            <a:r>
              <a:rPr lang="en-US" sz="2000" dirty="0" smtClean="0"/>
              <a:t> 	</a:t>
            </a:r>
            <a:r>
              <a:rPr lang="en-US" sz="2000" dirty="0" err="1" smtClean="0"/>
              <a:t>shart-sharoitlar</a:t>
            </a:r>
            <a:r>
              <a:rPr lang="en-US" sz="2000" dirty="0" smtClean="0"/>
              <a:t>, </a:t>
            </a:r>
            <a:r>
              <a:rPr lang="en-US" sz="2000" dirty="0" err="1" smtClean="0"/>
              <a:t>sig`imi</a:t>
            </a:r>
            <a:r>
              <a:rPr lang="en-US" sz="2000" dirty="0" smtClean="0"/>
              <a:t>, </a:t>
            </a:r>
            <a:r>
              <a:rPr lang="en-US" sz="2000" dirty="0" err="1" smtClean="0"/>
              <a:t>aloqa</a:t>
            </a:r>
            <a:r>
              <a:rPr lang="en-US" sz="2000" dirty="0" smtClean="0"/>
              <a:t> </a:t>
            </a:r>
            <a:r>
              <a:rPr lang="en-US" sz="2000" dirty="0" err="1" smtClean="0"/>
              <a:t>raqamlari</a:t>
            </a:r>
            <a:r>
              <a:rPr lang="en-US" sz="2000" dirty="0" smtClean="0"/>
              <a:t>, </a:t>
            </a:r>
            <a:r>
              <a:rPr lang="en-US" sz="2000" dirty="0" err="1" smtClean="0"/>
              <a:t>majlislar</a:t>
            </a:r>
            <a:r>
              <a:rPr lang="en-US" sz="2000" dirty="0" smtClean="0"/>
              <a:t> </a:t>
            </a:r>
            <a:r>
              <a:rPr lang="en-US" sz="2000" dirty="0" err="1" smtClean="0"/>
              <a:t>xonasini</a:t>
            </a:r>
            <a:r>
              <a:rPr lang="en-US" sz="2000" dirty="0" smtClean="0"/>
              <a:t> </a:t>
            </a:r>
            <a:r>
              <a:rPr lang="en-US" sz="2000" dirty="0" err="1" smtClean="0"/>
              <a:t>rasmlari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16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688" y="1257301"/>
            <a:ext cx="8596668" cy="51142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ru-RU" dirty="0"/>
          </a:p>
        </p:txBody>
      </p:sp>
      <p:pic>
        <p:nvPicPr>
          <p:cNvPr id="2108" name="Рисунок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4" y="787400"/>
            <a:ext cx="10763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202354" y="1558925"/>
            <a:ext cx="5867400" cy="332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7" name="Скругленный прямоугольник 57"/>
          <p:cNvSpPr>
            <a:spLocks noChangeArrowheads="1"/>
          </p:cNvSpPr>
          <p:nvPr/>
        </p:nvSpPr>
        <p:spPr bwMode="auto">
          <a:xfrm>
            <a:off x="358264" y="1731961"/>
            <a:ext cx="1619250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Надпись 58"/>
          <p:cNvSpPr txBox="1">
            <a:spLocks noChangeArrowheads="1"/>
          </p:cNvSpPr>
          <p:nvPr/>
        </p:nvSpPr>
        <p:spPr bwMode="auto">
          <a:xfrm>
            <a:off x="367984" y="2773361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Urganch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Sig’im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15odam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Скругленный прямоугольник 60"/>
          <p:cNvSpPr>
            <a:spLocks noChangeArrowheads="1"/>
          </p:cNvSpPr>
          <p:nvPr/>
        </p:nvSpPr>
        <p:spPr bwMode="auto">
          <a:xfrm>
            <a:off x="1366947" y="2792411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Скругленный прямоугольник 68"/>
          <p:cNvSpPr>
            <a:spLocks noChangeArrowheads="1"/>
          </p:cNvSpPr>
          <p:nvPr/>
        </p:nvSpPr>
        <p:spPr bwMode="auto">
          <a:xfrm>
            <a:off x="2308650" y="1700213"/>
            <a:ext cx="1619250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Скругленный прямоугольник 69"/>
          <p:cNvSpPr>
            <a:spLocks noChangeArrowheads="1"/>
          </p:cNvSpPr>
          <p:nvPr/>
        </p:nvSpPr>
        <p:spPr bwMode="auto">
          <a:xfrm>
            <a:off x="4269847" y="1698626"/>
            <a:ext cx="1619250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Надпись 70"/>
          <p:cNvSpPr txBox="1">
            <a:spLocks noChangeArrowheads="1"/>
          </p:cNvSpPr>
          <p:nvPr/>
        </p:nvSpPr>
        <p:spPr bwMode="auto">
          <a:xfrm>
            <a:off x="4239579" y="2740820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Urganch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Sig’im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20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odam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Надпись 71"/>
          <p:cNvSpPr txBox="1">
            <a:spLocks noChangeArrowheads="1"/>
          </p:cNvSpPr>
          <p:nvPr/>
        </p:nvSpPr>
        <p:spPr bwMode="auto">
          <a:xfrm>
            <a:off x="2300539" y="2748888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altLang="ru-RU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Urganch</a:t>
            </a:r>
            <a:endParaRPr lang="en-US" altLang="ru-RU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Sig’im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10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odam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Скругленный прямоугольник 72"/>
          <p:cNvSpPr>
            <a:spLocks noChangeArrowheads="1"/>
          </p:cNvSpPr>
          <p:nvPr/>
        </p:nvSpPr>
        <p:spPr bwMode="auto">
          <a:xfrm>
            <a:off x="5269444" y="2787650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Скругленный прямоугольник 73"/>
          <p:cNvSpPr>
            <a:spLocks noChangeArrowheads="1"/>
          </p:cNvSpPr>
          <p:nvPr/>
        </p:nvSpPr>
        <p:spPr bwMode="auto">
          <a:xfrm>
            <a:off x="3303439" y="2772700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Скругленный прямоугольник 74"/>
          <p:cNvSpPr>
            <a:spLocks noChangeArrowheads="1"/>
          </p:cNvSpPr>
          <p:nvPr/>
        </p:nvSpPr>
        <p:spPr bwMode="auto">
          <a:xfrm>
            <a:off x="358264" y="3316288"/>
            <a:ext cx="1619251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Скругленный прямоугольник 75"/>
          <p:cNvSpPr>
            <a:spLocks noChangeArrowheads="1"/>
          </p:cNvSpPr>
          <p:nvPr/>
        </p:nvSpPr>
        <p:spPr bwMode="auto">
          <a:xfrm>
            <a:off x="4219086" y="3282950"/>
            <a:ext cx="1619250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5" name="Скругленный прямоугольник 76"/>
          <p:cNvSpPr>
            <a:spLocks noChangeArrowheads="1"/>
          </p:cNvSpPr>
          <p:nvPr/>
        </p:nvSpPr>
        <p:spPr bwMode="auto">
          <a:xfrm>
            <a:off x="2300539" y="3314369"/>
            <a:ext cx="1619250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Надпись 78"/>
          <p:cNvSpPr txBox="1">
            <a:spLocks noChangeArrowheads="1"/>
          </p:cNvSpPr>
          <p:nvPr/>
        </p:nvSpPr>
        <p:spPr bwMode="auto">
          <a:xfrm>
            <a:off x="2351446" y="4381169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 : Urganch Sig’im : 10 odam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Надпись 79"/>
          <p:cNvSpPr txBox="1">
            <a:spLocks noChangeArrowheads="1"/>
          </p:cNvSpPr>
          <p:nvPr/>
        </p:nvSpPr>
        <p:spPr bwMode="auto">
          <a:xfrm>
            <a:off x="389150" y="4365626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Urganch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Sig’im</a:t>
            </a:r>
            <a:r>
              <a: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8 </a:t>
            </a:r>
            <a:r>
              <a:rPr kumimoji="0" lang="en-US" altLang="ru-RU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odam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8" name="Надпись 80"/>
          <p:cNvSpPr txBox="1">
            <a:spLocks noChangeArrowheads="1"/>
          </p:cNvSpPr>
          <p:nvPr/>
        </p:nvSpPr>
        <p:spPr bwMode="auto">
          <a:xfrm>
            <a:off x="4239579" y="4338240"/>
            <a:ext cx="981075" cy="390525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Mazil : Urganch Sig’im : 10 odam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9" name="Скругленный прямоугольник 81"/>
          <p:cNvSpPr>
            <a:spLocks noChangeArrowheads="1"/>
          </p:cNvSpPr>
          <p:nvPr/>
        </p:nvSpPr>
        <p:spPr bwMode="auto">
          <a:xfrm>
            <a:off x="3346875" y="4404584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0" name="Скругленный прямоугольник 82"/>
          <p:cNvSpPr>
            <a:spLocks noChangeArrowheads="1"/>
          </p:cNvSpPr>
          <p:nvPr/>
        </p:nvSpPr>
        <p:spPr bwMode="auto">
          <a:xfrm>
            <a:off x="1414888" y="4389438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Скругленный прямоугольник 83"/>
          <p:cNvSpPr>
            <a:spLocks noChangeArrowheads="1"/>
          </p:cNvSpPr>
          <p:nvPr/>
        </p:nvSpPr>
        <p:spPr bwMode="auto">
          <a:xfrm>
            <a:off x="5269444" y="4341812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2" name="Rectangle 63"/>
          <p:cNvSpPr>
            <a:spLocks noChangeArrowheads="1"/>
          </p:cNvSpPr>
          <p:nvPr/>
        </p:nvSpPr>
        <p:spPr bwMode="auto">
          <a:xfrm>
            <a:off x="202354" y="33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3" name="Rectangle 65"/>
          <p:cNvSpPr>
            <a:spLocks noChangeArrowheads="1"/>
          </p:cNvSpPr>
          <p:nvPr/>
        </p:nvSpPr>
        <p:spPr bwMode="auto">
          <a:xfrm>
            <a:off x="202354" y="78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4" name="Rectangle 66"/>
          <p:cNvSpPr>
            <a:spLocks noChangeArrowheads="1"/>
          </p:cNvSpPr>
          <p:nvPr/>
        </p:nvSpPr>
        <p:spPr bwMode="auto">
          <a:xfrm>
            <a:off x="202354" y="796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5" name="Rectangle 84"/>
          <p:cNvSpPr>
            <a:spLocks noChangeArrowheads="1"/>
          </p:cNvSpPr>
          <p:nvPr/>
        </p:nvSpPr>
        <p:spPr bwMode="auto">
          <a:xfrm>
            <a:off x="202354" y="1254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2" name="Надпись 86"/>
          <p:cNvSpPr txBox="1"/>
          <p:nvPr/>
        </p:nvSpPr>
        <p:spPr>
          <a:xfrm>
            <a:off x="7223729" y="5108800"/>
            <a:ext cx="2280774" cy="103074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Izoh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Xar-xil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malislar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xonasi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taklif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qilinadi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qiziqtirgan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xona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ostidagi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tugmasini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bosish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xona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haqida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ko’proq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malumotlarga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37" y="464458"/>
            <a:ext cx="2375089" cy="382664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44332" y="984852"/>
            <a:ext cx="7133597" cy="473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3" name="Скругленный прямоугольник 91"/>
          <p:cNvSpPr>
            <a:spLocks noChangeArrowheads="1"/>
          </p:cNvSpPr>
          <p:nvPr/>
        </p:nvSpPr>
        <p:spPr bwMode="auto">
          <a:xfrm>
            <a:off x="1038966" y="1300080"/>
            <a:ext cx="2007580" cy="13040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Rasm1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Скругленный прямоугольник 92"/>
          <p:cNvSpPr>
            <a:spLocks noChangeArrowheads="1"/>
          </p:cNvSpPr>
          <p:nvPr/>
        </p:nvSpPr>
        <p:spPr bwMode="auto">
          <a:xfrm>
            <a:off x="5531098" y="1285632"/>
            <a:ext cx="2007579" cy="13040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Скругленный прямоугольник 93"/>
          <p:cNvSpPr>
            <a:spLocks noChangeArrowheads="1"/>
          </p:cNvSpPr>
          <p:nvPr/>
        </p:nvSpPr>
        <p:spPr bwMode="auto">
          <a:xfrm>
            <a:off x="3240342" y="1300080"/>
            <a:ext cx="2007579" cy="13040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Rasm2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142789" y="889636"/>
            <a:ext cx="55897" cy="19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-159596" y="0"/>
            <a:ext cx="15115888" cy="5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-159596" y="457200"/>
            <a:ext cx="15115888" cy="5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302385" y="889635"/>
            <a:ext cx="10047" cy="7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384800" y="2842632"/>
            <a:ext cx="2351314" cy="2048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Manzil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Urganch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 Al-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Xorazmiy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ko’chasi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Aloqa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+998  93 2840470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O’lchami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5x6x5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Sig’imi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10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odam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Jihozlar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pc , </a:t>
            </a:r>
            <a:r>
              <a:rPr lang="en-US" sz="1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televizor,proyektor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Ish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vaqti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 9 ᶿᶿ : 22 ᶾᶿ 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NARXI : 100 $ (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soat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127395" y="5030065"/>
            <a:ext cx="972185" cy="267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Band qilish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38965" y="2824142"/>
            <a:ext cx="3692357" cy="247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77334" y="218893"/>
            <a:ext cx="1064380" cy="438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757470" y="8525782"/>
            <a:ext cx="8822236" cy="384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Скругленный прямоугольник 104"/>
          <p:cNvSpPr>
            <a:spLocks noChangeArrowheads="1"/>
          </p:cNvSpPr>
          <p:nvPr/>
        </p:nvSpPr>
        <p:spPr bwMode="auto">
          <a:xfrm>
            <a:off x="569021" y="2656815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Скругленный прямоугольник 105"/>
          <p:cNvSpPr>
            <a:spLocks noChangeArrowheads="1"/>
          </p:cNvSpPr>
          <p:nvPr/>
        </p:nvSpPr>
        <p:spPr bwMode="auto">
          <a:xfrm>
            <a:off x="1469826" y="2667511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Скругленный прямоугольник 106"/>
          <p:cNvSpPr>
            <a:spLocks noChangeArrowheads="1"/>
          </p:cNvSpPr>
          <p:nvPr/>
        </p:nvSpPr>
        <p:spPr bwMode="auto">
          <a:xfrm>
            <a:off x="2366477" y="2667511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Скругленный прямоугольник 107"/>
          <p:cNvSpPr>
            <a:spLocks noChangeArrowheads="1"/>
          </p:cNvSpPr>
          <p:nvPr/>
        </p:nvSpPr>
        <p:spPr bwMode="auto">
          <a:xfrm>
            <a:off x="3267180" y="2667511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Скругленный прямоугольник 108"/>
          <p:cNvSpPr>
            <a:spLocks noChangeArrowheads="1"/>
          </p:cNvSpPr>
          <p:nvPr/>
        </p:nvSpPr>
        <p:spPr bwMode="auto">
          <a:xfrm>
            <a:off x="4095262" y="2653140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Скругленный прямоугольник 109"/>
          <p:cNvSpPr>
            <a:spLocks noChangeArrowheads="1"/>
          </p:cNvSpPr>
          <p:nvPr/>
        </p:nvSpPr>
        <p:spPr bwMode="auto">
          <a:xfrm>
            <a:off x="5032653" y="2659440"/>
            <a:ext cx="1006712" cy="516206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Скругленный прямоугольник 110"/>
          <p:cNvSpPr>
            <a:spLocks noChangeArrowheads="1"/>
          </p:cNvSpPr>
          <p:nvPr/>
        </p:nvSpPr>
        <p:spPr bwMode="auto">
          <a:xfrm>
            <a:off x="5961186" y="2659440"/>
            <a:ext cx="1006712" cy="518531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Блок-схема: типовой процесс 111"/>
          <p:cNvSpPr>
            <a:spLocks noChangeArrowheads="1"/>
          </p:cNvSpPr>
          <p:nvPr/>
        </p:nvSpPr>
        <p:spPr bwMode="auto">
          <a:xfrm>
            <a:off x="562384" y="2062115"/>
            <a:ext cx="6405514" cy="544109"/>
          </a:xfrm>
          <a:prstGeom prst="flowChartPredefinedProcess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Muddatni belgilang !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Блок-схема: типовой процесс 112"/>
          <p:cNvSpPr>
            <a:spLocks noChangeArrowheads="1"/>
          </p:cNvSpPr>
          <p:nvPr/>
        </p:nvSpPr>
        <p:spPr bwMode="auto">
          <a:xfrm>
            <a:off x="562384" y="3216608"/>
            <a:ext cx="3953187" cy="669673"/>
          </a:xfrm>
          <a:prstGeom prst="flowChartPredefinedProcess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Xizmat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vaqtimiz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Прямоугольник 114"/>
          <p:cNvSpPr>
            <a:spLocks noChangeArrowheads="1"/>
          </p:cNvSpPr>
          <p:nvPr/>
        </p:nvSpPr>
        <p:spPr bwMode="auto">
          <a:xfrm>
            <a:off x="4515571" y="3225938"/>
            <a:ext cx="2452327" cy="660343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ᶿᶿ dan  22 ᶾᶿ   gacha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Прямоугольник 115"/>
          <p:cNvSpPr>
            <a:spLocks noChangeArrowheads="1"/>
          </p:cNvSpPr>
          <p:nvPr/>
        </p:nvSpPr>
        <p:spPr bwMode="auto">
          <a:xfrm>
            <a:off x="562385" y="4038148"/>
            <a:ext cx="6405514" cy="1406706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Скругленный прямоугольник 116"/>
          <p:cNvSpPr>
            <a:spLocks noChangeArrowheads="1"/>
          </p:cNvSpPr>
          <p:nvPr/>
        </p:nvSpPr>
        <p:spPr bwMode="auto">
          <a:xfrm>
            <a:off x="1739145" y="4066343"/>
            <a:ext cx="1884516" cy="5441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 : 00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Скругленный прямоугольник 117"/>
          <p:cNvSpPr>
            <a:spLocks noChangeArrowheads="1"/>
          </p:cNvSpPr>
          <p:nvPr/>
        </p:nvSpPr>
        <p:spPr bwMode="auto">
          <a:xfrm>
            <a:off x="4144435" y="4083661"/>
            <a:ext cx="1884516" cy="5441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: 30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Скругленный прямоугольник 118"/>
          <p:cNvSpPr>
            <a:spLocks noChangeArrowheads="1"/>
          </p:cNvSpPr>
          <p:nvPr/>
        </p:nvSpPr>
        <p:spPr bwMode="auto">
          <a:xfrm>
            <a:off x="2938758" y="4859316"/>
            <a:ext cx="1952039" cy="41622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Saqlash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6319945" y="9285242"/>
            <a:ext cx="140080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6319945" y="10717167"/>
            <a:ext cx="13995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1058334" y="1582056"/>
            <a:ext cx="23571797" cy="66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6" name="Rectangle 114"/>
          <p:cNvSpPr>
            <a:spLocks noChangeArrowheads="1"/>
          </p:cNvSpPr>
          <p:nvPr/>
        </p:nvSpPr>
        <p:spPr bwMode="auto">
          <a:xfrm>
            <a:off x="1058334" y="2039256"/>
            <a:ext cx="235717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347</Words>
  <Application>Microsoft Office PowerPoint</Application>
  <PresentationFormat>Широкоэкранный</PresentationFormat>
  <Paragraphs>100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MEETING ROOM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18</cp:revision>
  <dcterms:created xsi:type="dcterms:W3CDTF">2023-01-26T03:56:03Z</dcterms:created>
  <dcterms:modified xsi:type="dcterms:W3CDTF">2023-01-27T22:10:22Z</dcterms:modified>
</cp:coreProperties>
</file>