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D9D608-697A-45CC-B132-64C1DF479B79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A8E9DF-5871-4CEE-BA5A-65E925D070D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851648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aniqlovchi</a:t>
            </a:r>
            <a:r>
              <a:rPr lang="en-US" dirty="0" smtClean="0"/>
              <a:t> </a:t>
            </a:r>
            <a:r>
              <a:rPr lang="en-US" dirty="0" err="1" smtClean="0"/>
              <a:t>suniy</a:t>
            </a:r>
            <a:r>
              <a:rPr lang="en-US" dirty="0" smtClean="0"/>
              <a:t> </a:t>
            </a:r>
            <a:r>
              <a:rPr lang="en-US" dirty="0" err="1" smtClean="0"/>
              <a:t>intelekt</a:t>
            </a:r>
            <a:r>
              <a:rPr lang="en-US" dirty="0" smtClean="0"/>
              <a:t> </a:t>
            </a:r>
            <a:r>
              <a:rPr lang="en-US" dirty="0" err="1" smtClean="0"/>
              <a:t>dasturi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89240"/>
            <a:ext cx="4902368" cy="1104528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941-20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Yuldoshev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Fahriddin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Rahbar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Masharipov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San’atbek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/>
              <a:t>Suniy</a:t>
            </a:r>
            <a:r>
              <a:rPr lang="en-US" sz="2800" dirty="0"/>
              <a:t> </a:t>
            </a:r>
            <a:r>
              <a:rPr lang="en-US" sz="2800" dirty="0" err="1"/>
              <a:t>intellekt</a:t>
            </a:r>
            <a:r>
              <a:rPr lang="en-US" sz="2800" dirty="0"/>
              <a:t> (SI) </a:t>
            </a:r>
            <a:r>
              <a:rPr lang="en-US" sz="2800" dirty="0" err="1"/>
              <a:t>dasturi</a:t>
            </a:r>
            <a:r>
              <a:rPr lang="en-US" sz="2800" dirty="0"/>
              <a:t> </a:t>
            </a:r>
            <a:r>
              <a:rPr lang="en-US" sz="2800" dirty="0" err="1"/>
              <a:t>yaratish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quyidagi</a:t>
            </a:r>
            <a:r>
              <a:rPr lang="en-US" sz="2800" dirty="0"/>
              <a:t> </a:t>
            </a:r>
            <a:r>
              <a:rPr lang="en-US" sz="2800" dirty="0" err="1" smtClean="0"/>
              <a:t>qadamlarni</a:t>
            </a:r>
            <a:r>
              <a:rPr lang="en-US" sz="2800" dirty="0" smtClean="0"/>
              <a:t> </a:t>
            </a:r>
            <a:r>
              <a:rPr lang="en-US" sz="2800" dirty="0" err="1" smtClean="0"/>
              <a:t>amalga</a:t>
            </a:r>
            <a:r>
              <a:rPr lang="en-US" sz="2800" dirty="0" smtClean="0"/>
              <a:t> </a:t>
            </a:r>
            <a:r>
              <a:rPr lang="en-US" sz="2800" dirty="0" err="1" smtClean="0"/>
              <a:t>oshiramiz</a:t>
            </a:r>
            <a:r>
              <a:rPr lang="en-US" sz="2800" dirty="0" smtClean="0"/>
              <a:t>: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032448"/>
          </a:xfrm>
        </p:spPr>
        <p:txBody>
          <a:bodyPr/>
          <a:lstStyle/>
          <a:p>
            <a:r>
              <a:rPr lang="en-US" dirty="0" err="1"/>
              <a:t>Maqsad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talablar</a:t>
            </a:r>
            <a:endParaRPr lang="en-US" dirty="0" smtClean="0"/>
          </a:p>
          <a:p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 smtClean="0"/>
              <a:t>to'plash</a:t>
            </a:r>
            <a:endParaRPr lang="en-US" dirty="0" smtClean="0"/>
          </a:p>
          <a:p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 smtClean="0"/>
              <a:t>qilish</a:t>
            </a:r>
            <a:endParaRPr lang="en-US" dirty="0" smtClean="0"/>
          </a:p>
          <a:p>
            <a:r>
              <a:rPr lang="en-US" dirty="0" err="1" smtClean="0"/>
              <a:t>Modelni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endParaRPr lang="en-US" dirty="0" smtClean="0"/>
          </a:p>
          <a:p>
            <a:r>
              <a:rPr lang="en-US" dirty="0" err="1" smtClean="0"/>
              <a:t>Dasturni</a:t>
            </a:r>
            <a:r>
              <a:rPr lang="en-US" dirty="0" smtClean="0"/>
              <a:t> </a:t>
            </a:r>
            <a:r>
              <a:rPr lang="en-US" dirty="0" err="1" smtClean="0"/>
              <a:t>o'qitish</a:t>
            </a:r>
            <a:endParaRPr lang="en-US" dirty="0"/>
          </a:p>
          <a:p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sinovdan</a:t>
            </a:r>
            <a:r>
              <a:rPr lang="en-US" dirty="0"/>
              <a:t> </a:t>
            </a:r>
            <a:r>
              <a:rPr lang="en-US" dirty="0" err="1" smtClean="0"/>
              <a:t>o'tkazish</a:t>
            </a:r>
            <a:endParaRPr lang="en-US" dirty="0" smtClean="0"/>
          </a:p>
          <a:p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 smtClean="0"/>
              <a:t>optimallashtirish</a:t>
            </a:r>
            <a:r>
              <a:rPr lang="en-US" dirty="0" smtClean="0"/>
              <a:t>	</a:t>
            </a:r>
          </a:p>
          <a:p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tushirish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r="22894"/>
          <a:stretch/>
        </p:blipFill>
        <p:spPr>
          <a:xfrm>
            <a:off x="5217468" y="2420888"/>
            <a:ext cx="3753162" cy="36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776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Tizimni</a:t>
            </a:r>
            <a:r>
              <a:rPr lang="en-US" dirty="0" smtClean="0"/>
              <a:t> </a:t>
            </a:r>
            <a:r>
              <a:rPr lang="en-US" dirty="0" err="1" smtClean="0"/>
              <a:t>imkoniyatlari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Tasvirlardan</a:t>
            </a:r>
            <a:r>
              <a:rPr lang="en-US" dirty="0" smtClean="0"/>
              <a:t> 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Videodan</a:t>
            </a:r>
            <a:r>
              <a:rPr lang="en-US" dirty="0" smtClean="0"/>
              <a:t> 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Camera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 link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Live </a:t>
            </a:r>
            <a:r>
              <a:rPr lang="en-US" dirty="0" err="1" smtClean="0"/>
              <a:t>videolardan</a:t>
            </a:r>
            <a:r>
              <a:rPr lang="en-US" dirty="0" smtClean="0"/>
              <a:t> </a:t>
            </a:r>
            <a:r>
              <a:rPr lang="en-US" dirty="0" err="1" smtClean="0"/>
              <a:t>yuzlarni</a:t>
            </a:r>
            <a:r>
              <a:rPr lang="en-US" dirty="0" smtClean="0"/>
              <a:t> </a:t>
            </a:r>
            <a:r>
              <a:rPr lang="en-US" dirty="0" err="1" smtClean="0"/>
              <a:t>topish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Versiyalari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7544" y="2420888"/>
            <a:ext cx="3672408" cy="25180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1.0.0</a:t>
            </a:r>
          </a:p>
          <a:p>
            <a:pPr marL="0" indent="0" algn="ctr">
              <a:buNone/>
            </a:pPr>
            <a:r>
              <a:rPr lang="en-US" dirty="0" err="1" smtClean="0"/>
              <a:t>Imkoniyatlari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err="1"/>
              <a:t>Tasvirlardan</a:t>
            </a:r>
            <a:r>
              <a:rPr lang="en-US" sz="1800" dirty="0"/>
              <a:t> </a:t>
            </a:r>
            <a:r>
              <a:rPr lang="en-US" sz="1800" dirty="0" err="1"/>
              <a:t>yuzni</a:t>
            </a:r>
            <a:r>
              <a:rPr lang="en-US" sz="1800" dirty="0"/>
              <a:t> </a:t>
            </a:r>
            <a:r>
              <a:rPr lang="en-US" sz="1800" dirty="0" err="1"/>
              <a:t>aniqlash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Videodan</a:t>
            </a:r>
            <a:r>
              <a:rPr lang="en-US" sz="1800" dirty="0"/>
              <a:t> </a:t>
            </a:r>
            <a:r>
              <a:rPr lang="en-US" sz="1800" dirty="0" err="1"/>
              <a:t>yuzni</a:t>
            </a:r>
            <a:r>
              <a:rPr lang="en-US" sz="1800" dirty="0"/>
              <a:t> </a:t>
            </a:r>
            <a:r>
              <a:rPr lang="en-US" sz="1800" dirty="0" err="1"/>
              <a:t>aniqlash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Camera </a:t>
            </a:r>
            <a:r>
              <a:rPr lang="en-US" sz="1800" dirty="0" err="1"/>
              <a:t>orqali</a:t>
            </a:r>
            <a:r>
              <a:rPr lang="en-US" sz="1800" dirty="0"/>
              <a:t> </a:t>
            </a:r>
            <a:r>
              <a:rPr lang="en-US" sz="1800" dirty="0" err="1"/>
              <a:t>yuzni</a:t>
            </a:r>
            <a:r>
              <a:rPr lang="en-US" sz="1800" dirty="0"/>
              <a:t> </a:t>
            </a:r>
            <a:r>
              <a:rPr lang="en-US" sz="1800" dirty="0" err="1"/>
              <a:t>aniqlash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04048" y="2420888"/>
            <a:ext cx="3606552" cy="26610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2.0.0</a:t>
            </a:r>
          </a:p>
          <a:p>
            <a:pPr marL="0" indent="0" algn="ctr">
              <a:buNone/>
            </a:pPr>
            <a:r>
              <a:rPr lang="en-US" dirty="0" err="1" smtClean="0"/>
              <a:t>Imkoniyatlar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err="1"/>
              <a:t>Tasvirlardan</a:t>
            </a:r>
            <a:r>
              <a:rPr lang="en-US" sz="1800" dirty="0"/>
              <a:t> </a:t>
            </a:r>
            <a:r>
              <a:rPr lang="en-US" sz="1800" dirty="0" err="1"/>
              <a:t>yuzni</a:t>
            </a:r>
            <a:r>
              <a:rPr lang="en-US" sz="1800" dirty="0"/>
              <a:t> </a:t>
            </a:r>
            <a:r>
              <a:rPr lang="en-US" sz="1800" dirty="0" err="1"/>
              <a:t>aniqlash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Camera </a:t>
            </a:r>
            <a:r>
              <a:rPr lang="en-US" sz="1800" dirty="0" err="1"/>
              <a:t>orqali</a:t>
            </a:r>
            <a:r>
              <a:rPr lang="en-US" sz="1800" dirty="0"/>
              <a:t> </a:t>
            </a:r>
            <a:r>
              <a:rPr lang="en-US" sz="1800" dirty="0" err="1"/>
              <a:t>yuzni</a:t>
            </a:r>
            <a:r>
              <a:rPr lang="en-US" sz="1800" dirty="0"/>
              <a:t> </a:t>
            </a:r>
            <a:r>
              <a:rPr lang="en-US" sz="1800" dirty="0" err="1"/>
              <a:t>aniqlash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55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Dasturni</a:t>
            </a:r>
            <a:r>
              <a:rPr lang="en-US" sz="3600" dirty="0" smtClean="0"/>
              <a:t> </a:t>
            </a:r>
            <a:r>
              <a:rPr lang="en-US" sz="3600" dirty="0" err="1" smtClean="0"/>
              <a:t>ishlashidan</a:t>
            </a:r>
            <a:r>
              <a:rPr lang="en-US" sz="3600" dirty="0" smtClean="0"/>
              <a:t> </a:t>
            </a:r>
            <a:r>
              <a:rPr lang="en-US" sz="3600" dirty="0" err="1" smtClean="0"/>
              <a:t>namunalar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2759" r="7680" b="1951"/>
          <a:stretch/>
        </p:blipFill>
        <p:spPr>
          <a:xfrm>
            <a:off x="467544" y="2420888"/>
            <a:ext cx="3827569" cy="2736304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5" t="3894" r="34919" b="7055"/>
          <a:stretch/>
        </p:blipFill>
        <p:spPr>
          <a:xfrm>
            <a:off x="5148064" y="2420888"/>
            <a:ext cx="2664296" cy="2807343"/>
          </a:xfrm>
        </p:spPr>
      </p:pic>
    </p:spTree>
    <p:extLst>
      <p:ext uri="{BB962C8B-B14F-4D97-AF65-F5344CB8AC3E}">
        <p14:creationId xmlns:p14="http://schemas.microsoft.com/office/powerpoint/2010/main" val="18404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13863" r="13521" b="13488"/>
          <a:stretch/>
        </p:blipFill>
        <p:spPr>
          <a:xfrm>
            <a:off x="683568" y="1937059"/>
            <a:ext cx="752483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8219256" cy="47981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Xulosa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dasturi</a:t>
            </a:r>
            <a:r>
              <a:rPr lang="en-US" dirty="0" smtClean="0"/>
              <a:t> </a:t>
            </a:r>
            <a:r>
              <a:rPr lang="en-US" dirty="0" err="1" smtClean="0"/>
              <a:t>ahamiyati</a:t>
            </a:r>
            <a:r>
              <a:rPr lang="en-US" dirty="0" smtClean="0"/>
              <a:t>, </a:t>
            </a:r>
            <a:r>
              <a:rPr lang="en-US" dirty="0" err="1" smtClean="0"/>
              <a:t>yuzni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shaxsni</a:t>
            </a:r>
            <a:r>
              <a:rPr lang="en-US" dirty="0" smtClean="0"/>
              <a:t> </a:t>
            </a:r>
            <a:r>
              <a:rPr lang="en-US" dirty="0" err="1" smtClean="0"/>
              <a:t>identifikatsiya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xavfsizlik</a:t>
            </a:r>
            <a:r>
              <a:rPr lang="en-US" dirty="0"/>
              <a:t> </a:t>
            </a:r>
            <a:r>
              <a:rPr lang="en-US" dirty="0" err="1"/>
              <a:t>sohasida</a:t>
            </a:r>
            <a:r>
              <a:rPr lang="en-US" dirty="0"/>
              <a:t> , </a:t>
            </a:r>
            <a:r>
              <a:rPr lang="en-US" dirty="0" err="1" smtClean="0"/>
              <a:t>shaxsni</a:t>
            </a:r>
            <a:r>
              <a:rPr lang="en-US" dirty="0" smtClean="0"/>
              <a:t> </a:t>
            </a:r>
            <a:r>
              <a:rPr lang="en-US" dirty="0" err="1" smtClean="0"/>
              <a:t>yuzi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qidiruvni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oshirish</a:t>
            </a:r>
            <a:r>
              <a:rPr lang="en-US" dirty="0" smtClean="0"/>
              <a:t>, </a:t>
            </a:r>
            <a:r>
              <a:rPr lang="en-US" dirty="0" err="1" smtClean="0"/>
              <a:t>ko’ngilochar</a:t>
            </a:r>
            <a:r>
              <a:rPr lang="en-US" dirty="0" smtClean="0"/>
              <a:t> </a:t>
            </a:r>
            <a:r>
              <a:rPr lang="en-US" dirty="0" err="1" smtClean="0"/>
              <a:t>dasturlar</a:t>
            </a:r>
            <a:r>
              <a:rPr lang="en-US" dirty="0" smtClean="0"/>
              <a:t> </a:t>
            </a:r>
            <a:r>
              <a:rPr lang="en-US" dirty="0" err="1" smtClean="0"/>
              <a:t>yaratishda,ijtimoiy</a:t>
            </a:r>
            <a:r>
              <a:rPr lang="en-US" dirty="0" smtClean="0"/>
              <a:t> 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ilovalari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maska-fonlar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qilishda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hokazo</a:t>
            </a:r>
            <a:r>
              <a:rPr lang="en-US" dirty="0" smtClean="0"/>
              <a:t> </a:t>
            </a:r>
            <a:r>
              <a:rPr lang="en-US" dirty="0" err="1" smtClean="0"/>
              <a:t>sohalarda</a:t>
            </a:r>
            <a:r>
              <a:rPr lang="en-US" dirty="0" smtClean="0"/>
              <a:t> </a:t>
            </a:r>
            <a:r>
              <a:rPr lang="en-US" dirty="0" err="1" smtClean="0"/>
              <a:t>foydalansa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3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180</TotalTime>
  <Words>95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Yuzni aniqlovchi suniy intelekt dasturi</vt:lpstr>
      <vt:lpstr>Suniy intellekt (SI) dasturi yaratish uchun quyidagi qadamlarni amalga oshiramiz: </vt:lpstr>
      <vt:lpstr>Презентация PowerPoint</vt:lpstr>
      <vt:lpstr>Versiyalari</vt:lpstr>
      <vt:lpstr>Dasturni ishlashidan namunalar</vt:lpstr>
      <vt:lpstr>Презентация PowerPoint</vt:lpstr>
      <vt:lpstr>Презентация PowerPoint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Yuzni aniqlovchi suniy intelekt dasturi</dc:title>
  <dc:creator>Machine</dc:creator>
  <cp:lastModifiedBy>Machine</cp:lastModifiedBy>
  <cp:revision>10</cp:revision>
  <dcterms:created xsi:type="dcterms:W3CDTF">2023-06-23T05:03:09Z</dcterms:created>
  <dcterms:modified xsi:type="dcterms:W3CDTF">2023-06-23T08:03:46Z</dcterms:modified>
</cp:coreProperties>
</file>