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3.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bookmarkIdSeed="2">
  <p:sldMasterIdLst>
    <p:sldMasterId id="2147483693" r:id="rId1"/>
    <p:sldMasterId id="2147483718" r:id="rId2"/>
    <p:sldMasterId id="2147483756" r:id="rId3"/>
    <p:sldMasterId id="2147483919" r:id="rId4"/>
  </p:sldMasterIdLst>
  <p:notesMasterIdLst>
    <p:notesMasterId r:id="rId24"/>
  </p:notesMasterIdLst>
  <p:handoutMasterIdLst>
    <p:handoutMasterId r:id="rId25"/>
  </p:handoutMasterIdLst>
  <p:sldIdLst>
    <p:sldId id="338" r:id="rId5"/>
    <p:sldId id="357" r:id="rId6"/>
    <p:sldId id="358" r:id="rId7"/>
    <p:sldId id="359" r:id="rId8"/>
    <p:sldId id="360" r:id="rId9"/>
    <p:sldId id="362" r:id="rId10"/>
    <p:sldId id="353" r:id="rId11"/>
    <p:sldId id="343" r:id="rId12"/>
    <p:sldId id="344" r:id="rId13"/>
    <p:sldId id="345" r:id="rId14"/>
    <p:sldId id="346" r:id="rId15"/>
    <p:sldId id="347" r:id="rId16"/>
    <p:sldId id="363" r:id="rId17"/>
    <p:sldId id="348" r:id="rId18"/>
    <p:sldId id="349" r:id="rId19"/>
    <p:sldId id="350" r:id="rId20"/>
    <p:sldId id="351" r:id="rId21"/>
    <p:sldId id="352" r:id="rId22"/>
    <p:sldId id="339" r:id="rId23"/>
  </p:sldIdLst>
  <p:sldSz cx="9144000" cy="6858000" type="screen4x3"/>
  <p:notesSz cx="6858000" cy="9144000"/>
  <p:defaultTextStyle>
    <a:defPPr>
      <a:defRPr lang="en-US"/>
    </a:defPPr>
    <a:lvl1pPr algn="l" defTabSz="912813"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5613" indent="1588" algn="l" defTabSz="912813"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2813" indent="1588" algn="l" defTabSz="912813"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0013" indent="1588" algn="l" defTabSz="912813"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7213" indent="1588" algn="l" defTabSz="912813"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xmlns="">
        <p15:guide id="1" orient="horz" pos="144">
          <p15:clr>
            <a:srgbClr val="A4A3A4"/>
          </p15:clr>
        </p15:guide>
        <p15:guide id="2" orient="horz" pos="895">
          <p15:clr>
            <a:srgbClr val="A4A3A4"/>
          </p15:clr>
        </p15:guide>
        <p15:guide id="3" orient="horz" pos="1484">
          <p15:clr>
            <a:srgbClr val="A4A3A4"/>
          </p15:clr>
        </p15:guide>
        <p15:guide id="4" orient="horz" pos="1200">
          <p15:clr>
            <a:srgbClr val="A4A3A4"/>
          </p15:clr>
        </p15:guide>
        <p15:guide id="5" orient="horz" pos="2736">
          <p15:clr>
            <a:srgbClr val="A4A3A4"/>
          </p15:clr>
        </p15:guide>
        <p15:guide id="6" orient="horz" pos="4319">
          <p15:clr>
            <a:srgbClr val="A4A3A4"/>
          </p15:clr>
        </p15:guide>
        <p15:guide id="7" pos="2880">
          <p15:clr>
            <a:srgbClr val="A4A3A4"/>
          </p15:clr>
        </p15:guide>
        <p15:guide id="8" pos="240">
          <p15:clr>
            <a:srgbClr val="A4A3A4"/>
          </p15:clr>
        </p15:guide>
        <p15:guide id="9" pos="460">
          <p15:clr>
            <a:srgbClr val="A4A3A4"/>
          </p15:clr>
        </p15:guide>
        <p15:guide id="10" pos="5520">
          <p15:clr>
            <a:srgbClr val="A4A3A4"/>
          </p15:clr>
        </p15:guide>
        <p15:guide id="11" pos="863">
          <p15:clr>
            <a:srgbClr val="A4A3A4"/>
          </p15:clr>
        </p15:guide>
        <p15:guide id="12" pos="5299">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6AE1E"/>
    <a:srgbClr val="FFFFFF"/>
    <a:srgbClr val="FF0066"/>
    <a:srgbClr val="000000"/>
    <a:srgbClr val="F3AF35"/>
    <a:srgbClr val="9C42E6"/>
    <a:srgbClr val="D1943B"/>
    <a:srgbClr val="F8F57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Нет стиля, сетка таблиц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300" autoAdjust="0"/>
    <p:restoredTop sz="84397" autoAdjust="0"/>
  </p:normalViewPr>
  <p:slideViewPr>
    <p:cSldViewPr>
      <p:cViewPr varScale="1">
        <p:scale>
          <a:sx n="125" d="100"/>
          <a:sy n="125" d="100"/>
        </p:scale>
        <p:origin x="-546" y="-96"/>
      </p:cViewPr>
      <p:guideLst>
        <p:guide orient="horz" pos="144"/>
        <p:guide orient="horz" pos="895"/>
        <p:guide orient="horz" pos="1484"/>
        <p:guide orient="horz" pos="1200"/>
        <p:guide orient="horz" pos="2736"/>
        <p:guide orient="horz" pos="4319"/>
        <p:guide pos="2880"/>
        <p:guide pos="240"/>
        <p:guide pos="460"/>
        <p:guide pos="5520"/>
        <p:guide pos="863"/>
        <p:guide pos="5299"/>
      </p:guideLst>
    </p:cSldViewPr>
  </p:slideViewPr>
  <p:notesTextViewPr>
    <p:cViewPr>
      <p:scale>
        <a:sx n="3" d="2"/>
        <a:sy n="3" d="2"/>
      </p:scale>
      <p:origin x="0" y="0"/>
    </p:cViewPr>
  </p:notesTextViewPr>
  <p:sorterViewPr>
    <p:cViewPr>
      <p:scale>
        <a:sx n="100" d="100"/>
        <a:sy n="100" d="100"/>
      </p:scale>
      <p:origin x="0" y="0"/>
    </p:cViewPr>
  </p:sorterViewPr>
  <p:notesViewPr>
    <p:cSldViewPr>
      <p:cViewPr varScale="1">
        <p:scale>
          <a:sx n="85" d="100"/>
          <a:sy n="85" d="100"/>
        </p:scale>
        <p:origin x="-3244" y="-103"/>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914363" eaLnBrk="1" fontAlgn="auto" hangingPunct="1">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914363" eaLnBrk="1" fontAlgn="auto" hangingPunct="1">
              <a:spcBef>
                <a:spcPts val="0"/>
              </a:spcBef>
              <a:spcAft>
                <a:spcPts val="0"/>
              </a:spcAft>
              <a:defRPr sz="1200">
                <a:latin typeface="+mn-lt"/>
                <a:cs typeface="+mn-cs"/>
              </a:defRPr>
            </a:lvl1pPr>
          </a:lstStyle>
          <a:p>
            <a:pPr>
              <a:defRPr/>
            </a:pPr>
            <a:fld id="{3A352F74-BFBF-4822-A398-959D8E45BE83}" type="datetimeFigureOut">
              <a:rPr lang="en-US"/>
              <a:pPr>
                <a:defRPr/>
              </a:pPr>
              <a:t>3/16/2023</a:t>
            </a:fld>
            <a:endParaRPr lang="en-US"/>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defTabSz="914363" eaLnBrk="1" fontAlgn="auto" hangingPunct="1">
              <a:spcBef>
                <a:spcPts val="0"/>
              </a:spcBef>
              <a:spcAft>
                <a:spcPts val="0"/>
              </a:spcAft>
              <a:defRPr sz="500">
                <a:solidFill>
                  <a:srgbClr val="000000"/>
                </a:solidFill>
                <a:latin typeface="+mn-lt"/>
                <a:cs typeface="+mn-cs"/>
              </a:defRPr>
            </a:lvl1pPr>
          </a:lstStyle>
          <a:p>
            <a:pPr>
              <a:defRPr/>
            </a:pPr>
            <a:r>
              <a:rPr lang="en-US"/>
              <a:t>© 2007 Microsoft Corporation. All rights reserved. Microsoft, Windows, Windows Vista and other product names are or may be registered trademarks and/or trademarks in the U.S. and/or other countries.</a:t>
            </a:r>
          </a:p>
          <a:p>
            <a:pPr>
              <a:defRPr/>
            </a:pPr>
            <a:r>
              <a:rPr lang="en-US"/>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br>
            <a:r>
              <a:rPr lang="en-US"/>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400" y="8685213"/>
            <a:ext cx="608013"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C5B32673-0676-4890-97C5-58E0F1243EF6}" type="slidenum">
              <a:rPr lang="en-US"/>
              <a:pPr>
                <a:defRPr/>
              </a:pPr>
              <a:t>‹#›</a:t>
            </a:fld>
            <a:endParaRPr lang="en-US"/>
          </a:p>
        </p:txBody>
      </p:sp>
    </p:spTree>
    <p:extLst>
      <p:ext uri="{BB962C8B-B14F-4D97-AF65-F5344CB8AC3E}">
        <p14:creationId xmlns:p14="http://schemas.microsoft.com/office/powerpoint/2010/main" val="287396253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914363" eaLnBrk="1" fontAlgn="auto" hangingPunct="1">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defTabSz="914363" eaLnBrk="1" fontAlgn="auto" hangingPunct="1">
              <a:spcBef>
                <a:spcPts val="0"/>
              </a:spcBef>
              <a:spcAft>
                <a:spcPts val="0"/>
              </a:spcAft>
              <a:defRPr sz="1200">
                <a:latin typeface="+mn-lt"/>
                <a:cs typeface="+mn-cs"/>
              </a:defRPr>
            </a:lvl1pPr>
          </a:lstStyle>
          <a:p>
            <a:pPr>
              <a:defRPr/>
            </a:pPr>
            <a:fld id="{79A81E2A-F226-4A6B-A60D-2C89714A20C8}" type="datetimeFigureOut">
              <a:rPr lang="en-US"/>
              <a:pPr>
                <a:defRPr/>
              </a:pPr>
              <a:t>3/16/2023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defTabSz="914363" eaLnBrk="1" fontAlgn="auto" hangingPunct="1">
              <a:spcBef>
                <a:spcPts val="0"/>
              </a:spcBef>
              <a:spcAft>
                <a:spcPts val="0"/>
              </a:spcAft>
              <a:defRPr sz="500">
                <a:solidFill>
                  <a:srgbClr val="000000"/>
                </a:solidFill>
                <a:latin typeface="Segoe" pitchFamily="34" charset="0"/>
                <a:cs typeface="+mn-cs"/>
              </a:defRPr>
            </a:lvl1pPr>
          </a:lstStyle>
          <a:p>
            <a:pPr>
              <a:defRPr/>
            </a:pPr>
            <a:r>
              <a:rPr lang="en-US"/>
              <a:t>© 2007 Microsoft Corporation. All rights reserved. Microsoft, Windows, Windows Vista and other product names are or may be registered trademarks and/or trademarks in the U.S. and/or other countries.</a:t>
            </a:r>
          </a:p>
          <a:p>
            <a:pPr>
              <a:defRPr/>
            </a:pPr>
            <a:r>
              <a:rPr lang="en-US"/>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br>
            <a:r>
              <a:rPr lang="en-US"/>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200" y="8685213"/>
            <a:ext cx="684213"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9A5CB8D6-9343-453B-B060-6127E41C542E}" type="slidenum">
              <a:rPr lang="en-US"/>
              <a:pPr>
                <a:defRPr/>
              </a:pPr>
              <a:t>‹#›</a:t>
            </a:fld>
            <a:endParaRPr lang="en-US"/>
          </a:p>
        </p:txBody>
      </p:sp>
    </p:spTree>
    <p:extLst>
      <p:ext uri="{BB962C8B-B14F-4D97-AF65-F5344CB8AC3E}">
        <p14:creationId xmlns:p14="http://schemas.microsoft.com/office/powerpoint/2010/main" val="2441992472"/>
      </p:ext>
    </p:extLst>
  </p:cSld>
  <p:clrMap bg1="lt1" tx1="dk1" bg2="lt2" tx2="dk2" accent1="accent1" accent2="accent2" accent3="accent3" accent4="accent4" accent5="accent5" accent6="accent6" hlink="hlink" folHlink="folHlink"/>
  <p:notesStyle>
    <a:lvl1pPr algn="l" defTabSz="912813" rtl="0" eaLnBrk="0" fontAlgn="base" hangingPunct="0">
      <a:lnSpc>
        <a:spcPct val="90000"/>
      </a:lnSpc>
      <a:spcBef>
        <a:spcPct val="30000"/>
      </a:spcBef>
      <a:spcAft>
        <a:spcPts val="338"/>
      </a:spcAft>
      <a:defRPr sz="900" kern="1200">
        <a:solidFill>
          <a:schemeClr val="tx1"/>
        </a:solidFill>
        <a:latin typeface="Segoe" pitchFamily="34" charset="0"/>
        <a:ea typeface="+mn-ea"/>
        <a:cs typeface="+mn-cs"/>
      </a:defRPr>
    </a:lvl1pPr>
    <a:lvl2pPr marL="212725" indent="-104775" algn="l" defTabSz="912813" rtl="0" eaLnBrk="0" fontAlgn="base" hangingPunct="0">
      <a:lnSpc>
        <a:spcPct val="90000"/>
      </a:lnSpc>
      <a:spcBef>
        <a:spcPct val="30000"/>
      </a:spcBef>
      <a:spcAft>
        <a:spcPts val="338"/>
      </a:spcAft>
      <a:buFont typeface="Arial" panose="020B0604020202020204" pitchFamily="34" charset="0"/>
      <a:buChar char="•"/>
      <a:defRPr sz="900" kern="1200">
        <a:solidFill>
          <a:schemeClr val="tx1"/>
        </a:solidFill>
        <a:latin typeface="Segoe" pitchFamily="34" charset="0"/>
        <a:ea typeface="+mn-ea"/>
        <a:cs typeface="+mn-cs"/>
      </a:defRPr>
    </a:lvl2pPr>
    <a:lvl3pPr marL="327025" indent="-114300" algn="l" defTabSz="912813" rtl="0" eaLnBrk="0" fontAlgn="base" hangingPunct="0">
      <a:lnSpc>
        <a:spcPct val="90000"/>
      </a:lnSpc>
      <a:spcBef>
        <a:spcPct val="30000"/>
      </a:spcBef>
      <a:spcAft>
        <a:spcPts val="338"/>
      </a:spcAft>
      <a:buFont typeface="Arial" panose="020B0604020202020204" pitchFamily="34" charset="0"/>
      <a:buChar char="•"/>
      <a:defRPr sz="900" kern="1200">
        <a:solidFill>
          <a:schemeClr val="tx1"/>
        </a:solidFill>
        <a:latin typeface="Segoe" pitchFamily="34" charset="0"/>
        <a:ea typeface="+mn-ea"/>
        <a:cs typeface="+mn-cs"/>
      </a:defRPr>
    </a:lvl3pPr>
    <a:lvl4pPr marL="482600" indent="-146050" algn="l" defTabSz="912813" rtl="0" eaLnBrk="0" fontAlgn="base" hangingPunct="0">
      <a:lnSpc>
        <a:spcPct val="90000"/>
      </a:lnSpc>
      <a:spcBef>
        <a:spcPct val="30000"/>
      </a:spcBef>
      <a:spcAft>
        <a:spcPts val="338"/>
      </a:spcAft>
      <a:buFont typeface="Arial" panose="020B0604020202020204" pitchFamily="34" charset="0"/>
      <a:buChar char="•"/>
      <a:defRPr sz="900" kern="1200">
        <a:solidFill>
          <a:schemeClr val="tx1"/>
        </a:solidFill>
        <a:latin typeface="Segoe" pitchFamily="34" charset="0"/>
        <a:ea typeface="+mn-ea"/>
        <a:cs typeface="+mn-cs"/>
      </a:defRPr>
    </a:lvl4pPr>
    <a:lvl5pPr marL="614363" indent="-114300" algn="l" defTabSz="912813" rtl="0" eaLnBrk="0" fontAlgn="base" hangingPunct="0">
      <a:lnSpc>
        <a:spcPct val="90000"/>
      </a:lnSpc>
      <a:spcBef>
        <a:spcPct val="30000"/>
      </a:spcBef>
      <a:spcAft>
        <a:spcPts val="338"/>
      </a:spcAft>
      <a:buFont typeface="Arial" panose="020B0604020202020204" pitchFamily="34" charset="0"/>
      <a:buChar char="•"/>
      <a:defRPr sz="900" kern="1200">
        <a:solidFill>
          <a:schemeClr val="tx1"/>
        </a:solidFill>
        <a:latin typeface="Segoe"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ru.wikipedia.org/wiki/%D0%9A%D0%BB%D0%B0%D1%81%D1%81_(%D0%BF%D1%80%D0%BE%D0%B3%D1%80%D0%B0%D0%BC%D0%BC%D0%B8%D1%80%D0%BE%D0%B2%D0%B0%D0%BD%D0%B8%D0%B5)" TargetMode="External"/><Relationship Id="rId2" Type="http://schemas.openxmlformats.org/officeDocument/2006/relationships/slide" Target="../slides/slide7.xml"/><Relationship Id="rId1" Type="http://schemas.openxmlformats.org/officeDocument/2006/relationships/notesMaster" Target="../notesMasters/notesMaster1.xml"/><Relationship Id="rId5" Type="http://schemas.openxmlformats.org/officeDocument/2006/relationships/hyperlink" Target="http://ru.wikipedia.org/wiki/%D0%90%D0%B1%D1%81%D1%82%D1%80%D0%B0%D0%BA%D1%82%D0%BD%D0%B0%D1%8F_%D1%84%D0%B0%D0%B1%D1%80%D0%B8%D0%BA%D0%B0_(%D1%88%D0%B0%D0%B1%D0%BB%D0%BE%D0%BD_%D0%BF%D1%80%D0%BE%D0%B5%D0%BA%D1%82%D0%B8%D1%80%D0%BE%D0%B2%D0%B0%D0%BD%D0%B8%D1%8F)#cite_note-1" TargetMode="External"/><Relationship Id="rId4" Type="http://schemas.openxmlformats.org/officeDocument/2006/relationships/hyperlink" Target="http://ru.wikipedia.org/wiki/%D0%90%D0%B1%D1%81%D1%82%D1%80%D0%B0%D0%BA%D1%82%D0%BD%D0%B0%D1%8F_%D1%84%D0%B0%D0%B1%D1%80%D0%B8%D0%BA%D0%B0_(%D1%88%D0%B0%D0%B1%D0%BB%D0%BE%D0%BD_%D0%BF%D1%80%D0%BE%D0%B5%D0%BA%D1%82%D0%B8%D1%80%D0%BE%D0%B2%D0%B0%D0%BD%D0%B8%D1%8F)#cite_note-2"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smtClean="0"/>
          </a:p>
          <a:p>
            <a:endParaRPr lang="ru-RU" dirty="0"/>
          </a:p>
        </p:txBody>
      </p:sp>
      <p:sp>
        <p:nvSpPr>
          <p:cNvPr id="4" name="Номер слайда 3"/>
          <p:cNvSpPr>
            <a:spLocks noGrp="1"/>
          </p:cNvSpPr>
          <p:nvPr>
            <p:ph type="sldNum" sz="quarter" idx="10"/>
          </p:nvPr>
        </p:nvSpPr>
        <p:spPr/>
        <p:txBody>
          <a:bodyPr/>
          <a:lstStyle/>
          <a:p>
            <a:pPr>
              <a:defRPr/>
            </a:pPr>
            <a:fld id="{9A5CB8D6-9343-453B-B060-6127E41C542E}" type="slidenum">
              <a:rPr lang="en-US" smtClean="0"/>
              <a:pPr>
                <a:defRPr/>
              </a:pPr>
              <a:t>1</a:t>
            </a:fld>
            <a:endParaRPr lang="en-US"/>
          </a:p>
        </p:txBody>
      </p:sp>
    </p:spTree>
    <p:extLst>
      <p:ext uri="{BB962C8B-B14F-4D97-AF65-F5344CB8AC3E}">
        <p14:creationId xmlns:p14="http://schemas.microsoft.com/office/powerpoint/2010/main" val="4262169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2BA51D53-1D63-4A9F-8701-A073A0EC8030}" type="slidenum">
              <a:rPr lang="ru-RU" smtClean="0"/>
              <a:pPr/>
              <a:t>10</a:t>
            </a:fld>
            <a:endParaRPr lang="ru-RU"/>
          </a:p>
        </p:txBody>
      </p:sp>
    </p:spTree>
    <p:extLst>
      <p:ext uri="{BB962C8B-B14F-4D97-AF65-F5344CB8AC3E}">
        <p14:creationId xmlns:p14="http://schemas.microsoft.com/office/powerpoint/2010/main" val="14389304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2BA51D53-1D63-4A9F-8701-A073A0EC8030}" type="slidenum">
              <a:rPr lang="ru-RU" smtClean="0"/>
              <a:pPr/>
              <a:t>11</a:t>
            </a:fld>
            <a:endParaRPr lang="ru-RU"/>
          </a:p>
        </p:txBody>
      </p:sp>
    </p:spTree>
    <p:extLst>
      <p:ext uri="{BB962C8B-B14F-4D97-AF65-F5344CB8AC3E}">
        <p14:creationId xmlns:p14="http://schemas.microsoft.com/office/powerpoint/2010/main" val="24631473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2BA51D53-1D63-4A9F-8701-A073A0EC8030}" type="slidenum">
              <a:rPr lang="ru-RU" smtClean="0"/>
              <a:pPr/>
              <a:t>12</a:t>
            </a:fld>
            <a:endParaRPr lang="ru-RU"/>
          </a:p>
        </p:txBody>
      </p:sp>
    </p:spTree>
    <p:extLst>
      <p:ext uri="{BB962C8B-B14F-4D97-AF65-F5344CB8AC3E}">
        <p14:creationId xmlns:p14="http://schemas.microsoft.com/office/powerpoint/2010/main" val="29274650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2BA51D53-1D63-4A9F-8701-A073A0EC8030}" type="slidenum">
              <a:rPr lang="ru-RU" smtClean="0"/>
              <a:pPr/>
              <a:t>13</a:t>
            </a:fld>
            <a:endParaRPr lang="ru-RU"/>
          </a:p>
        </p:txBody>
      </p:sp>
    </p:spTree>
    <p:extLst>
      <p:ext uri="{BB962C8B-B14F-4D97-AF65-F5344CB8AC3E}">
        <p14:creationId xmlns:p14="http://schemas.microsoft.com/office/powerpoint/2010/main" val="29274650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2BA51D53-1D63-4A9F-8701-A073A0EC8030}" type="slidenum">
              <a:rPr lang="ru-RU" smtClean="0"/>
              <a:pPr/>
              <a:t>14</a:t>
            </a:fld>
            <a:endParaRPr lang="ru-RU"/>
          </a:p>
        </p:txBody>
      </p:sp>
    </p:spTree>
    <p:extLst>
      <p:ext uri="{BB962C8B-B14F-4D97-AF65-F5344CB8AC3E}">
        <p14:creationId xmlns:p14="http://schemas.microsoft.com/office/powerpoint/2010/main" val="239637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2BA51D53-1D63-4A9F-8701-A073A0EC8030}" type="slidenum">
              <a:rPr lang="ru-RU" smtClean="0"/>
              <a:pPr/>
              <a:t>15</a:t>
            </a:fld>
            <a:endParaRPr lang="ru-RU"/>
          </a:p>
        </p:txBody>
      </p:sp>
    </p:spTree>
    <p:extLst>
      <p:ext uri="{BB962C8B-B14F-4D97-AF65-F5344CB8AC3E}">
        <p14:creationId xmlns:p14="http://schemas.microsoft.com/office/powerpoint/2010/main" val="5319154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2BA51D53-1D63-4A9F-8701-A073A0EC8030}" type="slidenum">
              <a:rPr lang="ru-RU" smtClean="0"/>
              <a:pPr/>
              <a:t>16</a:t>
            </a:fld>
            <a:endParaRPr lang="ru-RU"/>
          </a:p>
        </p:txBody>
      </p:sp>
    </p:spTree>
    <p:extLst>
      <p:ext uri="{BB962C8B-B14F-4D97-AF65-F5344CB8AC3E}">
        <p14:creationId xmlns:p14="http://schemas.microsoft.com/office/powerpoint/2010/main" val="16066760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2BA51D53-1D63-4A9F-8701-A073A0EC8030}" type="slidenum">
              <a:rPr lang="ru-RU" smtClean="0"/>
              <a:pPr/>
              <a:t>17</a:t>
            </a:fld>
            <a:endParaRPr lang="ru-RU"/>
          </a:p>
        </p:txBody>
      </p:sp>
    </p:spTree>
    <p:extLst>
      <p:ext uri="{BB962C8B-B14F-4D97-AF65-F5344CB8AC3E}">
        <p14:creationId xmlns:p14="http://schemas.microsoft.com/office/powerpoint/2010/main" val="16815093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2BA51D53-1D63-4A9F-8701-A073A0EC8030}" type="slidenum">
              <a:rPr lang="ru-RU" smtClean="0"/>
              <a:pPr/>
              <a:t>18</a:t>
            </a:fld>
            <a:endParaRPr lang="ru-RU"/>
          </a:p>
        </p:txBody>
      </p:sp>
    </p:spTree>
    <p:extLst>
      <p:ext uri="{BB962C8B-B14F-4D97-AF65-F5344CB8AC3E}">
        <p14:creationId xmlns:p14="http://schemas.microsoft.com/office/powerpoint/2010/main" val="8957791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pPr>
              <a:defRPr/>
            </a:pPr>
            <a:fld id="{9A5CB8D6-9343-453B-B060-6127E41C542E}" type="slidenum">
              <a:rPr lang="en-US" smtClean="0"/>
              <a:pPr>
                <a:defRPr/>
              </a:pPr>
              <a:t>19</a:t>
            </a:fld>
            <a:endParaRPr lang="en-US"/>
          </a:p>
        </p:txBody>
      </p:sp>
    </p:spTree>
    <p:extLst>
      <p:ext uri="{BB962C8B-B14F-4D97-AF65-F5344CB8AC3E}">
        <p14:creationId xmlns:p14="http://schemas.microsoft.com/office/powerpoint/2010/main" val="3312501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ru-RU" dirty="0" smtClean="0"/>
              <a:t>с. 89</a:t>
            </a:r>
            <a:endParaRPr lang="ru-RU" dirty="0"/>
          </a:p>
        </p:txBody>
      </p:sp>
      <p:sp>
        <p:nvSpPr>
          <p:cNvPr id="4" name="Номер слайда 3"/>
          <p:cNvSpPr>
            <a:spLocks noGrp="1"/>
          </p:cNvSpPr>
          <p:nvPr>
            <p:ph type="sldNum" sz="quarter" idx="10"/>
          </p:nvPr>
        </p:nvSpPr>
        <p:spPr/>
        <p:txBody>
          <a:bodyPr/>
          <a:lstStyle/>
          <a:p>
            <a:fld id="{2BA51D53-1D63-4A9F-8701-A073A0EC8030}" type="slidenum">
              <a:rPr lang="ru-RU" smtClean="0"/>
              <a:pPr/>
              <a:t>2</a:t>
            </a:fld>
            <a:endParaRPr lang="ru-RU"/>
          </a:p>
        </p:txBody>
      </p:sp>
    </p:spTree>
    <p:extLst>
      <p:ext uri="{BB962C8B-B14F-4D97-AF65-F5344CB8AC3E}">
        <p14:creationId xmlns:p14="http://schemas.microsoft.com/office/powerpoint/2010/main" val="11185563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2BA51D53-1D63-4A9F-8701-A073A0EC8030}" type="slidenum">
              <a:rPr lang="ru-RU" smtClean="0"/>
              <a:pPr/>
              <a:t>3</a:t>
            </a:fld>
            <a:endParaRPr lang="ru-RU"/>
          </a:p>
        </p:txBody>
      </p:sp>
    </p:spTree>
    <p:extLst>
      <p:ext uri="{BB962C8B-B14F-4D97-AF65-F5344CB8AC3E}">
        <p14:creationId xmlns:p14="http://schemas.microsoft.com/office/powerpoint/2010/main" val="29910237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2BA51D53-1D63-4A9F-8701-A073A0EC8030}" type="slidenum">
              <a:rPr lang="ru-RU" smtClean="0"/>
              <a:pPr/>
              <a:t>4</a:t>
            </a:fld>
            <a:endParaRPr lang="ru-RU"/>
          </a:p>
        </p:txBody>
      </p:sp>
    </p:spTree>
    <p:extLst>
      <p:ext uri="{BB962C8B-B14F-4D97-AF65-F5344CB8AC3E}">
        <p14:creationId xmlns:p14="http://schemas.microsoft.com/office/powerpoint/2010/main" val="29910237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2BA51D53-1D63-4A9F-8701-A073A0EC8030}" type="slidenum">
              <a:rPr lang="ru-RU" smtClean="0"/>
              <a:pPr/>
              <a:t>5</a:t>
            </a:fld>
            <a:endParaRPr lang="ru-RU"/>
          </a:p>
        </p:txBody>
      </p:sp>
    </p:spTree>
    <p:extLst>
      <p:ext uri="{BB962C8B-B14F-4D97-AF65-F5344CB8AC3E}">
        <p14:creationId xmlns:p14="http://schemas.microsoft.com/office/powerpoint/2010/main" val="29910237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2BA51D53-1D63-4A9F-8701-A073A0EC8030}" type="slidenum">
              <a:rPr lang="ru-RU" smtClean="0"/>
              <a:pPr/>
              <a:t>6</a:t>
            </a:fld>
            <a:endParaRPr lang="ru-RU"/>
          </a:p>
        </p:txBody>
      </p:sp>
    </p:spTree>
    <p:extLst>
      <p:ext uri="{BB962C8B-B14F-4D97-AF65-F5344CB8AC3E}">
        <p14:creationId xmlns:p14="http://schemas.microsoft.com/office/powerpoint/2010/main" val="29910237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200" b="0" i="0" kern="1200" dirty="0" smtClean="0">
                <a:solidFill>
                  <a:schemeClr val="tx1"/>
                </a:solidFill>
                <a:effectLst/>
                <a:latin typeface="+mn-lt"/>
                <a:ea typeface="+mn-ea"/>
                <a:cs typeface="+mn-cs"/>
              </a:rPr>
              <a:t>Он позволяет создавать целые группы взаимосвязанных объектов, которые, будучи созданными одной фабрикой, реализуют общее поведение. Шаблон реализуется созданием абстрактного класса </a:t>
            </a:r>
            <a:r>
              <a:rPr lang="ru-RU" sz="1200" b="0" i="0" kern="1200" dirty="0" err="1" smtClean="0">
                <a:solidFill>
                  <a:schemeClr val="tx1"/>
                </a:solidFill>
                <a:effectLst/>
                <a:latin typeface="+mn-lt"/>
                <a:ea typeface="+mn-ea"/>
                <a:cs typeface="+mn-cs"/>
              </a:rPr>
              <a:t>Factory</a:t>
            </a:r>
            <a:r>
              <a:rPr lang="ru-RU" sz="1200" b="0" i="0" kern="1200" dirty="0" smtClean="0">
                <a:solidFill>
                  <a:schemeClr val="tx1"/>
                </a:solidFill>
                <a:effectLst/>
                <a:latin typeface="+mn-lt"/>
                <a:ea typeface="+mn-ea"/>
                <a:cs typeface="+mn-cs"/>
              </a:rPr>
              <a:t>, который представляет собой интерфейс для создания компонентов системы (например, для оконного интерфейса он может создавать окна и кнопки). Затем пишутся </a:t>
            </a:r>
            <a:r>
              <a:rPr lang="ru-RU" sz="1200" b="0" i="0" u="none" strike="noStrike" kern="1200" dirty="0" smtClean="0">
                <a:solidFill>
                  <a:schemeClr val="tx1"/>
                </a:solidFill>
                <a:effectLst/>
                <a:latin typeface="+mn-lt"/>
                <a:ea typeface="+mn-ea"/>
                <a:cs typeface="+mn-cs"/>
                <a:hlinkClick r:id="rId3" tooltip="Класс (программирование)"/>
              </a:rPr>
              <a:t>классы</a:t>
            </a:r>
            <a:r>
              <a:rPr lang="ru-RU" sz="1200" b="0" i="0" kern="1200" dirty="0" smtClean="0">
                <a:solidFill>
                  <a:schemeClr val="tx1"/>
                </a:solidFill>
                <a:effectLst/>
                <a:latin typeface="+mn-lt"/>
                <a:ea typeface="+mn-ea"/>
                <a:cs typeface="+mn-cs"/>
              </a:rPr>
              <a:t>, реализующие этот интерфейс</a:t>
            </a:r>
            <a:r>
              <a:rPr lang="ru-RU" sz="1200" b="0" i="0" u="none" strike="noStrike" kern="1200" baseline="30000" dirty="0" smtClean="0">
                <a:solidFill>
                  <a:schemeClr val="tx1"/>
                </a:solidFill>
                <a:effectLst/>
                <a:latin typeface="+mn-lt"/>
                <a:ea typeface="+mn-ea"/>
                <a:cs typeface="+mn-cs"/>
                <a:hlinkClick r:id="rId4"/>
              </a:rPr>
              <a:t>[2]</a:t>
            </a:r>
            <a:r>
              <a:rPr lang="ru-RU" sz="1200" b="0" i="0" kern="1200" dirty="0" smtClean="0">
                <a:solidFill>
                  <a:schemeClr val="tx1"/>
                </a:solidFill>
                <a:effectLst/>
                <a:latin typeface="+mn-lt"/>
                <a:ea typeface="+mn-ea"/>
                <a:cs typeface="+mn-cs"/>
              </a:rPr>
              <a:t>.</a:t>
            </a:r>
            <a:endParaRPr lang="en-US" dirty="0" smtClean="0"/>
          </a:p>
          <a:p>
            <a:endParaRPr lang="ru-RU" sz="1200" b="0" i="0" kern="1200" dirty="0" smtClean="0">
              <a:solidFill>
                <a:schemeClr val="tx1"/>
              </a:solidFill>
              <a:effectLst/>
              <a:latin typeface="+mn-lt"/>
              <a:ea typeface="+mn-ea"/>
              <a:cs typeface="+mn-cs"/>
            </a:endParaRPr>
          </a:p>
          <a:p>
            <a:pPr fontAlgn="t"/>
            <a:r>
              <a:rPr lang="ru-RU" dirty="0" smtClean="0"/>
              <a:t>Назначение:</a:t>
            </a:r>
            <a:endParaRPr lang="en-US" dirty="0" smtClean="0"/>
          </a:p>
          <a:p>
            <a:pPr fontAlgn="t"/>
            <a:r>
              <a:rPr lang="ru-RU" dirty="0" smtClean="0">
                <a:effectLst/>
              </a:rPr>
              <a:t>Предоставляет интерфейс для создания семейств взаимосвязанных или взаимозависимых объектов, не специфицируя их конкретных классов.</a:t>
            </a:r>
          </a:p>
          <a:p>
            <a:pPr fontAlgn="t"/>
            <a:r>
              <a:rPr lang="ru-RU" dirty="0" smtClean="0"/>
              <a:t>Структура:</a:t>
            </a:r>
            <a:endParaRPr lang="ru-RU" dirty="0" smtClean="0">
              <a:effectLst/>
            </a:endParaRPr>
          </a:p>
          <a:p>
            <a:pPr fontAlgn="t"/>
            <a:r>
              <a:rPr lang="ru-RU" dirty="0" smtClean="0"/>
              <a:t>Применяется в случаях:</a:t>
            </a:r>
            <a:endParaRPr lang="en-US" dirty="0" smtClean="0"/>
          </a:p>
          <a:p>
            <a:pPr fontAlgn="t"/>
            <a:r>
              <a:rPr lang="en-US" dirty="0" smtClean="0">
                <a:effectLst/>
              </a:rPr>
              <a:t>-</a:t>
            </a:r>
            <a:r>
              <a:rPr lang="ru-RU" dirty="0" smtClean="0">
                <a:effectLst/>
              </a:rPr>
              <a:t>Когда программа должна быть независимой от процесса и типов создаваемых новых объектов.</a:t>
            </a:r>
          </a:p>
          <a:p>
            <a:pPr fontAlgn="t"/>
            <a:r>
              <a:rPr lang="en-US" dirty="0" smtClean="0">
                <a:effectLst/>
              </a:rPr>
              <a:t>-</a:t>
            </a:r>
            <a:r>
              <a:rPr lang="ru-RU" dirty="0" smtClean="0">
                <a:effectLst/>
              </a:rPr>
              <a:t>Когда необходимо создать семейства или группы взаимосвязанных объектов исключая возможность одновременного использования объектов из разных этих наборов в одном контексте</a:t>
            </a:r>
            <a:r>
              <a:rPr lang="ru-RU" sz="1200" u="none" strike="noStrike" kern="1200" baseline="30000" dirty="0" smtClean="0">
                <a:solidFill>
                  <a:schemeClr val="tx1"/>
                </a:solidFill>
                <a:effectLst/>
                <a:latin typeface="+mn-lt"/>
                <a:ea typeface="+mn-ea"/>
                <a:cs typeface="+mn-cs"/>
                <a:hlinkClick r:id="rId5"/>
              </a:rPr>
              <a:t>[1]</a:t>
            </a:r>
            <a:r>
              <a:rPr lang="ru-RU" dirty="0" smtClean="0">
                <a:effectLst/>
              </a:rPr>
              <a:t>.</a:t>
            </a:r>
          </a:p>
          <a:p>
            <a:pPr fontAlgn="t"/>
            <a:r>
              <a:rPr lang="ru-RU" dirty="0" smtClean="0"/>
              <a:t>Плюсы:</a:t>
            </a:r>
            <a:endParaRPr lang="en-US" dirty="0" smtClean="0"/>
          </a:p>
          <a:p>
            <a:pPr fontAlgn="t"/>
            <a:r>
              <a:rPr lang="en-US" dirty="0" smtClean="0">
                <a:effectLst/>
              </a:rPr>
              <a:t>-</a:t>
            </a:r>
            <a:r>
              <a:rPr lang="ru-RU" dirty="0" smtClean="0">
                <a:effectLst/>
              </a:rPr>
              <a:t>изолирует конкретные классы;</a:t>
            </a:r>
          </a:p>
          <a:p>
            <a:pPr fontAlgn="t"/>
            <a:r>
              <a:rPr lang="en-US" dirty="0" smtClean="0">
                <a:effectLst/>
              </a:rPr>
              <a:t>-</a:t>
            </a:r>
            <a:r>
              <a:rPr lang="ru-RU" dirty="0" smtClean="0">
                <a:effectLst/>
              </a:rPr>
              <a:t>упрощает замену семейств продуктов;</a:t>
            </a:r>
          </a:p>
          <a:p>
            <a:pPr fontAlgn="t"/>
            <a:r>
              <a:rPr lang="en-US" dirty="0" smtClean="0">
                <a:effectLst/>
              </a:rPr>
              <a:t>-</a:t>
            </a:r>
            <a:r>
              <a:rPr lang="ru-RU" dirty="0" smtClean="0">
                <a:effectLst/>
              </a:rPr>
              <a:t>гарантирует сочетаемость продуктов.</a:t>
            </a:r>
          </a:p>
          <a:p>
            <a:pPr fontAlgn="t"/>
            <a:r>
              <a:rPr lang="ru-RU" dirty="0" smtClean="0"/>
              <a:t>Минусы:</a:t>
            </a:r>
            <a:endParaRPr lang="en-US" dirty="0" smtClean="0"/>
          </a:p>
          <a:p>
            <a:pPr fontAlgn="t"/>
            <a:r>
              <a:rPr lang="en-US" dirty="0" smtClean="0">
                <a:effectLst/>
              </a:rPr>
              <a:t>-</a:t>
            </a:r>
            <a:r>
              <a:rPr lang="ru-RU" dirty="0" smtClean="0">
                <a:effectLst/>
              </a:rPr>
              <a:t>сложно добавить поддержку нового вида продуктов.</a:t>
            </a:r>
          </a:p>
        </p:txBody>
      </p:sp>
      <p:sp>
        <p:nvSpPr>
          <p:cNvPr id="4" name="Номер слайда 3"/>
          <p:cNvSpPr>
            <a:spLocks noGrp="1"/>
          </p:cNvSpPr>
          <p:nvPr>
            <p:ph type="sldNum" sz="quarter" idx="10"/>
          </p:nvPr>
        </p:nvSpPr>
        <p:spPr/>
        <p:txBody>
          <a:bodyPr/>
          <a:lstStyle/>
          <a:p>
            <a:fld id="{8144D336-DBEE-4DAD-9873-6A3B2EB31A31}" type="slidenum">
              <a:rPr lang="ru-RU" smtClean="0"/>
              <a:t>7</a:t>
            </a:fld>
            <a:endParaRPr lang="ru-RU"/>
          </a:p>
        </p:txBody>
      </p:sp>
    </p:spTree>
    <p:extLst>
      <p:ext uri="{BB962C8B-B14F-4D97-AF65-F5344CB8AC3E}">
        <p14:creationId xmlns:p14="http://schemas.microsoft.com/office/powerpoint/2010/main" val="38259778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2BA51D53-1D63-4A9F-8701-A073A0EC8030}" type="slidenum">
              <a:rPr lang="ru-RU" smtClean="0"/>
              <a:pPr/>
              <a:t>8</a:t>
            </a:fld>
            <a:endParaRPr lang="ru-RU"/>
          </a:p>
        </p:txBody>
      </p:sp>
    </p:spTree>
    <p:extLst>
      <p:ext uri="{BB962C8B-B14F-4D97-AF65-F5344CB8AC3E}">
        <p14:creationId xmlns:p14="http://schemas.microsoft.com/office/powerpoint/2010/main" val="29539998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2BA51D53-1D63-4A9F-8701-A073A0EC8030}" type="slidenum">
              <a:rPr lang="ru-RU" smtClean="0"/>
              <a:pPr/>
              <a:t>9</a:t>
            </a:fld>
            <a:endParaRPr lang="ru-RU"/>
          </a:p>
        </p:txBody>
      </p:sp>
    </p:spTree>
    <p:extLst>
      <p:ext uri="{BB962C8B-B14F-4D97-AF65-F5344CB8AC3E}">
        <p14:creationId xmlns:p14="http://schemas.microsoft.com/office/powerpoint/2010/main" val="383887573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jpeg"/><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3" descr="bracket.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162050"/>
            <a:ext cx="9144000" cy="451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descr="techfest2.png"/>
          <p:cNvPicPr>
            <a:picLocks noChangeAspect="1"/>
          </p:cNvPicPr>
          <p:nvPr userDrawn="1"/>
        </p:nvPicPr>
        <p:blipFill>
          <a:blip r:embed="rId3"/>
          <a:stretch>
            <a:fillRect/>
          </a:stretch>
        </p:blipFill>
        <p:spPr>
          <a:xfrm>
            <a:off x="7319963" y="6400800"/>
            <a:ext cx="1649412" cy="333375"/>
          </a:xfrm>
          <a:prstGeom prst="rect">
            <a:avLst/>
          </a:prstGeom>
          <a:ln>
            <a:noFill/>
          </a:ln>
          <a:effectLst>
            <a:outerShdw blurRad="50800" dist="38100" dir="2700000" algn="tl" rotWithShape="0">
              <a:prstClr val="black">
                <a:alpha val="40000"/>
              </a:prstClr>
            </a:outerShdw>
          </a:effectLst>
        </p:spPr>
      </p:pic>
      <p:sp>
        <p:nvSpPr>
          <p:cNvPr id="2" name="Title 1"/>
          <p:cNvSpPr>
            <a:spLocks noGrp="1"/>
          </p:cNvSpPr>
          <p:nvPr>
            <p:ph type="ctrTitle"/>
          </p:nvPr>
        </p:nvSpPr>
        <p:spPr>
          <a:xfrm>
            <a:off x="1524000" y="1905000"/>
            <a:ext cx="6888163" cy="1523495"/>
          </a:xfrm>
        </p:spPr>
        <p:txBody>
          <a:bodyPr>
            <a:noAutofit/>
          </a:bodyPr>
          <a:lstStyle>
            <a:lvl1pPr>
              <a:lnSpc>
                <a:spcPct val="90000"/>
              </a:lnSpc>
              <a:defRPr sz="5400"/>
            </a:lvl1pPr>
          </a:lstStyle>
          <a:p>
            <a:r>
              <a:rPr lang="en-US" dirty="0" smtClean="0"/>
              <a:t>Click to edit Master title style</a:t>
            </a:r>
            <a:endParaRPr lang="en-US" dirty="0"/>
          </a:p>
        </p:txBody>
      </p:sp>
      <p:sp>
        <p:nvSpPr>
          <p:cNvPr id="3" name="Subtitle 2"/>
          <p:cNvSpPr>
            <a:spLocks noGrp="1"/>
          </p:cNvSpPr>
          <p:nvPr>
            <p:ph type="subTitle" idx="1"/>
          </p:nvPr>
        </p:nvSpPr>
        <p:spPr>
          <a:xfrm>
            <a:off x="1524000" y="3810000"/>
            <a:ext cx="6888162"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748463244"/>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905000"/>
            <a:ext cx="7681913" cy="1523495"/>
          </a:xfrm>
        </p:spPr>
        <p:txBody>
          <a:bodyPr>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730249" y="4344988"/>
            <a:ext cx="7681913"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1927031390"/>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blipFill dpi="0" rotWithShape="1">
          <a:blip r:embed="rId2" cstate="email">
            <a:lum/>
          </a:blip>
          <a:srcRect/>
          <a:stretch>
            <a:fillRect t="-1000" b="-1000"/>
          </a:stretch>
        </a:blipFill>
        <a:effectLst/>
      </p:bgPr>
    </p:bg>
    <p:spTree>
      <p:nvGrpSpPr>
        <p:cNvPr id="1" name=""/>
        <p:cNvGrpSpPr/>
        <p:nvPr/>
      </p:nvGrpSpPr>
      <p:grpSpPr>
        <a:xfrm>
          <a:off x="0" y="0"/>
          <a:ext cx="0" cy="0"/>
          <a:chOff x="0" y="0"/>
          <a:chExt cx="0" cy="0"/>
        </a:xfrm>
      </p:grpSpPr>
      <p:pic>
        <p:nvPicPr>
          <p:cNvPr id="5" name="Picture 3" descr="Swirl.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1219200"/>
            <a:ext cx="9144000" cy="3201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p:nvPr>
        </p:nvSpPr>
        <p:spPr>
          <a:xfrm>
            <a:off x="722049" y="2355850"/>
            <a:ext cx="7690114" cy="1384994"/>
          </a:xfrm>
        </p:spPr>
        <p:txBody>
          <a:bodyPr>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Segoe" pitchFamily="34" charset="0"/>
                <a:ea typeface="+mn-ea"/>
                <a:cs typeface="+mn-cs"/>
              </a:defRPr>
            </a:lvl1pPr>
          </a:lstStyle>
          <a:p>
            <a:pPr lvl="0"/>
            <a:r>
              <a:rPr lang="en-US" smtClean="0"/>
              <a:t>Click to edit Master text styles</a:t>
            </a:r>
          </a:p>
        </p:txBody>
      </p:sp>
    </p:spTree>
    <p:extLst>
      <p:ext uri="{BB962C8B-B14F-4D97-AF65-F5344CB8AC3E}">
        <p14:creationId xmlns:p14="http://schemas.microsoft.com/office/powerpoint/2010/main" val="3482200543"/>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92308080"/>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52081989"/>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32727642"/>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92237755"/>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7322456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0009143"/>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WALKIN - Prints in GRAYSCALE">
    <p:bg bwMode="ltGray">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01170710"/>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2_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50716936"/>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spTree>
      <p:nvGrpSpPr>
        <p:cNvPr id="1" name=""/>
        <p:cNvGrpSpPr/>
        <p:nvPr/>
      </p:nvGrpSpPr>
      <p:grpSpPr>
        <a:xfrm>
          <a:off x="0" y="0"/>
          <a:ext cx="0" cy="0"/>
          <a:chOff x="0" y="0"/>
          <a:chExt cx="0" cy="0"/>
        </a:xfrm>
      </p:grpSpPr>
      <p:pic>
        <p:nvPicPr>
          <p:cNvPr id="5" name="Picture 3" descr="TechFest.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162800" y="6367463"/>
            <a:ext cx="1752600"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p:nvPr>
        </p:nvSpPr>
        <p:spPr>
          <a:xfrm>
            <a:off x="722049" y="2355850"/>
            <a:ext cx="7690114" cy="1384994"/>
          </a:xfrm>
        </p:spPr>
        <p:txBody>
          <a:bodyPr>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Segoe" pitchFamily="34" charset="0"/>
                <a:ea typeface="+mn-ea"/>
                <a:cs typeface="+mn-cs"/>
              </a:defRPr>
            </a:lvl1pPr>
          </a:lstStyle>
          <a:p>
            <a:pPr lvl="0"/>
            <a:r>
              <a:rPr lang="en-US" smtClean="0"/>
              <a:t>Click to edit Master text styles</a:t>
            </a:r>
          </a:p>
        </p:txBody>
      </p:sp>
    </p:spTree>
    <p:extLst>
      <p:ext uri="{BB962C8B-B14F-4D97-AF65-F5344CB8AC3E}">
        <p14:creationId xmlns:p14="http://schemas.microsoft.com/office/powerpoint/2010/main" val="538769177"/>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3_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lIns="152394" tIns="76197" rIns="152394" bIns="76197" anchor="b">
            <a:noAutofit/>
          </a:bodyPr>
          <a:lstStyle>
            <a:lvl1pPr algn="r">
              <a:buFont typeface="Arial" pitchFamily="34" charset="0"/>
              <a:buNone/>
              <a:defRPr>
                <a:solidFill>
                  <a:srgbClr val="000000"/>
                </a:solidFill>
                <a:effectLst/>
                <a:latin typeface="Segoe Semibold" pitchFamily="34" charset="0"/>
              </a:defRPr>
            </a:lvl1pPr>
          </a:lstStyle>
          <a:p>
            <a:pPr lvl="0"/>
            <a:r>
              <a:rPr lang="en-US" smtClean="0"/>
              <a:t>Click to edit Master text styles</a:t>
            </a:r>
          </a:p>
        </p:txBody>
      </p:sp>
    </p:spTree>
    <p:extLst>
      <p:ext uri="{BB962C8B-B14F-4D97-AF65-F5344CB8AC3E}">
        <p14:creationId xmlns:p14="http://schemas.microsoft.com/office/powerpoint/2010/main" val="3237104273"/>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ru-RU" smtClean="0"/>
              <a:t>Образец заголовка</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07C7AAAF-4ED8-48D3-B505-E4CB8F5C7469}" type="datetime1">
              <a:rPr lang="en-US" smtClean="0"/>
              <a:t>3/16/2023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34319340"/>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AB6E2958-A1F1-464D-8343-3D80E7069E7A}" type="datetime1">
              <a:rPr lang="en-US" smtClean="0"/>
              <a:t>3/16/2023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79121117"/>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857CBEC0-D494-4EF9-A14F-DA21B3446CAB}" type="datetime1">
              <a:rPr lang="en-US" smtClean="0"/>
              <a:t>3/16/2023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16181609"/>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B5729249-37AC-4E91-A07E-F8CA416E3F7B}" type="datetime1">
              <a:rPr lang="en-US" smtClean="0"/>
              <a:t>3/16/2023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79736283"/>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ru-RU" smtClean="0"/>
              <a:t>Образец заголовка</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4BD4F9D2-1E4C-48CE-A0E7-7E1C59719625}" type="datetime1">
              <a:rPr lang="en-US" smtClean="0"/>
              <a:t>3/16/2023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10292639"/>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0883B54E-847D-45D0-84B0-CA3877555858}" type="datetime1">
              <a:rPr lang="en-US" smtClean="0"/>
              <a:t>3/16/2023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07594262"/>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200716-FE64-4BEB-A4DC-9779B8F1B31F}" type="datetime1">
              <a:rPr lang="en-US" smtClean="0"/>
              <a:t>3/16/2023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6648666"/>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ru-RU" smtClean="0"/>
              <a:t>Образец заголовка</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ru-RU" smtClean="0"/>
              <a:t>Образец текста</a:t>
            </a:r>
          </a:p>
        </p:txBody>
      </p:sp>
      <p:sp>
        <p:nvSpPr>
          <p:cNvPr id="5" name="Date Placeholder 4"/>
          <p:cNvSpPr>
            <a:spLocks noGrp="1"/>
          </p:cNvSpPr>
          <p:nvPr>
            <p:ph type="dt" sz="half" idx="10"/>
          </p:nvPr>
        </p:nvSpPr>
        <p:spPr/>
        <p:txBody>
          <a:bodyPr/>
          <a:lstStyle/>
          <a:p>
            <a:fld id="{A1CB5320-A611-4C64-BB7A-FC467C37D916}" type="datetime1">
              <a:rPr lang="en-US" smtClean="0"/>
              <a:t>3/16/2023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61093101"/>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E2EE58DA-891C-4182-8C4D-5248350808C5}" type="datetime1">
              <a:rPr lang="en-US" smtClean="0"/>
              <a:t>3/16/2023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0204712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pic>
        <p:nvPicPr>
          <p:cNvPr id="4" name="Picture 3" descr="TechFest.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162800" y="6367463"/>
            <a:ext cx="1752600"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descr="bracket.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21590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4962183"/>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09F25BA2-EB80-421D-8058-A96F191DF066}" type="datetime1">
              <a:rPr lang="en-US" smtClean="0"/>
              <a:t>3/16/2023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27591815"/>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ru-RU" smtClean="0"/>
              <a:t>Образец заголовка</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1BF0465B-0CDE-47CC-82F1-84C6130C80FA}" type="datetime1">
              <a:rPr lang="en-US" smtClean="0"/>
              <a:t>3/16/2023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95382860"/>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C3258B88-9556-487D-BDF9-5CFFCF81FDCA}" type="datetime1">
              <a:rPr lang="en-US" smtClean="0"/>
              <a:t>3/16/2023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90866557"/>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Цитата карточки имени">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ru-RU" smtClean="0"/>
              <a:t>Образец заголовка</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B7E61816-D10E-4399-AB1F-5B18075A0A4A}" type="datetime1">
              <a:rPr lang="en-US" smtClean="0"/>
              <a:t>3/16/2023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05980885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Истина или ложь">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ru-RU" smtClean="0"/>
              <a:t>Образец заголовка</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157EA808-3F83-40A3-B77F-103FDAD9A039}" type="datetime1">
              <a:rPr lang="en-US" smtClean="0"/>
              <a:t>3/16/2023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18544272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D290F0BF-1C62-486B-BA92-B17B05643852}" type="datetime1">
              <a:rPr lang="en-US" smtClean="0"/>
              <a:t>3/16/2023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187965"/>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909A2548-D2BF-49F1-BE53-AFEADC5FC219}" type="datetime1">
              <a:rPr lang="en-US" smtClean="0"/>
              <a:t>3/16/2023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27327395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3" descr="TechFest.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162800" y="6367463"/>
            <a:ext cx="1752600"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descr="bracket.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21590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03070681"/>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5" name="Picture 3" descr="TechFest.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162800" y="6367463"/>
            <a:ext cx="1752600"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descr="bracket.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21590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3103662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7" name="Picture 3" descr="TechFest.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162800" y="6367463"/>
            <a:ext cx="1752600"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4" descr="bracket.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21590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60167692"/>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3" name="Picture 3" descr="TechFest.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162800" y="6367463"/>
            <a:ext cx="1752600"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4" descr="bracket.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21590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895308366"/>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87000013"/>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pic>
        <p:nvPicPr>
          <p:cNvPr id="4" name="Picture 5" descr="bracket.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21590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722313" y="1905000"/>
            <a:ext cx="8040688" cy="193899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143060172"/>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xml"/><Relationship Id="rId1" Type="http://schemas.openxmlformats.org/officeDocument/2006/relationships/slideLayout" Target="../slideLayouts/slideLayout9.xml"/><Relationship Id="rId5" Type="http://schemas.openxmlformats.org/officeDocument/2006/relationships/image" Target="../media/image7.png"/><Relationship Id="rId4" Type="http://schemas.openxmlformats.org/officeDocument/2006/relationships/image" Target="../media/image8.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7.xml"/><Relationship Id="rId13" Type="http://schemas.openxmlformats.org/officeDocument/2006/relationships/image" Target="../media/image9.jpeg"/><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theme" Target="../theme/theme3.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5" Type="http://schemas.openxmlformats.org/officeDocument/2006/relationships/image" Target="../media/image10.png"/><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 Id="rId14" Type="http://schemas.openxmlformats.org/officeDocument/2006/relationships/image" Target="../media/image2.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slideLayout" Target="../slideLayouts/slideLayout33.xml"/><Relationship Id="rId3" Type="http://schemas.openxmlformats.org/officeDocument/2006/relationships/slideLayout" Target="../slideLayouts/slideLayout23.xml"/><Relationship Id="rId7" Type="http://schemas.openxmlformats.org/officeDocument/2006/relationships/slideLayout" Target="../slideLayouts/slideLayout27.xml"/><Relationship Id="rId12" Type="http://schemas.openxmlformats.org/officeDocument/2006/relationships/slideLayout" Target="../slideLayouts/slideLayout32.xml"/><Relationship Id="rId17" Type="http://schemas.openxmlformats.org/officeDocument/2006/relationships/theme" Target="../theme/theme4.xml"/><Relationship Id="rId2" Type="http://schemas.openxmlformats.org/officeDocument/2006/relationships/slideLayout" Target="../slideLayouts/slideLayout22.xml"/><Relationship Id="rId16" Type="http://schemas.openxmlformats.org/officeDocument/2006/relationships/slideLayout" Target="../slideLayouts/slideLayout36.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5" Type="http://schemas.openxmlformats.org/officeDocument/2006/relationships/slideLayout" Target="../slideLayouts/slideLayout25.xml"/><Relationship Id="rId15" Type="http://schemas.openxmlformats.org/officeDocument/2006/relationships/slideLayout" Target="../slideLayouts/slideLayout35.xml"/><Relationship Id="rId10" Type="http://schemas.openxmlformats.org/officeDocument/2006/relationships/slideLayout" Target="../slideLayouts/slideLayout30.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0" cstate="email">
            <a:lum/>
          </a:blip>
          <a:srcRect/>
          <a:stretch>
            <a:fillRect l="-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665162"/>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1027" name="Text Placeholder 2"/>
          <p:cNvSpPr>
            <a:spLocks noGrp="1"/>
          </p:cNvSpPr>
          <p:nvPr>
            <p:ph type="body" idx="1"/>
          </p:nvPr>
        </p:nvSpPr>
        <p:spPr bwMode="auto">
          <a:xfrm>
            <a:off x="381000" y="1412875"/>
            <a:ext cx="8382000" cy="2135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dk1" tx1="lt1" bg2="dk2" tx2="lt2" accent1="accent1" accent2="accent2" accent3="accent3" accent4="accent4" accent5="accent5" accent6="accent6" hlink="hlink" folHlink="folHlink"/>
  <p:sldLayoutIdLst>
    <p:sldLayoutId id="2147483887" r:id="rId1"/>
    <p:sldLayoutId id="2147483888" r:id="rId2"/>
    <p:sldLayoutId id="2147483889" r:id="rId3"/>
    <p:sldLayoutId id="2147483890" r:id="rId4"/>
    <p:sldLayoutId id="2147483891" r:id="rId5"/>
    <p:sldLayoutId id="2147483892" r:id="rId6"/>
    <p:sldLayoutId id="2147483893" r:id="rId7"/>
    <p:sldLayoutId id="2147483880" r:id="rId8"/>
  </p:sldLayoutIdLst>
  <p:transition>
    <p:fade/>
  </p:transition>
  <p:hf hdr="0" ftr="0" dt="0"/>
  <p:txStyles>
    <p:titleStyle>
      <a:lvl1pPr algn="l" defTabSz="912813" rtl="0" eaLnBrk="0" fontAlgn="base" hangingPunct="0">
        <a:lnSpc>
          <a:spcPct val="90000"/>
        </a:lnSpc>
        <a:spcBef>
          <a:spcPct val="0"/>
        </a:spcBef>
        <a:spcAft>
          <a:spcPct val="0"/>
        </a:spcAft>
        <a:defRPr lang="en-US" sz="4800" kern="1200" spc="-15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Segoe" pitchFamily="34" charset="0"/>
          <a:ea typeface="+mn-ea"/>
          <a:cs typeface="Arial" charset="0"/>
        </a:defRPr>
      </a:lvl1pPr>
      <a:lvl2pPr algn="l" defTabSz="912813" rtl="0" eaLnBrk="0" fontAlgn="base" hangingPunct="0">
        <a:lnSpc>
          <a:spcPct val="90000"/>
        </a:lnSpc>
        <a:spcBef>
          <a:spcPct val="0"/>
        </a:spcBef>
        <a:spcAft>
          <a:spcPct val="0"/>
        </a:spcAft>
        <a:defRPr sz="4800">
          <a:solidFill>
            <a:schemeClr val="tx1"/>
          </a:solidFill>
          <a:latin typeface="Segoe"/>
          <a:cs typeface="Arial" pitchFamily="34" charset="0"/>
        </a:defRPr>
      </a:lvl2pPr>
      <a:lvl3pPr algn="l" defTabSz="912813" rtl="0" eaLnBrk="0" fontAlgn="base" hangingPunct="0">
        <a:lnSpc>
          <a:spcPct val="90000"/>
        </a:lnSpc>
        <a:spcBef>
          <a:spcPct val="0"/>
        </a:spcBef>
        <a:spcAft>
          <a:spcPct val="0"/>
        </a:spcAft>
        <a:defRPr sz="4800">
          <a:solidFill>
            <a:schemeClr val="tx1"/>
          </a:solidFill>
          <a:latin typeface="Segoe"/>
          <a:cs typeface="Arial" pitchFamily="34" charset="0"/>
        </a:defRPr>
      </a:lvl3pPr>
      <a:lvl4pPr algn="l" defTabSz="912813" rtl="0" eaLnBrk="0" fontAlgn="base" hangingPunct="0">
        <a:lnSpc>
          <a:spcPct val="90000"/>
        </a:lnSpc>
        <a:spcBef>
          <a:spcPct val="0"/>
        </a:spcBef>
        <a:spcAft>
          <a:spcPct val="0"/>
        </a:spcAft>
        <a:defRPr sz="4800">
          <a:solidFill>
            <a:schemeClr val="tx1"/>
          </a:solidFill>
          <a:latin typeface="Segoe"/>
          <a:cs typeface="Arial" pitchFamily="34" charset="0"/>
        </a:defRPr>
      </a:lvl4pPr>
      <a:lvl5pPr algn="l" defTabSz="912813" rtl="0" eaLnBrk="0" fontAlgn="base" hangingPunct="0">
        <a:lnSpc>
          <a:spcPct val="90000"/>
        </a:lnSpc>
        <a:spcBef>
          <a:spcPct val="0"/>
        </a:spcBef>
        <a:spcAft>
          <a:spcPct val="0"/>
        </a:spcAft>
        <a:defRPr sz="4800">
          <a:solidFill>
            <a:schemeClr val="tx1"/>
          </a:solidFill>
          <a:latin typeface="Segoe"/>
          <a:cs typeface="Arial" pitchFamily="34" charset="0"/>
        </a:defRPr>
      </a:lvl5pPr>
      <a:lvl6pPr marL="457200" algn="l" defTabSz="912813" rtl="0" fontAlgn="base">
        <a:lnSpc>
          <a:spcPct val="90000"/>
        </a:lnSpc>
        <a:spcBef>
          <a:spcPct val="0"/>
        </a:spcBef>
        <a:spcAft>
          <a:spcPct val="0"/>
        </a:spcAft>
        <a:defRPr sz="4800">
          <a:solidFill>
            <a:schemeClr val="tx1"/>
          </a:solidFill>
          <a:latin typeface="Segoe"/>
          <a:cs typeface="Arial" pitchFamily="34" charset="0"/>
        </a:defRPr>
      </a:lvl6pPr>
      <a:lvl7pPr marL="914400" algn="l" defTabSz="912813" rtl="0" fontAlgn="base">
        <a:lnSpc>
          <a:spcPct val="90000"/>
        </a:lnSpc>
        <a:spcBef>
          <a:spcPct val="0"/>
        </a:spcBef>
        <a:spcAft>
          <a:spcPct val="0"/>
        </a:spcAft>
        <a:defRPr sz="4800">
          <a:solidFill>
            <a:schemeClr val="tx1"/>
          </a:solidFill>
          <a:latin typeface="Segoe"/>
          <a:cs typeface="Arial" pitchFamily="34" charset="0"/>
        </a:defRPr>
      </a:lvl7pPr>
      <a:lvl8pPr marL="1371600" algn="l" defTabSz="912813" rtl="0" fontAlgn="base">
        <a:lnSpc>
          <a:spcPct val="90000"/>
        </a:lnSpc>
        <a:spcBef>
          <a:spcPct val="0"/>
        </a:spcBef>
        <a:spcAft>
          <a:spcPct val="0"/>
        </a:spcAft>
        <a:defRPr sz="4800">
          <a:solidFill>
            <a:schemeClr val="tx1"/>
          </a:solidFill>
          <a:latin typeface="Segoe"/>
          <a:cs typeface="Arial" pitchFamily="34" charset="0"/>
        </a:defRPr>
      </a:lvl8pPr>
      <a:lvl9pPr marL="1828800" algn="l" defTabSz="912813" rtl="0" fontAlgn="base">
        <a:lnSpc>
          <a:spcPct val="90000"/>
        </a:lnSpc>
        <a:spcBef>
          <a:spcPct val="0"/>
        </a:spcBef>
        <a:spcAft>
          <a:spcPct val="0"/>
        </a:spcAft>
        <a:defRPr sz="4800">
          <a:solidFill>
            <a:schemeClr val="tx1"/>
          </a:solidFill>
          <a:latin typeface="Segoe"/>
          <a:cs typeface="Arial" pitchFamily="34" charset="0"/>
        </a:defRPr>
      </a:lvl9pPr>
    </p:titleStyle>
    <p:bodyStyle>
      <a:lvl1pPr marL="396875" indent="-396875" algn="l" defTabSz="912813" rtl="0" eaLnBrk="0" fontAlgn="base" hangingPunct="0">
        <a:lnSpc>
          <a:spcPct val="90000"/>
        </a:lnSpc>
        <a:spcBef>
          <a:spcPct val="20000"/>
        </a:spcBef>
        <a:spcAft>
          <a:spcPct val="0"/>
        </a:spcAft>
        <a:buBlip>
          <a:blip r:embed="rId11"/>
        </a:buBlip>
        <a:defRPr sz="3200" kern="1200">
          <a:solidFill>
            <a:schemeClr val="tx1"/>
          </a:solidFill>
          <a:latin typeface="+mn-lt"/>
          <a:ea typeface="+mn-ea"/>
          <a:cs typeface="+mn-cs"/>
        </a:defRPr>
      </a:lvl1pPr>
      <a:lvl2pPr marL="914400" indent="-396875" algn="l" defTabSz="912813" rtl="0" eaLnBrk="0" fontAlgn="base" hangingPunct="0">
        <a:lnSpc>
          <a:spcPct val="90000"/>
        </a:lnSpc>
        <a:spcBef>
          <a:spcPct val="20000"/>
        </a:spcBef>
        <a:spcAft>
          <a:spcPct val="0"/>
        </a:spcAft>
        <a:buBlip>
          <a:blip r:embed="rId12"/>
        </a:buBlip>
        <a:defRPr sz="2800" kern="1200">
          <a:solidFill>
            <a:schemeClr val="tx1"/>
          </a:solidFill>
          <a:latin typeface="+mn-lt"/>
          <a:ea typeface="+mn-ea"/>
          <a:cs typeface="+mn-cs"/>
        </a:defRPr>
      </a:lvl2pPr>
      <a:lvl3pPr marL="1258888" indent="-344488" algn="l" defTabSz="912813" rtl="0" eaLnBrk="0" fontAlgn="base" hangingPunct="0">
        <a:lnSpc>
          <a:spcPct val="90000"/>
        </a:lnSpc>
        <a:spcBef>
          <a:spcPct val="20000"/>
        </a:spcBef>
        <a:spcAft>
          <a:spcPct val="0"/>
        </a:spcAft>
        <a:buBlip>
          <a:blip r:embed="rId12"/>
        </a:buBlip>
        <a:defRPr sz="2400" kern="1200">
          <a:solidFill>
            <a:schemeClr val="tx1"/>
          </a:solidFill>
          <a:latin typeface="+mn-lt"/>
          <a:ea typeface="+mn-ea"/>
          <a:cs typeface="+mn-cs"/>
        </a:defRPr>
      </a:lvl3pPr>
      <a:lvl4pPr marL="1604963" indent="-346075" algn="l" defTabSz="912813" rtl="0" eaLnBrk="0" fontAlgn="base" hangingPunct="0">
        <a:lnSpc>
          <a:spcPct val="90000"/>
        </a:lnSpc>
        <a:spcBef>
          <a:spcPct val="20000"/>
        </a:spcBef>
        <a:spcAft>
          <a:spcPct val="0"/>
        </a:spcAft>
        <a:buBlip>
          <a:blip r:embed="rId12"/>
        </a:buBlip>
        <a:defRPr sz="2400" kern="1200">
          <a:solidFill>
            <a:schemeClr val="tx1"/>
          </a:solidFill>
          <a:latin typeface="+mn-lt"/>
          <a:ea typeface="+mn-ea"/>
          <a:cs typeface="+mn-cs"/>
        </a:defRPr>
      </a:lvl4pPr>
      <a:lvl5pPr marL="1941513" indent="-336550" algn="l" defTabSz="912813" rtl="0" eaLnBrk="0" fontAlgn="base" hangingPunct="0">
        <a:lnSpc>
          <a:spcPct val="90000"/>
        </a:lnSpc>
        <a:spcBef>
          <a:spcPct val="20000"/>
        </a:spcBef>
        <a:spcAft>
          <a:spcPct val="0"/>
        </a:spcAft>
        <a:buBlip>
          <a:blip r:embed="rId12"/>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cstate="email">
            <a:lum/>
          </a:blip>
          <a:srcRect/>
          <a:stretch>
            <a:fillRect l="-1000" r="-1000"/>
          </a:stretch>
        </a:blipFill>
        <a:effectLst/>
      </p:bgPr>
    </p:bg>
    <p:spTree>
      <p:nvGrpSpPr>
        <p:cNvPr id="1" name=""/>
        <p:cNvGrpSpPr/>
        <p:nvPr/>
      </p:nvGrpSpPr>
      <p:grpSpPr>
        <a:xfrm>
          <a:off x="0" y="0"/>
          <a:ext cx="0" cy="0"/>
          <a:chOff x="0" y="0"/>
          <a:chExt cx="0" cy="0"/>
        </a:xfrm>
      </p:grpSpPr>
      <p:pic>
        <p:nvPicPr>
          <p:cNvPr id="2050" name="Picture 3" descr="white rectangle.png"/>
          <p:cNvPicPr>
            <a:picLocks noChangeAspect="1"/>
          </p:cNvPicPr>
          <p:nvPr/>
        </p:nvPicPr>
        <p:blipFill>
          <a:blip r:embed="rId4">
            <a:extLst>
              <a:ext uri="{28A0092B-C50C-407E-A947-70E740481C1C}">
                <a14:useLocalDpi xmlns:a14="http://schemas.microsoft.com/office/drawing/2010/main" val="0"/>
              </a:ext>
            </a:extLst>
          </a:blip>
          <a:srcRect b="10452"/>
          <a:stretch>
            <a:fillRect/>
          </a:stretch>
        </p:blipFill>
        <p:spPr bwMode="auto">
          <a:xfrm>
            <a:off x="0" y="1300163"/>
            <a:ext cx="9144000" cy="555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Placeholder 1"/>
          <p:cNvSpPr>
            <a:spLocks noGrp="1"/>
          </p:cNvSpPr>
          <p:nvPr>
            <p:ph type="title"/>
          </p:nvPr>
        </p:nvSpPr>
        <p:spPr>
          <a:xfrm>
            <a:off x="381000" y="230188"/>
            <a:ext cx="8382000" cy="665162"/>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2052" name="Text Placeholder 2"/>
          <p:cNvSpPr>
            <a:spLocks noGrp="1"/>
          </p:cNvSpPr>
          <p:nvPr>
            <p:ph type="body" idx="1"/>
          </p:nvPr>
        </p:nvSpPr>
        <p:spPr bwMode="auto">
          <a:xfrm>
            <a:off x="722313" y="1905000"/>
            <a:ext cx="8040687" cy="210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pic>
        <p:nvPicPr>
          <p:cNvPr id="2053" name="Picture 4" descr="bracket.png"/>
          <p:cNvPicPr>
            <a:picLocks noChangeAspect="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0" y="0"/>
            <a:ext cx="21590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94" r:id="rId1"/>
  </p:sldLayoutIdLst>
  <p:transition>
    <p:fade/>
  </p:transition>
  <p:hf hdr="0" ftr="0" dt="0"/>
  <p:txStyles>
    <p:titleStyle>
      <a:lvl1pPr algn="l" defTabSz="912813" rtl="0" eaLnBrk="0" fontAlgn="base" hangingPunct="0">
        <a:lnSpc>
          <a:spcPct val="90000"/>
        </a:lnSpc>
        <a:spcBef>
          <a:spcPct val="0"/>
        </a:spcBef>
        <a:spcAft>
          <a:spcPct val="0"/>
        </a:spcAft>
        <a:defRPr lang="en-US" sz="4800" kern="1200" spc="-125"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Segoe" pitchFamily="34" charset="0"/>
          <a:ea typeface="+mn-ea"/>
          <a:cs typeface="Arial" charset="0"/>
        </a:defRPr>
      </a:lvl1pPr>
      <a:lvl2pPr algn="l" defTabSz="912813" rtl="0" eaLnBrk="0" fontAlgn="base" hangingPunct="0">
        <a:lnSpc>
          <a:spcPct val="90000"/>
        </a:lnSpc>
        <a:spcBef>
          <a:spcPct val="0"/>
        </a:spcBef>
        <a:spcAft>
          <a:spcPct val="0"/>
        </a:spcAft>
        <a:defRPr sz="4800">
          <a:solidFill>
            <a:schemeClr val="tx1"/>
          </a:solidFill>
          <a:latin typeface="Segoe"/>
          <a:cs typeface="Arial" pitchFamily="34" charset="0"/>
        </a:defRPr>
      </a:lvl2pPr>
      <a:lvl3pPr algn="l" defTabSz="912813" rtl="0" eaLnBrk="0" fontAlgn="base" hangingPunct="0">
        <a:lnSpc>
          <a:spcPct val="90000"/>
        </a:lnSpc>
        <a:spcBef>
          <a:spcPct val="0"/>
        </a:spcBef>
        <a:spcAft>
          <a:spcPct val="0"/>
        </a:spcAft>
        <a:defRPr sz="4800">
          <a:solidFill>
            <a:schemeClr val="tx1"/>
          </a:solidFill>
          <a:latin typeface="Segoe"/>
          <a:cs typeface="Arial" pitchFamily="34" charset="0"/>
        </a:defRPr>
      </a:lvl3pPr>
      <a:lvl4pPr algn="l" defTabSz="912813" rtl="0" eaLnBrk="0" fontAlgn="base" hangingPunct="0">
        <a:lnSpc>
          <a:spcPct val="90000"/>
        </a:lnSpc>
        <a:spcBef>
          <a:spcPct val="0"/>
        </a:spcBef>
        <a:spcAft>
          <a:spcPct val="0"/>
        </a:spcAft>
        <a:defRPr sz="4800">
          <a:solidFill>
            <a:schemeClr val="tx1"/>
          </a:solidFill>
          <a:latin typeface="Segoe"/>
          <a:cs typeface="Arial" pitchFamily="34" charset="0"/>
        </a:defRPr>
      </a:lvl4pPr>
      <a:lvl5pPr algn="l" defTabSz="912813" rtl="0" eaLnBrk="0" fontAlgn="base" hangingPunct="0">
        <a:lnSpc>
          <a:spcPct val="90000"/>
        </a:lnSpc>
        <a:spcBef>
          <a:spcPct val="0"/>
        </a:spcBef>
        <a:spcAft>
          <a:spcPct val="0"/>
        </a:spcAft>
        <a:defRPr sz="4800">
          <a:solidFill>
            <a:schemeClr val="tx1"/>
          </a:solidFill>
          <a:latin typeface="Segoe"/>
          <a:cs typeface="Arial" pitchFamily="34" charset="0"/>
        </a:defRPr>
      </a:lvl5pPr>
      <a:lvl6pPr marL="457200" algn="l" defTabSz="912813" rtl="0" fontAlgn="base">
        <a:lnSpc>
          <a:spcPct val="90000"/>
        </a:lnSpc>
        <a:spcBef>
          <a:spcPct val="0"/>
        </a:spcBef>
        <a:spcAft>
          <a:spcPct val="0"/>
        </a:spcAft>
        <a:defRPr sz="4800">
          <a:solidFill>
            <a:schemeClr val="tx1"/>
          </a:solidFill>
          <a:latin typeface="Segoe"/>
          <a:cs typeface="Arial" pitchFamily="34" charset="0"/>
        </a:defRPr>
      </a:lvl6pPr>
      <a:lvl7pPr marL="914400" algn="l" defTabSz="912813" rtl="0" fontAlgn="base">
        <a:lnSpc>
          <a:spcPct val="90000"/>
        </a:lnSpc>
        <a:spcBef>
          <a:spcPct val="0"/>
        </a:spcBef>
        <a:spcAft>
          <a:spcPct val="0"/>
        </a:spcAft>
        <a:defRPr sz="4800">
          <a:solidFill>
            <a:schemeClr val="tx1"/>
          </a:solidFill>
          <a:latin typeface="Segoe"/>
          <a:cs typeface="Arial" pitchFamily="34" charset="0"/>
        </a:defRPr>
      </a:lvl7pPr>
      <a:lvl8pPr marL="1371600" algn="l" defTabSz="912813" rtl="0" fontAlgn="base">
        <a:lnSpc>
          <a:spcPct val="90000"/>
        </a:lnSpc>
        <a:spcBef>
          <a:spcPct val="0"/>
        </a:spcBef>
        <a:spcAft>
          <a:spcPct val="0"/>
        </a:spcAft>
        <a:defRPr sz="4800">
          <a:solidFill>
            <a:schemeClr val="tx1"/>
          </a:solidFill>
          <a:latin typeface="Segoe"/>
          <a:cs typeface="Arial" pitchFamily="34" charset="0"/>
        </a:defRPr>
      </a:lvl8pPr>
      <a:lvl9pPr marL="1828800" algn="l" defTabSz="912813" rtl="0" fontAlgn="base">
        <a:lnSpc>
          <a:spcPct val="90000"/>
        </a:lnSpc>
        <a:spcBef>
          <a:spcPct val="0"/>
        </a:spcBef>
        <a:spcAft>
          <a:spcPct val="0"/>
        </a:spcAft>
        <a:defRPr sz="4800">
          <a:solidFill>
            <a:schemeClr val="tx1"/>
          </a:solidFill>
          <a:latin typeface="Segoe"/>
          <a:cs typeface="Arial" pitchFamily="34" charset="0"/>
        </a:defRPr>
      </a:lvl9pPr>
    </p:titleStyle>
    <p:bodyStyle>
      <a:lvl1pPr marL="342900" indent="-342900" algn="l" defTabSz="912813" rtl="0" eaLnBrk="0" fontAlgn="base" hangingPunct="0">
        <a:lnSpc>
          <a:spcPct val="90000"/>
        </a:lnSpc>
        <a:spcBef>
          <a:spcPct val="20000"/>
        </a:spcBef>
        <a:spcAft>
          <a:spcPct val="0"/>
        </a:spcAft>
        <a:buFont typeface="Arial" panose="020B0604020202020204" pitchFamily="34" charset="0"/>
        <a:buChar char="•"/>
        <a:defRPr sz="3000" b="1" kern="1200">
          <a:solidFill>
            <a:schemeClr val="tx1"/>
          </a:solidFill>
          <a:latin typeface="Courier New" pitchFamily="49" charset="0"/>
          <a:ea typeface="+mn-ea"/>
          <a:cs typeface="Courier New" pitchFamily="49" charset="0"/>
        </a:defRPr>
      </a:lvl1pPr>
      <a:lvl2pPr marL="384175" indent="-6350" algn="l" defTabSz="912813" rtl="0" eaLnBrk="0" fontAlgn="base" hangingPunct="0">
        <a:lnSpc>
          <a:spcPct val="90000"/>
        </a:lnSpc>
        <a:spcBef>
          <a:spcPct val="20000"/>
        </a:spcBef>
        <a:spcAft>
          <a:spcPct val="0"/>
        </a:spcAft>
        <a:buFont typeface="Arial" panose="020B0604020202020204" pitchFamily="34" charset="0"/>
        <a:buChar char="–"/>
        <a:defRPr sz="2800" b="1" kern="1200">
          <a:solidFill>
            <a:schemeClr val="tx1"/>
          </a:solidFill>
          <a:latin typeface="Courier New" pitchFamily="49" charset="0"/>
          <a:ea typeface="+mn-ea"/>
          <a:cs typeface="Courier New" pitchFamily="49" charset="0"/>
        </a:defRPr>
      </a:lvl2pPr>
      <a:lvl3pPr marL="760413" indent="-6350" algn="l" defTabSz="912813" rtl="0" eaLnBrk="0" fontAlgn="base" hangingPunct="0">
        <a:lnSpc>
          <a:spcPct val="90000"/>
        </a:lnSpc>
        <a:spcBef>
          <a:spcPct val="20000"/>
        </a:spcBef>
        <a:spcAft>
          <a:spcPct val="0"/>
        </a:spcAft>
        <a:buFont typeface="Arial" panose="020B0604020202020204" pitchFamily="34" charset="0"/>
        <a:buChar char="•"/>
        <a:defRPr sz="2400" b="1" kern="1200">
          <a:solidFill>
            <a:schemeClr val="tx1"/>
          </a:solidFill>
          <a:latin typeface="Courier New" pitchFamily="49" charset="0"/>
          <a:ea typeface="+mn-ea"/>
          <a:cs typeface="Courier New" pitchFamily="49" charset="0"/>
        </a:defRPr>
      </a:lvl3pPr>
      <a:lvl4pPr marL="1093788" indent="6350" algn="l" defTabSz="912813" rtl="0" eaLnBrk="0" fontAlgn="base" hangingPunct="0">
        <a:lnSpc>
          <a:spcPct val="90000"/>
        </a:lnSpc>
        <a:spcBef>
          <a:spcPct val="20000"/>
        </a:spcBef>
        <a:spcAft>
          <a:spcPct val="0"/>
        </a:spcAft>
        <a:buFont typeface="Arial" panose="020B0604020202020204" pitchFamily="34" charset="0"/>
        <a:buChar char="–"/>
        <a:defRPr sz="2400" b="1" kern="1200">
          <a:solidFill>
            <a:schemeClr val="tx1"/>
          </a:solidFill>
          <a:latin typeface="Courier New" pitchFamily="49" charset="0"/>
          <a:ea typeface="+mn-ea"/>
          <a:cs typeface="Courier New" pitchFamily="49" charset="0"/>
        </a:defRPr>
      </a:lvl4pPr>
      <a:lvl5pPr marL="1425575" indent="403225" algn="l" defTabSz="912813" rtl="0" eaLnBrk="0" fontAlgn="base" hangingPunct="0">
        <a:lnSpc>
          <a:spcPct val="90000"/>
        </a:lnSpc>
        <a:spcBef>
          <a:spcPct val="20000"/>
        </a:spcBef>
        <a:spcAft>
          <a:spcPct val="0"/>
        </a:spcAft>
        <a:buFont typeface="Arial" panose="020B0604020202020204" pitchFamily="34" charset="0"/>
        <a:buChar char="»"/>
        <a:defRPr sz="2400" b="1" kern="1200">
          <a:solidFill>
            <a:schemeClr val="tx1"/>
          </a:solidFill>
          <a:latin typeface="Courier New"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cstate="email">
            <a:lum/>
          </a:blip>
          <a:srcRect/>
          <a:stretch>
            <a:fillRect l="-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665162"/>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075" name="Text Placeholder 2"/>
          <p:cNvSpPr>
            <a:spLocks noGrp="1"/>
          </p:cNvSpPr>
          <p:nvPr>
            <p:ph type="body" idx="1"/>
          </p:nvPr>
        </p:nvSpPr>
        <p:spPr bwMode="auto">
          <a:xfrm>
            <a:off x="381000" y="1412875"/>
            <a:ext cx="8382000" cy="2135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dk1" tx1="lt1" bg2="dk2" tx2="lt2" accent1="accent1" accent2="accent2" accent3="accent3" accent4="accent4" accent5="accent5" accent6="accent6" hlink="hlink" folHlink="folHlink"/>
  <p:sldLayoutIdLst>
    <p:sldLayoutId id="2147483895" r:id="rId1"/>
    <p:sldLayoutId id="2147483896" r:id="rId2"/>
    <p:sldLayoutId id="2147483881" r:id="rId3"/>
    <p:sldLayoutId id="2147483882" r:id="rId4"/>
    <p:sldLayoutId id="2147483883" r:id="rId5"/>
    <p:sldLayoutId id="2147483884" r:id="rId6"/>
    <p:sldLayoutId id="2147483885" r:id="rId7"/>
    <p:sldLayoutId id="2147483886" r:id="rId8"/>
    <p:sldLayoutId id="2147483897" r:id="rId9"/>
    <p:sldLayoutId id="2147483898" r:id="rId10"/>
    <p:sldLayoutId id="2147483899" r:id="rId11"/>
  </p:sldLayoutIdLst>
  <p:transition>
    <p:fade/>
  </p:transition>
  <p:hf hdr="0" ftr="0" dt="0"/>
  <p:txStyles>
    <p:titleStyle>
      <a:lvl1pPr algn="l" defTabSz="912813" rtl="0" eaLnBrk="0" fontAlgn="base" hangingPunct="0">
        <a:lnSpc>
          <a:spcPct val="90000"/>
        </a:lnSpc>
        <a:spcBef>
          <a:spcPct val="0"/>
        </a:spcBef>
        <a:spcAft>
          <a:spcPct val="0"/>
        </a:spcAft>
        <a:defRPr lang="en-US" sz="4800" kern="1200" spc="-15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Segoe" pitchFamily="34" charset="0"/>
          <a:ea typeface="+mn-ea"/>
          <a:cs typeface="Arial" charset="0"/>
        </a:defRPr>
      </a:lvl1pPr>
      <a:lvl2pPr algn="l" defTabSz="912813" rtl="0" eaLnBrk="0" fontAlgn="base" hangingPunct="0">
        <a:lnSpc>
          <a:spcPct val="90000"/>
        </a:lnSpc>
        <a:spcBef>
          <a:spcPct val="0"/>
        </a:spcBef>
        <a:spcAft>
          <a:spcPct val="0"/>
        </a:spcAft>
        <a:defRPr sz="4800">
          <a:solidFill>
            <a:schemeClr val="tx1"/>
          </a:solidFill>
          <a:latin typeface="Segoe"/>
          <a:cs typeface="Arial" pitchFamily="34" charset="0"/>
        </a:defRPr>
      </a:lvl2pPr>
      <a:lvl3pPr algn="l" defTabSz="912813" rtl="0" eaLnBrk="0" fontAlgn="base" hangingPunct="0">
        <a:lnSpc>
          <a:spcPct val="90000"/>
        </a:lnSpc>
        <a:spcBef>
          <a:spcPct val="0"/>
        </a:spcBef>
        <a:spcAft>
          <a:spcPct val="0"/>
        </a:spcAft>
        <a:defRPr sz="4800">
          <a:solidFill>
            <a:schemeClr val="tx1"/>
          </a:solidFill>
          <a:latin typeface="Segoe"/>
          <a:cs typeface="Arial" pitchFamily="34" charset="0"/>
        </a:defRPr>
      </a:lvl3pPr>
      <a:lvl4pPr algn="l" defTabSz="912813" rtl="0" eaLnBrk="0" fontAlgn="base" hangingPunct="0">
        <a:lnSpc>
          <a:spcPct val="90000"/>
        </a:lnSpc>
        <a:spcBef>
          <a:spcPct val="0"/>
        </a:spcBef>
        <a:spcAft>
          <a:spcPct val="0"/>
        </a:spcAft>
        <a:defRPr sz="4800">
          <a:solidFill>
            <a:schemeClr val="tx1"/>
          </a:solidFill>
          <a:latin typeface="Segoe"/>
          <a:cs typeface="Arial" pitchFamily="34" charset="0"/>
        </a:defRPr>
      </a:lvl4pPr>
      <a:lvl5pPr algn="l" defTabSz="912813" rtl="0" eaLnBrk="0" fontAlgn="base" hangingPunct="0">
        <a:lnSpc>
          <a:spcPct val="90000"/>
        </a:lnSpc>
        <a:spcBef>
          <a:spcPct val="0"/>
        </a:spcBef>
        <a:spcAft>
          <a:spcPct val="0"/>
        </a:spcAft>
        <a:defRPr sz="4800">
          <a:solidFill>
            <a:schemeClr val="tx1"/>
          </a:solidFill>
          <a:latin typeface="Segoe"/>
          <a:cs typeface="Arial" pitchFamily="34" charset="0"/>
        </a:defRPr>
      </a:lvl5pPr>
      <a:lvl6pPr marL="457200" algn="l" defTabSz="912813" rtl="0" fontAlgn="base">
        <a:lnSpc>
          <a:spcPct val="90000"/>
        </a:lnSpc>
        <a:spcBef>
          <a:spcPct val="0"/>
        </a:spcBef>
        <a:spcAft>
          <a:spcPct val="0"/>
        </a:spcAft>
        <a:defRPr sz="4800">
          <a:solidFill>
            <a:schemeClr val="tx1"/>
          </a:solidFill>
          <a:latin typeface="Segoe"/>
          <a:cs typeface="Arial" pitchFamily="34" charset="0"/>
        </a:defRPr>
      </a:lvl6pPr>
      <a:lvl7pPr marL="914400" algn="l" defTabSz="912813" rtl="0" fontAlgn="base">
        <a:lnSpc>
          <a:spcPct val="90000"/>
        </a:lnSpc>
        <a:spcBef>
          <a:spcPct val="0"/>
        </a:spcBef>
        <a:spcAft>
          <a:spcPct val="0"/>
        </a:spcAft>
        <a:defRPr sz="4800">
          <a:solidFill>
            <a:schemeClr val="tx1"/>
          </a:solidFill>
          <a:latin typeface="Segoe"/>
          <a:cs typeface="Arial" pitchFamily="34" charset="0"/>
        </a:defRPr>
      </a:lvl7pPr>
      <a:lvl8pPr marL="1371600" algn="l" defTabSz="912813" rtl="0" fontAlgn="base">
        <a:lnSpc>
          <a:spcPct val="90000"/>
        </a:lnSpc>
        <a:spcBef>
          <a:spcPct val="0"/>
        </a:spcBef>
        <a:spcAft>
          <a:spcPct val="0"/>
        </a:spcAft>
        <a:defRPr sz="4800">
          <a:solidFill>
            <a:schemeClr val="tx1"/>
          </a:solidFill>
          <a:latin typeface="Segoe"/>
          <a:cs typeface="Arial" pitchFamily="34" charset="0"/>
        </a:defRPr>
      </a:lvl8pPr>
      <a:lvl9pPr marL="1828800" algn="l" defTabSz="912813" rtl="0" fontAlgn="base">
        <a:lnSpc>
          <a:spcPct val="90000"/>
        </a:lnSpc>
        <a:spcBef>
          <a:spcPct val="0"/>
        </a:spcBef>
        <a:spcAft>
          <a:spcPct val="0"/>
        </a:spcAft>
        <a:defRPr sz="4800">
          <a:solidFill>
            <a:schemeClr val="tx1"/>
          </a:solidFill>
          <a:latin typeface="Segoe"/>
          <a:cs typeface="Arial" pitchFamily="34" charset="0"/>
        </a:defRPr>
      </a:lvl9pPr>
    </p:titleStyle>
    <p:bodyStyle>
      <a:lvl1pPr marL="396875" indent="-396875" algn="l" defTabSz="912813" rtl="0" eaLnBrk="0" fontAlgn="base" hangingPunct="0">
        <a:lnSpc>
          <a:spcPct val="90000"/>
        </a:lnSpc>
        <a:spcBef>
          <a:spcPct val="20000"/>
        </a:spcBef>
        <a:spcAft>
          <a:spcPct val="0"/>
        </a:spcAft>
        <a:buBlip>
          <a:blip r:embed="rId14"/>
        </a:buBlip>
        <a:defRPr sz="3200" kern="1200">
          <a:solidFill>
            <a:schemeClr val="tx1"/>
          </a:solidFill>
          <a:latin typeface="+mn-lt"/>
          <a:ea typeface="+mn-ea"/>
          <a:cs typeface="+mn-cs"/>
        </a:defRPr>
      </a:lvl1pPr>
      <a:lvl2pPr marL="914400" indent="-396875" algn="l" defTabSz="912813" rtl="0" eaLnBrk="0" fontAlgn="base" hangingPunct="0">
        <a:lnSpc>
          <a:spcPct val="90000"/>
        </a:lnSpc>
        <a:spcBef>
          <a:spcPct val="20000"/>
        </a:spcBef>
        <a:spcAft>
          <a:spcPct val="0"/>
        </a:spcAft>
        <a:buBlip>
          <a:blip r:embed="rId15"/>
        </a:buBlip>
        <a:defRPr sz="2800" kern="1200">
          <a:solidFill>
            <a:schemeClr val="tx1"/>
          </a:solidFill>
          <a:latin typeface="+mn-lt"/>
          <a:ea typeface="+mn-ea"/>
          <a:cs typeface="+mn-cs"/>
        </a:defRPr>
      </a:lvl2pPr>
      <a:lvl3pPr marL="1258888" indent="-344488" algn="l" defTabSz="912813" rtl="0" eaLnBrk="0" fontAlgn="base" hangingPunct="0">
        <a:lnSpc>
          <a:spcPct val="90000"/>
        </a:lnSpc>
        <a:spcBef>
          <a:spcPct val="20000"/>
        </a:spcBef>
        <a:spcAft>
          <a:spcPct val="0"/>
        </a:spcAft>
        <a:buBlip>
          <a:blip r:embed="rId15"/>
        </a:buBlip>
        <a:defRPr sz="2400" kern="1200">
          <a:solidFill>
            <a:schemeClr val="tx1"/>
          </a:solidFill>
          <a:latin typeface="+mn-lt"/>
          <a:ea typeface="+mn-ea"/>
          <a:cs typeface="+mn-cs"/>
        </a:defRPr>
      </a:lvl3pPr>
      <a:lvl4pPr marL="1604963" indent="-346075" algn="l" defTabSz="912813" rtl="0" eaLnBrk="0" fontAlgn="base" hangingPunct="0">
        <a:lnSpc>
          <a:spcPct val="90000"/>
        </a:lnSpc>
        <a:spcBef>
          <a:spcPct val="20000"/>
        </a:spcBef>
        <a:spcAft>
          <a:spcPct val="0"/>
        </a:spcAft>
        <a:buBlip>
          <a:blip r:embed="rId15"/>
        </a:buBlip>
        <a:defRPr sz="2400" kern="1200">
          <a:solidFill>
            <a:schemeClr val="tx1"/>
          </a:solidFill>
          <a:latin typeface="+mn-lt"/>
          <a:ea typeface="+mn-ea"/>
          <a:cs typeface="+mn-cs"/>
        </a:defRPr>
      </a:lvl4pPr>
      <a:lvl5pPr marL="1941513" indent="-336550" algn="l" defTabSz="912813" rtl="0" eaLnBrk="0" fontAlgn="base" hangingPunct="0">
        <a:lnSpc>
          <a:spcPct val="90000"/>
        </a:lnSpc>
        <a:spcBef>
          <a:spcPct val="20000"/>
        </a:spcBef>
        <a:spcAft>
          <a:spcPct val="0"/>
        </a:spcAft>
        <a:buBlip>
          <a:blip r:embed="rId15"/>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01CD0B1-3A1A-49D7-9F46-B9C330366A3F}" type="datetime1">
              <a:rPr lang="en-US" smtClean="0"/>
              <a:t>3/16/2023</a:t>
            </a:fld>
            <a:endParaRPr lang="en-US" dirty="0"/>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346476021"/>
      </p:ext>
    </p:extLst>
  </p:cSld>
  <p:clrMap bg1="lt1" tx1="dk1" bg2="lt2" tx2="dk2" accent1="accent1" accent2="accent2" accent3="accent3" accent4="accent4" accent5="accent5" accent6="accent6" hlink="hlink" folHlink="folHlink"/>
  <p:sldLayoutIdLst>
    <p:sldLayoutId id="2147483920" r:id="rId1"/>
    <p:sldLayoutId id="2147483921" r:id="rId2"/>
    <p:sldLayoutId id="2147483922" r:id="rId3"/>
    <p:sldLayoutId id="2147483923" r:id="rId4"/>
    <p:sldLayoutId id="2147483924" r:id="rId5"/>
    <p:sldLayoutId id="2147483925" r:id="rId6"/>
    <p:sldLayoutId id="2147483926" r:id="rId7"/>
    <p:sldLayoutId id="2147483927" r:id="rId8"/>
    <p:sldLayoutId id="2147483928" r:id="rId9"/>
    <p:sldLayoutId id="2147483929" r:id="rId10"/>
    <p:sldLayoutId id="2147483930" r:id="rId11"/>
    <p:sldLayoutId id="2147483931" r:id="rId12"/>
    <p:sldLayoutId id="2147483932" r:id="rId13"/>
    <p:sldLayoutId id="2147483933" r:id="rId14"/>
    <p:sldLayoutId id="2147483934" r:id="rId15"/>
    <p:sldLayoutId id="2147483935" r:id="rId16"/>
  </p:sldLayoutIdLst>
  <p:transition>
    <p:fade/>
  </p:transition>
  <p:timing>
    <p:tnLst>
      <p:par>
        <p:cTn id="1" dur="indefinite" restart="never" nodeType="tmRoot"/>
      </p:par>
    </p:tnLst>
  </p:timing>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2.xml"/><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ctrTitle"/>
          </p:nvPr>
        </p:nvSpPr>
        <p:spPr>
          <a:xfrm>
            <a:off x="1066800" y="914400"/>
            <a:ext cx="5826719" cy="1646302"/>
          </a:xfrm>
        </p:spPr>
        <p:txBody>
          <a:bodyPr/>
          <a:lstStyle/>
          <a:p>
            <a:pPr algn="ctr"/>
            <a:r>
              <a:rPr lang="ru-RU" sz="2800" dirty="0"/>
              <a:t>Архитектура программных систем</a:t>
            </a:r>
            <a:endParaRPr lang="ru-RU" sz="2800" b="1" dirty="0"/>
          </a:p>
        </p:txBody>
      </p:sp>
      <p:sp>
        <p:nvSpPr>
          <p:cNvPr id="5" name="Подзаголовок 4"/>
          <p:cNvSpPr>
            <a:spLocks noGrp="1"/>
          </p:cNvSpPr>
          <p:nvPr>
            <p:ph type="subTitle" idx="1"/>
          </p:nvPr>
        </p:nvSpPr>
        <p:spPr>
          <a:xfrm>
            <a:off x="1130595" y="5410200"/>
            <a:ext cx="5826719" cy="1096899"/>
          </a:xfrm>
        </p:spPr>
        <p:txBody>
          <a:bodyPr/>
          <a:lstStyle/>
          <a:p>
            <a:r>
              <a:rPr lang="ru-RU" dirty="0" smtClean="0"/>
              <a:t>К.т.н. Егоров А.А.</a:t>
            </a:r>
            <a:endParaRPr lang="ru-RU" dirty="0"/>
          </a:p>
        </p:txBody>
      </p:sp>
      <p:sp>
        <p:nvSpPr>
          <p:cNvPr id="2" name="Прямоугольник 1"/>
          <p:cNvSpPr/>
          <p:nvPr/>
        </p:nvSpPr>
        <p:spPr>
          <a:xfrm>
            <a:off x="1600200" y="2895600"/>
            <a:ext cx="4572000" cy="1077218"/>
          </a:xfrm>
          <a:prstGeom prst="rect">
            <a:avLst/>
          </a:prstGeom>
        </p:spPr>
        <p:txBody>
          <a:bodyPr>
            <a:spAutoFit/>
          </a:bodyPr>
          <a:lstStyle/>
          <a:p>
            <a:pPr algn="ctr" defTabSz="457200" eaLnBrk="1" hangingPunct="1"/>
            <a:r>
              <a:rPr lang="ru-RU" sz="3200" dirty="0" smtClean="0">
                <a:solidFill>
                  <a:schemeClr val="accent1"/>
                </a:solidFill>
                <a:latin typeface="+mj-lt"/>
                <a:ea typeface="+mj-ea"/>
                <a:cs typeface="+mj-cs"/>
              </a:rPr>
              <a:t>Паттерны проектирования</a:t>
            </a:r>
            <a:endParaRPr lang="ru-RU" sz="3200" dirty="0">
              <a:solidFill>
                <a:schemeClr val="accent1"/>
              </a:solidFill>
              <a:latin typeface="+mj-lt"/>
              <a:ea typeface="+mj-ea"/>
              <a:cs typeface="+mj-cs"/>
            </a:endParaRPr>
          </a:p>
        </p:txBody>
      </p:sp>
      <p:sp>
        <p:nvSpPr>
          <p:cNvPr id="6" name="Текст 6"/>
          <p:cNvSpPr txBox="1">
            <a:spLocks/>
          </p:cNvSpPr>
          <p:nvPr/>
        </p:nvSpPr>
        <p:spPr>
          <a:xfrm>
            <a:off x="304800" y="3877516"/>
            <a:ext cx="6347715" cy="860400"/>
          </a:xfrm>
          <a:prstGeom prst="rect">
            <a:avLst/>
          </a:prstGeom>
        </p:spPr>
        <p:txBody>
          <a:bodyPr vert="horz" lIns="91440" tIns="45720" rIns="91440" bIns="45720" rtlCol="0" anchor="t">
            <a:norm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fontAlgn="auto"/>
            <a:r>
              <a:rPr lang="ru-RU" dirty="0" smtClean="0"/>
              <a:t>Абстрактная фабрика (</a:t>
            </a:r>
            <a:r>
              <a:rPr lang="en-US" dirty="0" smtClean="0"/>
              <a:t>Abstract Factory)</a:t>
            </a:r>
            <a:endParaRPr lang="ru-RU" dirty="0"/>
          </a:p>
        </p:txBody>
      </p:sp>
    </p:spTree>
    <p:extLst>
      <p:ext uri="{BB962C8B-B14F-4D97-AF65-F5344CB8AC3E}">
        <p14:creationId xmlns:p14="http://schemas.microsoft.com/office/powerpoint/2010/main" val="360058400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a:xfrm>
            <a:off x="0" y="0"/>
            <a:ext cx="6781800" cy="762000"/>
          </a:xfrm>
        </p:spPr>
        <p:txBody>
          <a:bodyPr>
            <a:normAutofit/>
          </a:bodyPr>
          <a:lstStyle/>
          <a:p>
            <a:r>
              <a:rPr lang="ru-RU" dirty="0" smtClean="0"/>
              <a:t>Структура</a:t>
            </a:r>
            <a:endParaRPr lang="ru-RU" dirty="0"/>
          </a:p>
        </p:txBody>
      </p:sp>
      <p:sp>
        <p:nvSpPr>
          <p:cNvPr id="2" name="Номер слайда 1"/>
          <p:cNvSpPr>
            <a:spLocks noGrp="1"/>
          </p:cNvSpPr>
          <p:nvPr>
            <p:ph type="sldNum" sz="quarter" idx="12"/>
          </p:nvPr>
        </p:nvSpPr>
        <p:spPr/>
        <p:txBody>
          <a:bodyPr/>
          <a:lstStyle/>
          <a:p>
            <a:fld id="{6D22F896-40B5-4ADD-8801-0D06FADFA095}" type="slidenum">
              <a:rPr lang="en-US" smtClean="0"/>
              <a:t>10</a:t>
            </a:fld>
            <a:endParaRPr lang="en-US" dirty="0"/>
          </a:p>
        </p:txBody>
      </p:sp>
      <p:pic>
        <p:nvPicPr>
          <p:cNvPr id="14" name="Picture 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76201" y="685801"/>
            <a:ext cx="5163150" cy="3352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Прямоугольник 11"/>
          <p:cNvSpPr/>
          <p:nvPr/>
        </p:nvSpPr>
        <p:spPr>
          <a:xfrm>
            <a:off x="228600" y="4191000"/>
            <a:ext cx="4572000" cy="738664"/>
          </a:xfrm>
          <a:prstGeom prst="rect">
            <a:avLst/>
          </a:prstGeom>
        </p:spPr>
        <p:txBody>
          <a:bodyPr>
            <a:spAutoFit/>
          </a:bodyPr>
          <a:lstStyle/>
          <a:p>
            <a:r>
              <a:rPr lang="ru-RU" sz="1400" dirty="0" smtClean="0"/>
              <a:t>1. Абстрактные </a:t>
            </a:r>
            <a:r>
              <a:rPr lang="ru-RU" sz="1400" dirty="0"/>
              <a:t>продукты объявляют интерфейсы продуктов, которые связаны друг с другом по смыслу, но выполняют разные функции.</a:t>
            </a:r>
          </a:p>
        </p:txBody>
      </p:sp>
      <p:sp>
        <p:nvSpPr>
          <p:cNvPr id="13" name="Прямоугольник 12"/>
          <p:cNvSpPr/>
          <p:nvPr/>
        </p:nvSpPr>
        <p:spPr>
          <a:xfrm>
            <a:off x="259080" y="4952524"/>
            <a:ext cx="4572000" cy="954107"/>
          </a:xfrm>
          <a:prstGeom prst="rect">
            <a:avLst/>
          </a:prstGeom>
        </p:spPr>
        <p:txBody>
          <a:bodyPr>
            <a:spAutoFit/>
          </a:bodyPr>
          <a:lstStyle/>
          <a:p>
            <a:r>
              <a:rPr lang="ru-RU" sz="1400" dirty="0" smtClean="0"/>
              <a:t>2. Конкретные </a:t>
            </a:r>
            <a:r>
              <a:rPr lang="ru-RU" sz="1400" dirty="0"/>
              <a:t>продукты — большой набор классов, которые относятся к различным абстрактным продуктам (кресло/ столик), но имеют одни и те же вариации (</a:t>
            </a:r>
            <a:r>
              <a:rPr lang="ru-RU" sz="1400" dirty="0" err="1"/>
              <a:t>Викториан</a:t>
            </a:r>
            <a:r>
              <a:rPr lang="ru-RU" sz="1400" dirty="0"/>
              <a:t>./Модерн). </a:t>
            </a:r>
          </a:p>
        </p:txBody>
      </p:sp>
      <p:sp>
        <p:nvSpPr>
          <p:cNvPr id="15" name="Прямоугольник 14"/>
          <p:cNvSpPr/>
          <p:nvPr/>
        </p:nvSpPr>
        <p:spPr>
          <a:xfrm>
            <a:off x="457200" y="5966936"/>
            <a:ext cx="4572000" cy="738664"/>
          </a:xfrm>
          <a:prstGeom prst="rect">
            <a:avLst/>
          </a:prstGeom>
        </p:spPr>
        <p:txBody>
          <a:bodyPr>
            <a:spAutoFit/>
          </a:bodyPr>
          <a:lstStyle/>
          <a:p>
            <a:r>
              <a:rPr lang="ru-RU" sz="1400" dirty="0" smtClean="0"/>
              <a:t>3. Абстрактная </a:t>
            </a:r>
            <a:r>
              <a:rPr lang="ru-RU" sz="1400" dirty="0"/>
              <a:t>фабрика объявляет методы создания различных абстрактных продуктов (кресло/столик).</a:t>
            </a:r>
          </a:p>
        </p:txBody>
      </p:sp>
      <p:sp>
        <p:nvSpPr>
          <p:cNvPr id="16" name="Прямоугольник 15"/>
          <p:cNvSpPr/>
          <p:nvPr/>
        </p:nvSpPr>
        <p:spPr>
          <a:xfrm>
            <a:off x="3505200" y="685800"/>
            <a:ext cx="4572000" cy="954107"/>
          </a:xfrm>
          <a:prstGeom prst="rect">
            <a:avLst/>
          </a:prstGeom>
        </p:spPr>
        <p:txBody>
          <a:bodyPr>
            <a:spAutoFit/>
          </a:bodyPr>
          <a:lstStyle/>
          <a:p>
            <a:r>
              <a:rPr lang="ru-RU" sz="1400" dirty="0" smtClean="0"/>
              <a:t>4. Конкретные </a:t>
            </a:r>
            <a:r>
              <a:rPr lang="ru-RU" sz="1400" dirty="0"/>
              <a:t>фабрики относятся каждая к своей вариации продуктов (</a:t>
            </a:r>
            <a:r>
              <a:rPr lang="ru-RU" sz="1400" dirty="0" err="1"/>
              <a:t>Викториан</a:t>
            </a:r>
            <a:r>
              <a:rPr lang="ru-RU" sz="1400" dirty="0"/>
              <a:t>./Модерн) и реализуют методы абстрактной фабрики, позволяя создавать все продукты определённой вариации.</a:t>
            </a:r>
          </a:p>
        </p:txBody>
      </p:sp>
      <p:sp>
        <p:nvSpPr>
          <p:cNvPr id="17" name="Прямоугольник 16"/>
          <p:cNvSpPr/>
          <p:nvPr/>
        </p:nvSpPr>
        <p:spPr>
          <a:xfrm>
            <a:off x="5257800" y="1880461"/>
            <a:ext cx="2971800" cy="2893100"/>
          </a:xfrm>
          <a:prstGeom prst="rect">
            <a:avLst/>
          </a:prstGeom>
        </p:spPr>
        <p:txBody>
          <a:bodyPr wrap="square">
            <a:spAutoFit/>
          </a:bodyPr>
          <a:lstStyle/>
          <a:p>
            <a:r>
              <a:rPr lang="ru-RU" sz="1400" dirty="0" smtClean="0"/>
              <a:t>5. Несмотря </a:t>
            </a:r>
            <a:r>
              <a:rPr lang="ru-RU" sz="1400" dirty="0"/>
              <a:t>на то, что конкретные фабрики порождают конкретные продукты, сигнатуры их методов должны возвращать соответствующие абстрактные продукты. Это позволит клиентскому коду, использующему фабрику, не привязываться к конкретным классам продуктов. Клиент сможет работать с любыми вариациями продуктов через абстрактные интерфейсы.</a:t>
            </a:r>
          </a:p>
        </p:txBody>
      </p:sp>
    </p:spTree>
    <p:extLst>
      <p:ext uri="{BB962C8B-B14F-4D97-AF65-F5344CB8AC3E}">
        <p14:creationId xmlns:p14="http://schemas.microsoft.com/office/powerpoint/2010/main" val="197754801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idx="4294967295"/>
          </p:nvPr>
        </p:nvSpPr>
        <p:spPr>
          <a:xfrm>
            <a:off x="0" y="274638"/>
            <a:ext cx="8229600" cy="1143000"/>
          </a:xfrm>
        </p:spPr>
        <p:txBody>
          <a:bodyPr/>
          <a:lstStyle/>
          <a:p>
            <a:r>
              <a:rPr lang="ru-RU" dirty="0" smtClean="0"/>
              <a:t>Иерархия</a:t>
            </a:r>
            <a:r>
              <a:rPr lang="en-US" dirty="0" smtClean="0"/>
              <a:t> </a:t>
            </a:r>
            <a:r>
              <a:rPr lang="ru-RU" dirty="0" smtClean="0"/>
              <a:t>классов</a:t>
            </a:r>
            <a:endParaRPr lang="ru-RU" dirty="0"/>
          </a:p>
        </p:txBody>
      </p:sp>
      <p:cxnSp>
        <p:nvCxnSpPr>
          <p:cNvPr id="30" name="Соединительная линия уступом 29"/>
          <p:cNvCxnSpPr>
            <a:stCxn id="32" idx="2"/>
            <a:endCxn id="34" idx="0"/>
          </p:cNvCxnSpPr>
          <p:nvPr/>
        </p:nvCxnSpPr>
        <p:spPr>
          <a:xfrm rot="5400000">
            <a:off x="1732340" y="4697025"/>
            <a:ext cx="285752" cy="892975"/>
          </a:xfrm>
          <a:prstGeom prst="bentConnector3">
            <a:avLst>
              <a:gd name="adj1" fmla="val 50000"/>
            </a:avLst>
          </a:prstGeom>
          <a:ln>
            <a:tailEnd type="arrow"/>
          </a:ln>
        </p:spPr>
        <p:style>
          <a:lnRef idx="1">
            <a:schemeClr val="accent1"/>
          </a:lnRef>
          <a:fillRef idx="2">
            <a:schemeClr val="accent1"/>
          </a:fillRef>
          <a:effectRef idx="1">
            <a:schemeClr val="accent1"/>
          </a:effectRef>
          <a:fontRef idx="minor">
            <a:schemeClr val="dk1"/>
          </a:fontRef>
        </p:style>
      </p:cxnSp>
      <p:sp>
        <p:nvSpPr>
          <p:cNvPr id="32" name="Прямоугольник 31"/>
          <p:cNvSpPr/>
          <p:nvPr/>
        </p:nvSpPr>
        <p:spPr>
          <a:xfrm>
            <a:off x="1500166" y="4643446"/>
            <a:ext cx="1643074" cy="357190"/>
          </a:xfrm>
          <a:prstGeom prst="rect">
            <a:avLst/>
          </a:prstGeom>
          <a:ln>
            <a:prstDash val="dash"/>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b="1" dirty="0" err="1" smtClean="0"/>
              <a:t>CButton</a:t>
            </a:r>
            <a:endParaRPr lang="ru-RU" sz="1400" b="1" dirty="0"/>
          </a:p>
        </p:txBody>
      </p:sp>
      <p:sp>
        <p:nvSpPr>
          <p:cNvPr id="34" name="Прямоугольник 33"/>
          <p:cNvSpPr/>
          <p:nvPr/>
        </p:nvSpPr>
        <p:spPr>
          <a:xfrm>
            <a:off x="571472" y="5286388"/>
            <a:ext cx="1714512" cy="35719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b="1" dirty="0" err="1" smtClean="0"/>
              <a:t>CWindowsButton</a:t>
            </a:r>
            <a:endParaRPr lang="ru-RU" sz="1400" b="1" dirty="0"/>
          </a:p>
        </p:txBody>
      </p:sp>
      <p:sp>
        <p:nvSpPr>
          <p:cNvPr id="35" name="Прямоугольник 34"/>
          <p:cNvSpPr/>
          <p:nvPr/>
        </p:nvSpPr>
        <p:spPr>
          <a:xfrm>
            <a:off x="2357422" y="5286388"/>
            <a:ext cx="1643074" cy="35719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b="1" dirty="0" err="1" smtClean="0"/>
              <a:t>CMacOSXButton</a:t>
            </a:r>
            <a:endParaRPr lang="ru-RU" sz="1400" b="1" dirty="0"/>
          </a:p>
        </p:txBody>
      </p:sp>
      <p:cxnSp>
        <p:nvCxnSpPr>
          <p:cNvPr id="39" name="Соединительная линия уступом 38"/>
          <p:cNvCxnSpPr>
            <a:stCxn id="32" idx="2"/>
            <a:endCxn id="35" idx="0"/>
          </p:cNvCxnSpPr>
          <p:nvPr/>
        </p:nvCxnSpPr>
        <p:spPr>
          <a:xfrm rot="16200000" flipH="1">
            <a:off x="2607455" y="4714884"/>
            <a:ext cx="285752" cy="857256"/>
          </a:xfrm>
          <a:prstGeom prst="bentConnector3">
            <a:avLst>
              <a:gd name="adj1" fmla="val 50000"/>
            </a:avLst>
          </a:prstGeom>
          <a:ln>
            <a:tailEnd type="arrow"/>
          </a:ln>
        </p:spPr>
        <p:style>
          <a:lnRef idx="1">
            <a:schemeClr val="accent1"/>
          </a:lnRef>
          <a:fillRef idx="2">
            <a:schemeClr val="accent1"/>
          </a:fillRef>
          <a:effectRef idx="1">
            <a:schemeClr val="accent1"/>
          </a:effectRef>
          <a:fontRef idx="minor">
            <a:schemeClr val="dk1"/>
          </a:fontRef>
        </p:style>
      </p:cxnSp>
      <p:cxnSp>
        <p:nvCxnSpPr>
          <p:cNvPr id="42" name="Соединительная линия уступом 41"/>
          <p:cNvCxnSpPr>
            <a:stCxn id="43" idx="2"/>
            <a:endCxn id="44" idx="0"/>
          </p:cNvCxnSpPr>
          <p:nvPr/>
        </p:nvCxnSpPr>
        <p:spPr>
          <a:xfrm rot="5400000">
            <a:off x="5643570" y="4679165"/>
            <a:ext cx="214314" cy="1000132"/>
          </a:xfrm>
          <a:prstGeom prst="bentConnector3">
            <a:avLst>
              <a:gd name="adj1" fmla="val 50000"/>
            </a:avLst>
          </a:prstGeom>
          <a:ln>
            <a:tailEnd type="arrow"/>
          </a:ln>
        </p:spPr>
        <p:style>
          <a:lnRef idx="1">
            <a:schemeClr val="accent1"/>
          </a:lnRef>
          <a:fillRef idx="2">
            <a:schemeClr val="accent1"/>
          </a:fillRef>
          <a:effectRef idx="1">
            <a:schemeClr val="accent1"/>
          </a:effectRef>
          <a:fontRef idx="minor">
            <a:schemeClr val="dk1"/>
          </a:fontRef>
        </p:style>
      </p:cxnSp>
      <p:sp>
        <p:nvSpPr>
          <p:cNvPr id="43" name="Прямоугольник 42"/>
          <p:cNvSpPr/>
          <p:nvPr/>
        </p:nvSpPr>
        <p:spPr>
          <a:xfrm>
            <a:off x="5429256" y="4643446"/>
            <a:ext cx="1643074" cy="428628"/>
          </a:xfrm>
          <a:prstGeom prst="rect">
            <a:avLst/>
          </a:prstGeom>
          <a:ln>
            <a:prstDash val="dash"/>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b="1" dirty="0" err="1" smtClean="0"/>
              <a:t>CRadioButton</a:t>
            </a:r>
            <a:endParaRPr lang="ru-RU" sz="1400" b="1" dirty="0"/>
          </a:p>
        </p:txBody>
      </p:sp>
      <p:sp>
        <p:nvSpPr>
          <p:cNvPr id="44" name="Прямоугольник 43"/>
          <p:cNvSpPr/>
          <p:nvPr/>
        </p:nvSpPr>
        <p:spPr>
          <a:xfrm>
            <a:off x="4143372" y="5286388"/>
            <a:ext cx="2214578" cy="35719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b="1" dirty="0" err="1" smtClean="0"/>
              <a:t>CWindowsRadioButton</a:t>
            </a:r>
            <a:endParaRPr lang="ru-RU" sz="1400" b="1" dirty="0"/>
          </a:p>
        </p:txBody>
      </p:sp>
      <p:sp>
        <p:nvSpPr>
          <p:cNvPr id="45" name="Прямоугольник 44"/>
          <p:cNvSpPr/>
          <p:nvPr/>
        </p:nvSpPr>
        <p:spPr>
          <a:xfrm>
            <a:off x="6429388" y="5286388"/>
            <a:ext cx="2143140" cy="35719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b="1" dirty="0" err="1" smtClean="0"/>
              <a:t>CMacOSXRadioButton</a:t>
            </a:r>
            <a:endParaRPr lang="ru-RU" sz="1400" b="1" dirty="0"/>
          </a:p>
        </p:txBody>
      </p:sp>
      <p:cxnSp>
        <p:nvCxnSpPr>
          <p:cNvPr id="46" name="Соединительная линия уступом 45"/>
          <p:cNvCxnSpPr>
            <a:stCxn id="43" idx="2"/>
            <a:endCxn id="45" idx="0"/>
          </p:cNvCxnSpPr>
          <p:nvPr/>
        </p:nvCxnSpPr>
        <p:spPr>
          <a:xfrm rot="16200000" flipH="1">
            <a:off x="6768718" y="4554148"/>
            <a:ext cx="214314" cy="1250165"/>
          </a:xfrm>
          <a:prstGeom prst="bentConnector3">
            <a:avLst>
              <a:gd name="adj1" fmla="val 50000"/>
            </a:avLst>
          </a:prstGeom>
          <a:ln>
            <a:tailEnd type="arrow"/>
          </a:ln>
        </p:spPr>
        <p:style>
          <a:lnRef idx="1">
            <a:schemeClr val="accent1"/>
          </a:lnRef>
          <a:fillRef idx="2">
            <a:schemeClr val="accent1"/>
          </a:fillRef>
          <a:effectRef idx="1">
            <a:schemeClr val="accent1"/>
          </a:effectRef>
          <a:fontRef idx="minor">
            <a:schemeClr val="dk1"/>
          </a:fontRef>
        </p:style>
      </p:cxnSp>
      <p:grpSp>
        <p:nvGrpSpPr>
          <p:cNvPr id="9" name="Группа 8"/>
          <p:cNvGrpSpPr/>
          <p:nvPr/>
        </p:nvGrpSpPr>
        <p:grpSpPr>
          <a:xfrm>
            <a:off x="2964613" y="1214422"/>
            <a:ext cx="3286148" cy="1278474"/>
            <a:chOff x="285720" y="2000240"/>
            <a:chExt cx="3286148" cy="1071570"/>
          </a:xfrm>
        </p:grpSpPr>
        <p:sp>
          <p:nvSpPr>
            <p:cNvPr id="7" name="Прямоугольник 6"/>
            <p:cNvSpPr/>
            <p:nvPr/>
          </p:nvSpPr>
          <p:spPr>
            <a:xfrm>
              <a:off x="285720" y="2000240"/>
              <a:ext cx="3286148" cy="357190"/>
            </a:xfrm>
            <a:prstGeom prst="rect">
              <a:avLst/>
            </a:prstGeom>
            <a:ln>
              <a:prstDash val="dash"/>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b="1" dirty="0" err="1" smtClean="0"/>
                <a:t>UIFactory</a:t>
              </a:r>
              <a:endParaRPr lang="ru-RU" sz="1400" b="1" dirty="0"/>
            </a:p>
          </p:txBody>
        </p:sp>
        <p:sp>
          <p:nvSpPr>
            <p:cNvPr id="8" name="Прямоугольник 7"/>
            <p:cNvSpPr/>
            <p:nvPr/>
          </p:nvSpPr>
          <p:spPr>
            <a:xfrm>
              <a:off x="285720" y="2357430"/>
              <a:ext cx="3286148" cy="714380"/>
            </a:xfrm>
            <a:prstGeom prst="rect">
              <a:avLst/>
            </a:prstGeom>
            <a:ln>
              <a:prstDash val="dash"/>
            </a:ln>
          </p:spPr>
          <p:style>
            <a:lnRef idx="1">
              <a:schemeClr val="accent1"/>
            </a:lnRef>
            <a:fillRef idx="2">
              <a:schemeClr val="accent1"/>
            </a:fillRef>
            <a:effectRef idx="1">
              <a:schemeClr val="accent1"/>
            </a:effectRef>
            <a:fontRef idx="minor">
              <a:schemeClr val="dk1"/>
            </a:fontRef>
          </p:style>
          <p:txBody>
            <a:bodyPr rtlCol="0" anchor="t"/>
            <a:lstStyle/>
            <a:p>
              <a:r>
                <a:rPr lang="en-US" sz="1400" dirty="0" err="1" smtClean="0"/>
                <a:t>CButton</a:t>
              </a:r>
              <a:r>
                <a:rPr lang="en-US" sz="1400" dirty="0" smtClean="0"/>
                <a:t>* </a:t>
              </a:r>
              <a:r>
                <a:rPr lang="en-US" sz="1400" dirty="0" err="1" smtClean="0"/>
                <a:t>CreateButton</a:t>
              </a:r>
              <a:r>
                <a:rPr lang="en-US" sz="1400" dirty="0" smtClean="0"/>
                <a:t>()=0</a:t>
              </a:r>
            </a:p>
            <a:p>
              <a:r>
                <a:rPr lang="en-US" sz="1400" dirty="0" err="1" smtClean="0"/>
                <a:t>CCheckBox</a:t>
              </a:r>
              <a:r>
                <a:rPr lang="en-US" sz="1400" dirty="0" smtClean="0"/>
                <a:t>* </a:t>
              </a:r>
              <a:r>
                <a:rPr lang="en-US" sz="1400" dirty="0" err="1" smtClean="0"/>
                <a:t>CreateCheckBox</a:t>
              </a:r>
              <a:r>
                <a:rPr lang="en-US" sz="1400" dirty="0" smtClean="0"/>
                <a:t>()=0</a:t>
              </a:r>
            </a:p>
            <a:p>
              <a:r>
                <a:rPr lang="en-US" sz="1400" dirty="0" err="1" smtClean="0"/>
                <a:t>CRadioButton</a:t>
              </a:r>
              <a:r>
                <a:rPr lang="en-US" sz="1400" dirty="0" smtClean="0"/>
                <a:t>* </a:t>
              </a:r>
              <a:r>
                <a:rPr lang="en-US" sz="1400" dirty="0" err="1" smtClean="0"/>
                <a:t>CreateRadioButton</a:t>
              </a:r>
              <a:r>
                <a:rPr lang="en-US" sz="1400" dirty="0" smtClean="0"/>
                <a:t>()=0</a:t>
              </a:r>
              <a:endParaRPr lang="ru-RU" sz="1400" dirty="0"/>
            </a:p>
          </p:txBody>
        </p:sp>
      </p:grpSp>
      <p:grpSp>
        <p:nvGrpSpPr>
          <p:cNvPr id="10" name="Группа 9"/>
          <p:cNvGrpSpPr/>
          <p:nvPr/>
        </p:nvGrpSpPr>
        <p:grpSpPr>
          <a:xfrm>
            <a:off x="1393009" y="3284984"/>
            <a:ext cx="3071834" cy="1224136"/>
            <a:chOff x="285720" y="2000240"/>
            <a:chExt cx="3286148" cy="1071570"/>
          </a:xfrm>
        </p:grpSpPr>
        <p:sp>
          <p:nvSpPr>
            <p:cNvPr id="11" name="Прямоугольник 10"/>
            <p:cNvSpPr/>
            <p:nvPr/>
          </p:nvSpPr>
          <p:spPr>
            <a:xfrm>
              <a:off x="285720" y="2000240"/>
              <a:ext cx="3286148" cy="35719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b="1" dirty="0" err="1" smtClean="0"/>
                <a:t>CWindowsUIFactory</a:t>
              </a:r>
              <a:endParaRPr lang="ru-RU" sz="1400" b="1" dirty="0"/>
            </a:p>
          </p:txBody>
        </p:sp>
        <p:sp>
          <p:nvSpPr>
            <p:cNvPr id="12" name="Прямоугольник 11"/>
            <p:cNvSpPr/>
            <p:nvPr/>
          </p:nvSpPr>
          <p:spPr>
            <a:xfrm>
              <a:off x="285720" y="2357430"/>
              <a:ext cx="3286148" cy="714380"/>
            </a:xfrm>
            <a:prstGeom prst="rect">
              <a:avLst/>
            </a:prstGeom>
          </p:spPr>
          <p:style>
            <a:lnRef idx="1">
              <a:schemeClr val="accent1"/>
            </a:lnRef>
            <a:fillRef idx="2">
              <a:schemeClr val="accent1"/>
            </a:fillRef>
            <a:effectRef idx="1">
              <a:schemeClr val="accent1"/>
            </a:effectRef>
            <a:fontRef idx="minor">
              <a:schemeClr val="dk1"/>
            </a:fontRef>
          </p:style>
          <p:txBody>
            <a:bodyPr rtlCol="0" anchor="t"/>
            <a:lstStyle/>
            <a:p>
              <a:r>
                <a:rPr lang="en-US" sz="1400" dirty="0" err="1" smtClean="0"/>
                <a:t>CButton</a:t>
              </a:r>
              <a:r>
                <a:rPr lang="en-US" sz="1400" dirty="0" smtClean="0"/>
                <a:t>* </a:t>
              </a:r>
              <a:r>
                <a:rPr lang="en-US" sz="1400" dirty="0" err="1" smtClean="0"/>
                <a:t>CreateButton</a:t>
              </a:r>
              <a:r>
                <a:rPr lang="en-US" sz="1400" dirty="0" smtClean="0"/>
                <a:t>()</a:t>
              </a:r>
            </a:p>
            <a:p>
              <a:r>
                <a:rPr lang="en-US" sz="1400" dirty="0" err="1" smtClean="0"/>
                <a:t>CCheckBox</a:t>
              </a:r>
              <a:r>
                <a:rPr lang="en-US" sz="1400" dirty="0" smtClean="0"/>
                <a:t>* </a:t>
              </a:r>
              <a:r>
                <a:rPr lang="en-US" sz="1400" dirty="0" err="1" smtClean="0"/>
                <a:t>CreateCheckBox</a:t>
              </a:r>
              <a:r>
                <a:rPr lang="en-US" sz="1400" dirty="0" smtClean="0"/>
                <a:t>()</a:t>
              </a:r>
            </a:p>
            <a:p>
              <a:r>
                <a:rPr lang="en-US" sz="1400" dirty="0" err="1" smtClean="0"/>
                <a:t>CRadioButton</a:t>
              </a:r>
              <a:r>
                <a:rPr lang="en-US" sz="1400" dirty="0" smtClean="0"/>
                <a:t>* </a:t>
              </a:r>
              <a:r>
                <a:rPr lang="en-US" sz="1400" dirty="0" err="1" smtClean="0"/>
                <a:t>CreateRadioButton</a:t>
              </a:r>
              <a:r>
                <a:rPr lang="en-US" sz="1400" dirty="0" smtClean="0"/>
                <a:t>()</a:t>
              </a:r>
              <a:endParaRPr lang="ru-RU" sz="1400" dirty="0"/>
            </a:p>
          </p:txBody>
        </p:sp>
      </p:grpSp>
      <p:grpSp>
        <p:nvGrpSpPr>
          <p:cNvPr id="19" name="Группа 18"/>
          <p:cNvGrpSpPr/>
          <p:nvPr/>
        </p:nvGrpSpPr>
        <p:grpSpPr>
          <a:xfrm>
            <a:off x="4679157" y="3284984"/>
            <a:ext cx="3071834" cy="1224136"/>
            <a:chOff x="285720" y="2000240"/>
            <a:chExt cx="3286148" cy="1002412"/>
          </a:xfrm>
        </p:grpSpPr>
        <p:sp>
          <p:nvSpPr>
            <p:cNvPr id="20" name="Прямоугольник 19"/>
            <p:cNvSpPr/>
            <p:nvPr/>
          </p:nvSpPr>
          <p:spPr>
            <a:xfrm>
              <a:off x="285720" y="2000240"/>
              <a:ext cx="3286148" cy="35719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b="1" dirty="0" err="1" smtClean="0"/>
                <a:t>CMacOSXUIFactory</a:t>
              </a:r>
              <a:endParaRPr lang="ru-RU" sz="1400" b="1" dirty="0"/>
            </a:p>
          </p:txBody>
        </p:sp>
        <p:sp>
          <p:nvSpPr>
            <p:cNvPr id="21" name="Прямоугольник 20"/>
            <p:cNvSpPr/>
            <p:nvPr/>
          </p:nvSpPr>
          <p:spPr>
            <a:xfrm>
              <a:off x="285720" y="2288272"/>
              <a:ext cx="3286148" cy="714380"/>
            </a:xfrm>
            <a:prstGeom prst="rect">
              <a:avLst/>
            </a:prstGeom>
          </p:spPr>
          <p:style>
            <a:lnRef idx="1">
              <a:schemeClr val="accent1"/>
            </a:lnRef>
            <a:fillRef idx="2">
              <a:schemeClr val="accent1"/>
            </a:fillRef>
            <a:effectRef idx="1">
              <a:schemeClr val="accent1"/>
            </a:effectRef>
            <a:fontRef idx="minor">
              <a:schemeClr val="dk1"/>
            </a:fontRef>
          </p:style>
          <p:txBody>
            <a:bodyPr rtlCol="0" anchor="t"/>
            <a:lstStyle/>
            <a:p>
              <a:r>
                <a:rPr lang="en-US" sz="1400" dirty="0" err="1" smtClean="0"/>
                <a:t>CButton</a:t>
              </a:r>
              <a:r>
                <a:rPr lang="en-US" sz="1400" dirty="0" smtClean="0"/>
                <a:t>* </a:t>
              </a:r>
              <a:r>
                <a:rPr lang="en-US" sz="1400" dirty="0" err="1" smtClean="0"/>
                <a:t>CreateButton</a:t>
              </a:r>
              <a:r>
                <a:rPr lang="en-US" sz="1400" dirty="0" smtClean="0"/>
                <a:t>()</a:t>
              </a:r>
            </a:p>
            <a:p>
              <a:r>
                <a:rPr lang="en-US" sz="1400" dirty="0" err="1" smtClean="0"/>
                <a:t>CCheckBox</a:t>
              </a:r>
              <a:r>
                <a:rPr lang="en-US" sz="1400" dirty="0" smtClean="0"/>
                <a:t>* </a:t>
              </a:r>
              <a:r>
                <a:rPr lang="en-US" sz="1400" dirty="0" err="1" smtClean="0"/>
                <a:t>CreateCheckBox</a:t>
              </a:r>
              <a:r>
                <a:rPr lang="en-US" sz="1400" dirty="0" smtClean="0"/>
                <a:t>()</a:t>
              </a:r>
            </a:p>
            <a:p>
              <a:r>
                <a:rPr lang="en-US" sz="1400" dirty="0" err="1" smtClean="0"/>
                <a:t>CRadioButton</a:t>
              </a:r>
              <a:r>
                <a:rPr lang="en-US" sz="1400" dirty="0" smtClean="0"/>
                <a:t>* </a:t>
              </a:r>
              <a:r>
                <a:rPr lang="en-US" sz="1400" dirty="0" err="1" smtClean="0"/>
                <a:t>CreateRadioButton</a:t>
              </a:r>
              <a:r>
                <a:rPr lang="en-US" sz="1400" dirty="0" smtClean="0"/>
                <a:t>()</a:t>
              </a:r>
              <a:endParaRPr lang="ru-RU" sz="1400" dirty="0"/>
            </a:p>
          </p:txBody>
        </p:sp>
      </p:grpSp>
      <p:cxnSp>
        <p:nvCxnSpPr>
          <p:cNvPr id="26" name="Соединительная линия уступом 25"/>
          <p:cNvCxnSpPr>
            <a:stCxn id="8" idx="2"/>
            <a:endCxn id="11" idx="0"/>
          </p:cNvCxnSpPr>
          <p:nvPr/>
        </p:nvCxnSpPr>
        <p:spPr>
          <a:xfrm rot="5400000">
            <a:off x="3372263" y="2049560"/>
            <a:ext cx="792088" cy="1678761"/>
          </a:xfrm>
          <a:prstGeom prst="bentConnector3">
            <a:avLst>
              <a:gd name="adj1" fmla="val 50000"/>
            </a:avLst>
          </a:prstGeom>
          <a:ln>
            <a:tailEnd type="arrow"/>
          </a:ln>
        </p:spPr>
        <p:style>
          <a:lnRef idx="1">
            <a:schemeClr val="accent1"/>
          </a:lnRef>
          <a:fillRef idx="2">
            <a:schemeClr val="accent1"/>
          </a:fillRef>
          <a:effectRef idx="1">
            <a:schemeClr val="accent1"/>
          </a:effectRef>
          <a:fontRef idx="minor">
            <a:schemeClr val="dk1"/>
          </a:fontRef>
        </p:style>
      </p:cxnSp>
      <p:cxnSp>
        <p:nvCxnSpPr>
          <p:cNvPr id="58" name="Соединительная линия уступом 57"/>
          <p:cNvCxnSpPr>
            <a:stCxn id="8" idx="2"/>
            <a:endCxn id="20" idx="0"/>
          </p:cNvCxnSpPr>
          <p:nvPr/>
        </p:nvCxnSpPr>
        <p:spPr>
          <a:xfrm rot="16200000" flipH="1">
            <a:off x="5015336" y="2085246"/>
            <a:ext cx="792088" cy="1607387"/>
          </a:xfrm>
          <a:prstGeom prst="bentConnector3">
            <a:avLst>
              <a:gd name="adj1" fmla="val 50000"/>
            </a:avLst>
          </a:prstGeom>
          <a:ln>
            <a:tailEnd type="arrow"/>
          </a:ln>
        </p:spPr>
        <p:style>
          <a:lnRef idx="1">
            <a:schemeClr val="accent1"/>
          </a:lnRef>
          <a:fillRef idx="2">
            <a:schemeClr val="accent1"/>
          </a:fillRef>
          <a:effectRef idx="1">
            <a:schemeClr val="accent1"/>
          </a:effectRef>
          <a:fontRef idx="minor">
            <a:schemeClr val="dk1"/>
          </a:fontRef>
        </p:style>
      </p:cxnSp>
      <p:cxnSp>
        <p:nvCxnSpPr>
          <p:cNvPr id="61" name="Соединительная линия уступом 60"/>
          <p:cNvCxnSpPr>
            <a:stCxn id="62" idx="2"/>
            <a:endCxn id="63" idx="0"/>
          </p:cNvCxnSpPr>
          <p:nvPr/>
        </p:nvCxnSpPr>
        <p:spPr>
          <a:xfrm rot="5400000">
            <a:off x="3934161" y="5778800"/>
            <a:ext cx="285752" cy="1015440"/>
          </a:xfrm>
          <a:prstGeom prst="bentConnector3">
            <a:avLst>
              <a:gd name="adj1" fmla="val 50000"/>
            </a:avLst>
          </a:prstGeom>
          <a:ln>
            <a:tailEnd type="arrow"/>
          </a:ln>
        </p:spPr>
        <p:style>
          <a:lnRef idx="1">
            <a:schemeClr val="accent1"/>
          </a:lnRef>
          <a:fillRef idx="2">
            <a:schemeClr val="accent1"/>
          </a:fillRef>
          <a:effectRef idx="1">
            <a:schemeClr val="accent1"/>
          </a:effectRef>
          <a:fontRef idx="minor">
            <a:schemeClr val="dk1"/>
          </a:fontRef>
        </p:style>
      </p:cxnSp>
      <p:sp>
        <p:nvSpPr>
          <p:cNvPr id="62" name="Прямоугольник 61"/>
          <p:cNvSpPr/>
          <p:nvPr/>
        </p:nvSpPr>
        <p:spPr>
          <a:xfrm>
            <a:off x="3821901" y="5786454"/>
            <a:ext cx="1525712" cy="357190"/>
          </a:xfrm>
          <a:prstGeom prst="rect">
            <a:avLst/>
          </a:prstGeom>
          <a:ln>
            <a:prstDash val="dash"/>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b="1" dirty="0" err="1" smtClean="0"/>
              <a:t>CCheckBox</a:t>
            </a:r>
            <a:endParaRPr lang="ru-RU" sz="1400" b="1" dirty="0"/>
          </a:p>
        </p:txBody>
      </p:sp>
      <p:sp>
        <p:nvSpPr>
          <p:cNvPr id="63" name="Прямоугольник 62"/>
          <p:cNvSpPr/>
          <p:nvPr/>
        </p:nvSpPr>
        <p:spPr>
          <a:xfrm>
            <a:off x="2607455" y="6429396"/>
            <a:ext cx="1923723" cy="35719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b="1" dirty="0" err="1" smtClean="0"/>
              <a:t>CWindowsCheckBox</a:t>
            </a:r>
            <a:endParaRPr lang="ru-RU" sz="1400" b="1" dirty="0"/>
          </a:p>
        </p:txBody>
      </p:sp>
      <p:sp>
        <p:nvSpPr>
          <p:cNvPr id="64" name="Прямоугольник 63"/>
          <p:cNvSpPr/>
          <p:nvPr/>
        </p:nvSpPr>
        <p:spPr>
          <a:xfrm>
            <a:off x="4679157" y="6429396"/>
            <a:ext cx="1857388" cy="35719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b="1" dirty="0" err="1" smtClean="0"/>
              <a:t>CMacOSXCheckBox</a:t>
            </a:r>
            <a:endParaRPr lang="ru-RU" sz="1400" b="1" dirty="0"/>
          </a:p>
        </p:txBody>
      </p:sp>
      <p:cxnSp>
        <p:nvCxnSpPr>
          <p:cNvPr id="65" name="Соединительная линия уступом 64"/>
          <p:cNvCxnSpPr>
            <a:stCxn id="62" idx="2"/>
            <a:endCxn id="64" idx="0"/>
          </p:cNvCxnSpPr>
          <p:nvPr/>
        </p:nvCxnSpPr>
        <p:spPr>
          <a:xfrm rot="16200000" flipH="1">
            <a:off x="4953428" y="5774973"/>
            <a:ext cx="285752" cy="1023094"/>
          </a:xfrm>
          <a:prstGeom prst="bentConnector3">
            <a:avLst>
              <a:gd name="adj1" fmla="val 50000"/>
            </a:avLst>
          </a:prstGeom>
          <a:ln>
            <a:tailEnd type="arrow"/>
          </a:ln>
        </p:spPr>
        <p:style>
          <a:lnRef idx="1">
            <a:schemeClr val="accent1"/>
          </a:lnRef>
          <a:fillRef idx="2">
            <a:schemeClr val="accent1"/>
          </a:fillRef>
          <a:effectRef idx="1">
            <a:schemeClr val="accent1"/>
          </a:effectRef>
          <a:fontRef idx="minor">
            <a:schemeClr val="dk1"/>
          </a:fontRef>
        </p:style>
      </p:cxnSp>
      <p:sp>
        <p:nvSpPr>
          <p:cNvPr id="2" name="Номер слайда 1"/>
          <p:cNvSpPr>
            <a:spLocks noGrp="1"/>
          </p:cNvSpPr>
          <p:nvPr>
            <p:ph type="sldNum" sz="quarter" idx="12"/>
          </p:nvPr>
        </p:nvSpPr>
        <p:spPr/>
        <p:txBody>
          <a:bodyPr/>
          <a:lstStyle/>
          <a:p>
            <a:fld id="{6D22F896-40B5-4ADD-8801-0D06FADFA095}" type="slidenum">
              <a:rPr lang="en-US" smtClean="0"/>
              <a:t>11</a:t>
            </a:fld>
            <a:endParaRPr lang="en-US" dirty="0"/>
          </a:p>
        </p:txBody>
      </p:sp>
    </p:spTree>
    <p:extLst>
      <p:ext uri="{BB962C8B-B14F-4D97-AF65-F5344CB8AC3E}">
        <p14:creationId xmlns:p14="http://schemas.microsoft.com/office/powerpoint/2010/main" val="204912130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idx="4294967295"/>
          </p:nvPr>
        </p:nvSpPr>
        <p:spPr>
          <a:xfrm>
            <a:off x="40958" y="38100"/>
            <a:ext cx="8229600" cy="723900"/>
          </a:xfrm>
        </p:spPr>
        <p:txBody>
          <a:bodyPr>
            <a:normAutofit/>
          </a:bodyPr>
          <a:lstStyle/>
          <a:p>
            <a:r>
              <a:rPr lang="ru-RU" dirty="0" smtClean="0"/>
              <a:t>Шаги реализации</a:t>
            </a:r>
            <a:endParaRPr lang="ru-RU" dirty="0"/>
          </a:p>
        </p:txBody>
      </p:sp>
      <p:sp>
        <p:nvSpPr>
          <p:cNvPr id="5" name="Номер слайда 4"/>
          <p:cNvSpPr>
            <a:spLocks noGrp="1"/>
          </p:cNvSpPr>
          <p:nvPr>
            <p:ph type="sldNum" sz="quarter" idx="12"/>
          </p:nvPr>
        </p:nvSpPr>
        <p:spPr/>
        <p:txBody>
          <a:bodyPr/>
          <a:lstStyle/>
          <a:p>
            <a:fld id="{6D22F896-40B5-4ADD-8801-0D06FADFA095}" type="slidenum">
              <a:rPr lang="en-US" smtClean="0"/>
              <a:t>12</a:t>
            </a:fld>
            <a:endParaRPr lang="en-US" dirty="0"/>
          </a:p>
        </p:txBody>
      </p:sp>
      <p:sp>
        <p:nvSpPr>
          <p:cNvPr id="6" name="Прямоугольник 5"/>
          <p:cNvSpPr/>
          <p:nvPr/>
        </p:nvSpPr>
        <p:spPr>
          <a:xfrm>
            <a:off x="228600" y="1467683"/>
            <a:ext cx="7239000" cy="4247317"/>
          </a:xfrm>
          <a:prstGeom prst="rect">
            <a:avLst/>
          </a:prstGeom>
        </p:spPr>
        <p:txBody>
          <a:bodyPr wrap="square">
            <a:spAutoFit/>
          </a:bodyPr>
          <a:lstStyle/>
          <a:p>
            <a:pPr marL="342900" indent="-342900">
              <a:buFont typeface="+mj-lt"/>
              <a:buAutoNum type="arabicPeriod"/>
            </a:pPr>
            <a:r>
              <a:rPr lang="ru-RU" dirty="0" smtClean="0"/>
              <a:t>Создайте </a:t>
            </a:r>
            <a:r>
              <a:rPr lang="ru-RU" dirty="0"/>
              <a:t>таблицу соотношений типов продуктов к вариациям семейств продуктов</a:t>
            </a:r>
            <a:r>
              <a:rPr lang="ru-RU" dirty="0" smtClean="0"/>
              <a:t>.</a:t>
            </a:r>
          </a:p>
          <a:p>
            <a:pPr marL="342900" indent="-342900">
              <a:buFont typeface="+mj-lt"/>
              <a:buAutoNum type="arabicPeriod"/>
            </a:pPr>
            <a:r>
              <a:rPr lang="ru-RU" dirty="0" smtClean="0"/>
              <a:t>Сведите </a:t>
            </a:r>
            <a:r>
              <a:rPr lang="ru-RU" dirty="0"/>
              <a:t>все вариации продуктов к общим интерфейсам. </a:t>
            </a:r>
            <a:endParaRPr lang="ru-RU" dirty="0" smtClean="0"/>
          </a:p>
          <a:p>
            <a:pPr marL="342900" indent="-342900">
              <a:buFont typeface="+mj-lt"/>
              <a:buAutoNum type="arabicPeriod"/>
            </a:pPr>
            <a:r>
              <a:rPr lang="ru-RU" dirty="0" smtClean="0"/>
              <a:t>Определите </a:t>
            </a:r>
            <a:r>
              <a:rPr lang="ru-RU" dirty="0"/>
              <a:t>интерфейс абстрактной фабрики. Он должен иметь фабричные методы для создания каждого из типов продуктов. </a:t>
            </a:r>
            <a:endParaRPr lang="ru-RU" dirty="0" smtClean="0"/>
          </a:p>
          <a:p>
            <a:pPr marL="342900" indent="-342900">
              <a:buFont typeface="+mj-lt"/>
              <a:buAutoNum type="arabicPeriod"/>
            </a:pPr>
            <a:r>
              <a:rPr lang="ru-RU" dirty="0" smtClean="0"/>
              <a:t>Создайте </a:t>
            </a:r>
            <a:r>
              <a:rPr lang="ru-RU" dirty="0"/>
              <a:t>классы конкретных фабрик, реализовав интерфейс абстрактной фабрики. Этих классов должно быть столько же, сколько и вариаций семейств продуктов. </a:t>
            </a:r>
            <a:endParaRPr lang="ru-RU" dirty="0" smtClean="0"/>
          </a:p>
          <a:p>
            <a:pPr marL="342900" indent="-342900">
              <a:buFont typeface="+mj-lt"/>
              <a:buAutoNum type="arabicPeriod"/>
            </a:pPr>
            <a:r>
              <a:rPr lang="ru-RU" dirty="0" smtClean="0"/>
              <a:t>Измените </a:t>
            </a:r>
            <a:r>
              <a:rPr lang="ru-RU" dirty="0"/>
              <a:t>код инициализации программы так, чтобы она создавала определённую фабрику и передавала её в клиентский код. </a:t>
            </a:r>
            <a:endParaRPr lang="ru-RU" dirty="0" smtClean="0"/>
          </a:p>
          <a:p>
            <a:pPr marL="342900" indent="-342900">
              <a:buFont typeface="+mj-lt"/>
              <a:buAutoNum type="arabicPeriod"/>
            </a:pPr>
            <a:r>
              <a:rPr lang="ru-RU" dirty="0" smtClean="0"/>
              <a:t>Замените </a:t>
            </a:r>
            <a:r>
              <a:rPr lang="ru-RU" dirty="0"/>
              <a:t>в клиентском коде участки создания продуктов через конструктор вызовами соответствующих методов фабрики. </a:t>
            </a:r>
          </a:p>
        </p:txBody>
      </p:sp>
    </p:spTree>
    <p:extLst>
      <p:ext uri="{BB962C8B-B14F-4D97-AF65-F5344CB8AC3E}">
        <p14:creationId xmlns:p14="http://schemas.microsoft.com/office/powerpoint/2010/main" val="378129469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idx="4294967295"/>
          </p:nvPr>
        </p:nvSpPr>
        <p:spPr>
          <a:xfrm>
            <a:off x="0" y="274638"/>
            <a:ext cx="8229600" cy="1143000"/>
          </a:xfrm>
        </p:spPr>
        <p:txBody>
          <a:bodyPr>
            <a:normAutofit fontScale="90000"/>
          </a:bodyPr>
          <a:lstStyle/>
          <a:p>
            <a:r>
              <a:rPr lang="ru-RU" dirty="0" smtClean="0"/>
              <a:t>Абстрактные и конкретные элементы управления</a:t>
            </a:r>
            <a:endParaRPr lang="ru-RU" dirty="0"/>
          </a:p>
        </p:txBody>
      </p:sp>
      <p:sp>
        <p:nvSpPr>
          <p:cNvPr id="3" name="TextBox 2"/>
          <p:cNvSpPr txBox="1"/>
          <p:nvPr/>
        </p:nvSpPr>
        <p:spPr>
          <a:xfrm>
            <a:off x="71438" y="1484784"/>
            <a:ext cx="4143372" cy="5078313"/>
          </a:xfrm>
          <a:prstGeom prst="rect">
            <a:avLst/>
          </a:prstGeom>
          <a:noFill/>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b="1" dirty="0">
                <a:solidFill>
                  <a:srgbClr val="7F0055"/>
                </a:solidFill>
                <a:latin typeface="Courier New"/>
              </a:rPr>
              <a:t>class</a:t>
            </a:r>
            <a:r>
              <a:rPr lang="en-US" b="1" dirty="0">
                <a:solidFill>
                  <a:srgbClr val="000000"/>
                </a:solidFill>
                <a:latin typeface="Courier New"/>
              </a:rPr>
              <a:t> </a:t>
            </a:r>
            <a:r>
              <a:rPr lang="en-US" b="1" dirty="0" err="1">
                <a:solidFill>
                  <a:srgbClr val="000000"/>
                </a:solidFill>
                <a:latin typeface="Courier New"/>
              </a:rPr>
              <a:t>CButton</a:t>
            </a:r>
            <a:endParaRPr lang="en-US" b="1" dirty="0">
              <a:solidFill>
                <a:srgbClr val="000000"/>
              </a:solidFill>
              <a:latin typeface="Courier New"/>
            </a:endParaRPr>
          </a:p>
          <a:p>
            <a:r>
              <a:rPr lang="ru-RU" dirty="0">
                <a:solidFill>
                  <a:srgbClr val="000000"/>
                </a:solidFill>
                <a:latin typeface="Courier New"/>
              </a:rPr>
              <a:t>{</a:t>
            </a:r>
          </a:p>
          <a:p>
            <a:r>
              <a:rPr lang="en-US" b="1" dirty="0">
                <a:solidFill>
                  <a:srgbClr val="7F0055"/>
                </a:solidFill>
                <a:latin typeface="Courier New"/>
              </a:rPr>
              <a:t>public</a:t>
            </a:r>
            <a:r>
              <a:rPr lang="en-US" b="1" dirty="0">
                <a:solidFill>
                  <a:srgbClr val="000000"/>
                </a:solidFill>
                <a:latin typeface="Courier New"/>
              </a:rPr>
              <a:t>:</a:t>
            </a:r>
          </a:p>
          <a:p>
            <a:r>
              <a:rPr lang="en-US" dirty="0">
                <a:solidFill>
                  <a:srgbClr val="000000"/>
                </a:solidFill>
                <a:latin typeface="Courier New"/>
              </a:rPr>
              <a:t>virtual ~</a:t>
            </a:r>
            <a:r>
              <a:rPr lang="en-US" dirty="0" err="1">
                <a:solidFill>
                  <a:srgbClr val="000000"/>
                </a:solidFill>
                <a:latin typeface="Courier New"/>
              </a:rPr>
              <a:t>CButton</a:t>
            </a:r>
            <a:r>
              <a:rPr lang="en-US" dirty="0">
                <a:solidFill>
                  <a:srgbClr val="000000"/>
                </a:solidFill>
                <a:latin typeface="Courier New"/>
              </a:rPr>
              <a:t>(){}</a:t>
            </a:r>
          </a:p>
          <a:p>
            <a:r>
              <a:rPr lang="ru-RU" dirty="0">
                <a:solidFill>
                  <a:srgbClr val="3F7F5F"/>
                </a:solidFill>
                <a:latin typeface="Courier New"/>
              </a:rPr>
              <a:t>//...</a:t>
            </a:r>
          </a:p>
          <a:p>
            <a:r>
              <a:rPr lang="ru-RU" dirty="0">
                <a:solidFill>
                  <a:srgbClr val="000000"/>
                </a:solidFill>
                <a:latin typeface="Courier New"/>
              </a:rPr>
              <a:t>};</a:t>
            </a:r>
          </a:p>
          <a:p>
            <a:endParaRPr lang="ru-RU" dirty="0">
              <a:latin typeface="Courier New"/>
            </a:endParaRPr>
          </a:p>
          <a:p>
            <a:r>
              <a:rPr lang="en-US" b="1" dirty="0">
                <a:solidFill>
                  <a:srgbClr val="7F0055"/>
                </a:solidFill>
                <a:latin typeface="Courier New"/>
              </a:rPr>
              <a:t>class</a:t>
            </a:r>
            <a:r>
              <a:rPr lang="en-US" b="1" dirty="0">
                <a:solidFill>
                  <a:srgbClr val="000000"/>
                </a:solidFill>
                <a:latin typeface="Courier New"/>
              </a:rPr>
              <a:t> </a:t>
            </a:r>
            <a:r>
              <a:rPr lang="en-US" b="1" dirty="0" err="1">
                <a:solidFill>
                  <a:srgbClr val="000000"/>
                </a:solidFill>
                <a:latin typeface="Courier New"/>
              </a:rPr>
              <a:t>CWindowsButton</a:t>
            </a:r>
            <a:r>
              <a:rPr lang="en-US" b="1" dirty="0">
                <a:solidFill>
                  <a:srgbClr val="000000"/>
                </a:solidFill>
                <a:latin typeface="Courier New"/>
              </a:rPr>
              <a:t> : </a:t>
            </a:r>
            <a:r>
              <a:rPr lang="en-US" b="1" dirty="0">
                <a:solidFill>
                  <a:srgbClr val="7F0055"/>
                </a:solidFill>
                <a:latin typeface="Courier New"/>
              </a:rPr>
              <a:t>public</a:t>
            </a:r>
            <a:r>
              <a:rPr lang="en-US" b="1" dirty="0">
                <a:solidFill>
                  <a:srgbClr val="000000"/>
                </a:solidFill>
                <a:latin typeface="Courier New"/>
              </a:rPr>
              <a:t> </a:t>
            </a:r>
            <a:r>
              <a:rPr lang="en-US" b="1" dirty="0" err="1">
                <a:solidFill>
                  <a:srgbClr val="000000"/>
                </a:solidFill>
                <a:latin typeface="Courier New"/>
              </a:rPr>
              <a:t>CButton</a:t>
            </a:r>
            <a:endParaRPr lang="en-US" b="1" dirty="0">
              <a:solidFill>
                <a:srgbClr val="000000"/>
              </a:solidFill>
              <a:latin typeface="Courier New"/>
            </a:endParaRPr>
          </a:p>
          <a:p>
            <a:r>
              <a:rPr lang="ru-RU" dirty="0">
                <a:solidFill>
                  <a:srgbClr val="000000"/>
                </a:solidFill>
                <a:latin typeface="Courier New"/>
              </a:rPr>
              <a:t>{</a:t>
            </a:r>
          </a:p>
          <a:p>
            <a:r>
              <a:rPr lang="ru-RU" dirty="0">
                <a:solidFill>
                  <a:srgbClr val="3F7F5F"/>
                </a:solidFill>
                <a:latin typeface="Courier New"/>
              </a:rPr>
              <a:t>//...</a:t>
            </a:r>
          </a:p>
          <a:p>
            <a:r>
              <a:rPr lang="ru-RU" dirty="0">
                <a:solidFill>
                  <a:srgbClr val="000000"/>
                </a:solidFill>
                <a:latin typeface="Courier New"/>
              </a:rPr>
              <a:t>};</a:t>
            </a:r>
          </a:p>
          <a:p>
            <a:endParaRPr lang="ru-RU" dirty="0">
              <a:latin typeface="Courier New"/>
            </a:endParaRPr>
          </a:p>
          <a:p>
            <a:r>
              <a:rPr lang="en-US" b="1" dirty="0">
                <a:solidFill>
                  <a:srgbClr val="7F0055"/>
                </a:solidFill>
                <a:latin typeface="Courier New"/>
              </a:rPr>
              <a:t>class</a:t>
            </a:r>
            <a:r>
              <a:rPr lang="en-US" b="1" dirty="0">
                <a:solidFill>
                  <a:srgbClr val="000000"/>
                </a:solidFill>
                <a:latin typeface="Courier New"/>
              </a:rPr>
              <a:t> </a:t>
            </a:r>
            <a:r>
              <a:rPr lang="en-US" b="1" dirty="0" err="1">
                <a:solidFill>
                  <a:srgbClr val="000000"/>
                </a:solidFill>
                <a:latin typeface="Courier New"/>
              </a:rPr>
              <a:t>CMacOSXButton</a:t>
            </a:r>
            <a:r>
              <a:rPr lang="en-US" b="1" dirty="0">
                <a:solidFill>
                  <a:srgbClr val="000000"/>
                </a:solidFill>
                <a:latin typeface="Courier New"/>
              </a:rPr>
              <a:t> : </a:t>
            </a:r>
            <a:r>
              <a:rPr lang="en-US" b="1" dirty="0">
                <a:solidFill>
                  <a:srgbClr val="7F0055"/>
                </a:solidFill>
                <a:latin typeface="Courier New"/>
              </a:rPr>
              <a:t>public</a:t>
            </a:r>
            <a:r>
              <a:rPr lang="en-US" b="1" dirty="0">
                <a:solidFill>
                  <a:srgbClr val="000000"/>
                </a:solidFill>
                <a:latin typeface="Courier New"/>
              </a:rPr>
              <a:t> </a:t>
            </a:r>
            <a:r>
              <a:rPr lang="en-US" b="1" dirty="0" err="1">
                <a:solidFill>
                  <a:srgbClr val="000000"/>
                </a:solidFill>
                <a:latin typeface="Courier New"/>
              </a:rPr>
              <a:t>CButton</a:t>
            </a:r>
            <a:endParaRPr lang="en-US" b="1" dirty="0">
              <a:solidFill>
                <a:srgbClr val="000000"/>
              </a:solidFill>
              <a:latin typeface="Courier New"/>
            </a:endParaRPr>
          </a:p>
          <a:p>
            <a:r>
              <a:rPr lang="ru-RU" dirty="0">
                <a:solidFill>
                  <a:srgbClr val="000000"/>
                </a:solidFill>
                <a:latin typeface="Courier New"/>
              </a:rPr>
              <a:t>{</a:t>
            </a:r>
          </a:p>
          <a:p>
            <a:r>
              <a:rPr lang="ru-RU" dirty="0">
                <a:solidFill>
                  <a:srgbClr val="3F7F5F"/>
                </a:solidFill>
                <a:latin typeface="Courier New"/>
              </a:rPr>
              <a:t>//...</a:t>
            </a:r>
          </a:p>
          <a:p>
            <a:r>
              <a:rPr lang="ru-RU" dirty="0">
                <a:solidFill>
                  <a:srgbClr val="000000"/>
                </a:solidFill>
                <a:latin typeface="Courier New"/>
              </a:rPr>
              <a:t>};</a:t>
            </a:r>
          </a:p>
        </p:txBody>
      </p:sp>
      <p:sp>
        <p:nvSpPr>
          <p:cNvPr id="4" name="TextBox 3"/>
          <p:cNvSpPr txBox="1"/>
          <p:nvPr/>
        </p:nvSpPr>
        <p:spPr>
          <a:xfrm>
            <a:off x="4286248" y="1484784"/>
            <a:ext cx="4786314" cy="5078313"/>
          </a:xfrm>
          <a:prstGeom prst="rect">
            <a:avLst/>
          </a:prstGeom>
          <a:noFill/>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b="1" dirty="0">
                <a:solidFill>
                  <a:srgbClr val="7F0055"/>
                </a:solidFill>
                <a:latin typeface="Courier New"/>
              </a:rPr>
              <a:t>class</a:t>
            </a:r>
            <a:r>
              <a:rPr lang="en-US" b="1" dirty="0">
                <a:solidFill>
                  <a:srgbClr val="000000"/>
                </a:solidFill>
                <a:latin typeface="Courier New"/>
              </a:rPr>
              <a:t> </a:t>
            </a:r>
            <a:r>
              <a:rPr lang="en-US" b="1" dirty="0" err="1">
                <a:solidFill>
                  <a:srgbClr val="000000"/>
                </a:solidFill>
                <a:latin typeface="Courier New"/>
              </a:rPr>
              <a:t>CCheckBox</a:t>
            </a:r>
            <a:endParaRPr lang="en-US" b="1" dirty="0">
              <a:solidFill>
                <a:srgbClr val="000000"/>
              </a:solidFill>
              <a:latin typeface="Courier New"/>
            </a:endParaRPr>
          </a:p>
          <a:p>
            <a:r>
              <a:rPr lang="ru-RU" dirty="0">
                <a:solidFill>
                  <a:srgbClr val="000000"/>
                </a:solidFill>
                <a:latin typeface="Courier New"/>
              </a:rPr>
              <a:t>{</a:t>
            </a:r>
          </a:p>
          <a:p>
            <a:r>
              <a:rPr lang="en-US" b="1" dirty="0">
                <a:solidFill>
                  <a:srgbClr val="7F0055"/>
                </a:solidFill>
                <a:latin typeface="Courier New"/>
              </a:rPr>
              <a:t>public</a:t>
            </a:r>
            <a:r>
              <a:rPr lang="en-US" b="1" dirty="0">
                <a:solidFill>
                  <a:srgbClr val="000000"/>
                </a:solidFill>
                <a:latin typeface="Courier New"/>
              </a:rPr>
              <a:t>:</a:t>
            </a:r>
          </a:p>
          <a:p>
            <a:r>
              <a:rPr lang="en-US" dirty="0">
                <a:solidFill>
                  <a:srgbClr val="000000"/>
                </a:solidFill>
                <a:latin typeface="Courier New"/>
              </a:rPr>
              <a:t>virtual ~</a:t>
            </a:r>
            <a:r>
              <a:rPr lang="en-US" dirty="0" err="1">
                <a:solidFill>
                  <a:srgbClr val="000000"/>
                </a:solidFill>
                <a:latin typeface="Courier New"/>
              </a:rPr>
              <a:t>CCheckBox</a:t>
            </a:r>
            <a:r>
              <a:rPr lang="en-US" dirty="0">
                <a:solidFill>
                  <a:srgbClr val="000000"/>
                </a:solidFill>
                <a:latin typeface="Courier New"/>
              </a:rPr>
              <a:t>(){}</a:t>
            </a:r>
          </a:p>
          <a:p>
            <a:r>
              <a:rPr lang="ru-RU" dirty="0">
                <a:solidFill>
                  <a:srgbClr val="3F7F5F"/>
                </a:solidFill>
                <a:latin typeface="Courier New"/>
              </a:rPr>
              <a:t>// ...</a:t>
            </a:r>
          </a:p>
          <a:p>
            <a:r>
              <a:rPr lang="ru-RU" dirty="0">
                <a:solidFill>
                  <a:srgbClr val="000000"/>
                </a:solidFill>
                <a:latin typeface="Courier New"/>
              </a:rPr>
              <a:t>};</a:t>
            </a:r>
          </a:p>
          <a:p>
            <a:endParaRPr lang="ru-RU" dirty="0">
              <a:latin typeface="Courier New"/>
            </a:endParaRPr>
          </a:p>
          <a:p>
            <a:r>
              <a:rPr lang="en-US" b="1" dirty="0">
                <a:solidFill>
                  <a:srgbClr val="7F0055"/>
                </a:solidFill>
                <a:latin typeface="Courier New"/>
              </a:rPr>
              <a:t>class</a:t>
            </a:r>
            <a:r>
              <a:rPr lang="en-US" b="1" dirty="0">
                <a:solidFill>
                  <a:srgbClr val="000000"/>
                </a:solidFill>
                <a:latin typeface="Courier New"/>
              </a:rPr>
              <a:t> </a:t>
            </a:r>
            <a:r>
              <a:rPr lang="en-US" b="1" dirty="0" err="1">
                <a:solidFill>
                  <a:srgbClr val="000000"/>
                </a:solidFill>
                <a:latin typeface="Courier New"/>
              </a:rPr>
              <a:t>CWindowsCheckBox</a:t>
            </a:r>
            <a:r>
              <a:rPr lang="en-US" b="1" dirty="0">
                <a:solidFill>
                  <a:srgbClr val="000000"/>
                </a:solidFill>
                <a:latin typeface="Courier New"/>
              </a:rPr>
              <a:t> : </a:t>
            </a:r>
            <a:r>
              <a:rPr lang="en-US" b="1" dirty="0">
                <a:solidFill>
                  <a:srgbClr val="7F0055"/>
                </a:solidFill>
                <a:latin typeface="Courier New"/>
              </a:rPr>
              <a:t>public</a:t>
            </a:r>
            <a:r>
              <a:rPr lang="en-US" b="1" dirty="0">
                <a:solidFill>
                  <a:srgbClr val="000000"/>
                </a:solidFill>
                <a:latin typeface="Courier New"/>
              </a:rPr>
              <a:t> </a:t>
            </a:r>
            <a:r>
              <a:rPr lang="en-US" b="1" dirty="0" err="1">
                <a:solidFill>
                  <a:srgbClr val="000000"/>
                </a:solidFill>
                <a:latin typeface="Courier New"/>
              </a:rPr>
              <a:t>CCheckBox</a:t>
            </a:r>
            <a:endParaRPr lang="en-US" b="1" dirty="0">
              <a:solidFill>
                <a:srgbClr val="000000"/>
              </a:solidFill>
              <a:latin typeface="Courier New"/>
            </a:endParaRPr>
          </a:p>
          <a:p>
            <a:r>
              <a:rPr lang="ru-RU" dirty="0">
                <a:solidFill>
                  <a:srgbClr val="000000"/>
                </a:solidFill>
                <a:latin typeface="Courier New"/>
              </a:rPr>
              <a:t>{</a:t>
            </a:r>
          </a:p>
          <a:p>
            <a:r>
              <a:rPr lang="ru-RU" dirty="0">
                <a:solidFill>
                  <a:srgbClr val="3F7F5F"/>
                </a:solidFill>
                <a:latin typeface="Courier New"/>
              </a:rPr>
              <a:t>// ...</a:t>
            </a:r>
          </a:p>
          <a:p>
            <a:r>
              <a:rPr lang="ru-RU" dirty="0">
                <a:solidFill>
                  <a:srgbClr val="000000"/>
                </a:solidFill>
                <a:latin typeface="Courier New"/>
              </a:rPr>
              <a:t>};</a:t>
            </a:r>
          </a:p>
          <a:p>
            <a:endParaRPr lang="ru-RU" dirty="0">
              <a:latin typeface="Courier New"/>
            </a:endParaRPr>
          </a:p>
          <a:p>
            <a:r>
              <a:rPr lang="en-US" b="1" dirty="0">
                <a:solidFill>
                  <a:srgbClr val="7F0055"/>
                </a:solidFill>
                <a:latin typeface="Courier New"/>
              </a:rPr>
              <a:t>class</a:t>
            </a:r>
            <a:r>
              <a:rPr lang="en-US" b="1" dirty="0">
                <a:solidFill>
                  <a:srgbClr val="000000"/>
                </a:solidFill>
                <a:latin typeface="Courier New"/>
              </a:rPr>
              <a:t> </a:t>
            </a:r>
            <a:r>
              <a:rPr lang="en-US" b="1" dirty="0" err="1">
                <a:solidFill>
                  <a:srgbClr val="000000"/>
                </a:solidFill>
                <a:latin typeface="Courier New"/>
              </a:rPr>
              <a:t>CMacOSXCheckBox</a:t>
            </a:r>
            <a:r>
              <a:rPr lang="en-US" b="1" dirty="0">
                <a:solidFill>
                  <a:srgbClr val="000000"/>
                </a:solidFill>
                <a:latin typeface="Courier New"/>
              </a:rPr>
              <a:t> : </a:t>
            </a:r>
            <a:r>
              <a:rPr lang="en-US" b="1" dirty="0">
                <a:solidFill>
                  <a:srgbClr val="7F0055"/>
                </a:solidFill>
                <a:latin typeface="Courier New"/>
              </a:rPr>
              <a:t>public</a:t>
            </a:r>
            <a:r>
              <a:rPr lang="en-US" b="1" dirty="0">
                <a:solidFill>
                  <a:srgbClr val="000000"/>
                </a:solidFill>
                <a:latin typeface="Courier New"/>
              </a:rPr>
              <a:t> </a:t>
            </a:r>
            <a:r>
              <a:rPr lang="en-US" b="1" dirty="0" err="1">
                <a:solidFill>
                  <a:srgbClr val="000000"/>
                </a:solidFill>
                <a:latin typeface="Courier New"/>
              </a:rPr>
              <a:t>CCheckBox</a:t>
            </a:r>
            <a:endParaRPr lang="en-US" b="1" dirty="0">
              <a:solidFill>
                <a:srgbClr val="000000"/>
              </a:solidFill>
              <a:latin typeface="Courier New"/>
            </a:endParaRPr>
          </a:p>
          <a:p>
            <a:r>
              <a:rPr lang="ru-RU" dirty="0">
                <a:solidFill>
                  <a:srgbClr val="000000"/>
                </a:solidFill>
                <a:latin typeface="Courier New"/>
              </a:rPr>
              <a:t>{</a:t>
            </a:r>
          </a:p>
          <a:p>
            <a:r>
              <a:rPr lang="ru-RU" dirty="0">
                <a:solidFill>
                  <a:srgbClr val="3F7F5F"/>
                </a:solidFill>
                <a:latin typeface="Courier New"/>
              </a:rPr>
              <a:t>// ...</a:t>
            </a:r>
          </a:p>
          <a:p>
            <a:r>
              <a:rPr lang="ru-RU" dirty="0">
                <a:solidFill>
                  <a:srgbClr val="000000"/>
                </a:solidFill>
                <a:latin typeface="Courier New"/>
              </a:rPr>
              <a:t>};</a:t>
            </a:r>
          </a:p>
        </p:txBody>
      </p:sp>
      <p:sp>
        <p:nvSpPr>
          <p:cNvPr id="5" name="Номер слайда 4"/>
          <p:cNvSpPr>
            <a:spLocks noGrp="1"/>
          </p:cNvSpPr>
          <p:nvPr>
            <p:ph type="sldNum" sz="quarter" idx="12"/>
          </p:nvPr>
        </p:nvSpPr>
        <p:spPr/>
        <p:txBody>
          <a:bodyPr/>
          <a:lstStyle/>
          <a:p>
            <a:fld id="{6D22F896-40B5-4ADD-8801-0D06FADFA095}" type="slidenum">
              <a:rPr lang="en-US" smtClean="0"/>
              <a:t>13</a:t>
            </a:fld>
            <a:endParaRPr lang="en-US" dirty="0"/>
          </a:p>
        </p:txBody>
      </p:sp>
    </p:spTree>
    <p:extLst>
      <p:ext uri="{BB962C8B-B14F-4D97-AF65-F5344CB8AC3E}">
        <p14:creationId xmlns:p14="http://schemas.microsoft.com/office/powerpoint/2010/main" val="401340994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idx="4294967295"/>
          </p:nvPr>
        </p:nvSpPr>
        <p:spPr>
          <a:xfrm>
            <a:off x="0" y="274638"/>
            <a:ext cx="8229600" cy="1143000"/>
          </a:xfrm>
        </p:spPr>
        <p:txBody>
          <a:bodyPr>
            <a:normAutofit/>
          </a:bodyPr>
          <a:lstStyle/>
          <a:p>
            <a:r>
              <a:rPr lang="ru-RU" dirty="0" smtClean="0"/>
              <a:t>Абстрактная и конкретные фабрики</a:t>
            </a:r>
            <a:endParaRPr lang="ru-RU" dirty="0"/>
          </a:p>
        </p:txBody>
      </p:sp>
      <p:sp>
        <p:nvSpPr>
          <p:cNvPr id="3" name="TextBox 2"/>
          <p:cNvSpPr txBox="1"/>
          <p:nvPr/>
        </p:nvSpPr>
        <p:spPr>
          <a:xfrm>
            <a:off x="71438" y="1340768"/>
            <a:ext cx="4143372" cy="3416320"/>
          </a:xfrm>
          <a:prstGeom prst="rect">
            <a:avLst/>
          </a:prstGeom>
          <a:noFill/>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200" b="1" dirty="0">
                <a:solidFill>
                  <a:srgbClr val="7F0055"/>
                </a:solidFill>
                <a:latin typeface="Courier New"/>
              </a:rPr>
              <a:t>class</a:t>
            </a:r>
            <a:r>
              <a:rPr lang="en-US" sz="1200" b="1" dirty="0">
                <a:solidFill>
                  <a:srgbClr val="000000"/>
                </a:solidFill>
                <a:latin typeface="Courier New"/>
              </a:rPr>
              <a:t> </a:t>
            </a:r>
            <a:r>
              <a:rPr lang="en-US" sz="1200" b="1" dirty="0" err="1">
                <a:solidFill>
                  <a:srgbClr val="000000"/>
                </a:solidFill>
                <a:latin typeface="Courier New"/>
              </a:rPr>
              <a:t>CUIFactory</a:t>
            </a:r>
            <a:r>
              <a:rPr lang="en-US" sz="1200" b="1" dirty="0">
                <a:solidFill>
                  <a:srgbClr val="000000"/>
                </a:solidFill>
                <a:latin typeface="Courier New"/>
              </a:rPr>
              <a:t> {</a:t>
            </a:r>
          </a:p>
          <a:p>
            <a:r>
              <a:rPr lang="en-US" sz="1200" b="1" dirty="0">
                <a:solidFill>
                  <a:srgbClr val="7F0055"/>
                </a:solidFill>
                <a:latin typeface="Courier New"/>
              </a:rPr>
              <a:t>public</a:t>
            </a:r>
            <a:r>
              <a:rPr lang="en-US" sz="1200" b="1" dirty="0">
                <a:solidFill>
                  <a:srgbClr val="000000"/>
                </a:solidFill>
                <a:latin typeface="Courier New"/>
              </a:rPr>
              <a:t>:</a:t>
            </a:r>
          </a:p>
          <a:p>
            <a:r>
              <a:rPr lang="en-US" sz="1200" dirty="0">
                <a:solidFill>
                  <a:srgbClr val="000000"/>
                </a:solidFill>
                <a:latin typeface="Courier New"/>
              </a:rPr>
              <a:t>virtual </a:t>
            </a:r>
            <a:r>
              <a:rPr lang="en-US" sz="1200" dirty="0" err="1" smtClean="0">
                <a:solidFill>
                  <a:srgbClr val="000000"/>
                </a:solidFill>
                <a:latin typeface="Courier New"/>
              </a:rPr>
              <a:t>CButton</a:t>
            </a:r>
            <a:r>
              <a:rPr lang="en-US" sz="1200" dirty="0" smtClean="0">
                <a:solidFill>
                  <a:srgbClr val="000000"/>
                </a:solidFill>
                <a:latin typeface="Courier New"/>
              </a:rPr>
              <a:t>*</a:t>
            </a:r>
            <a:r>
              <a:rPr lang="ru-RU" sz="1200" dirty="0" smtClean="0">
                <a:solidFill>
                  <a:srgbClr val="000000"/>
                </a:solidFill>
                <a:latin typeface="Courier New"/>
              </a:rPr>
              <a:t> </a:t>
            </a:r>
            <a:r>
              <a:rPr lang="en-US" sz="1200" dirty="0" err="1" smtClean="0">
                <a:solidFill>
                  <a:srgbClr val="000000"/>
                </a:solidFill>
                <a:latin typeface="Courier New"/>
              </a:rPr>
              <a:t>CreateButton</a:t>
            </a:r>
            <a:r>
              <a:rPr lang="en-US" sz="1200" dirty="0">
                <a:solidFill>
                  <a:srgbClr val="000000"/>
                </a:solidFill>
                <a:latin typeface="Courier New"/>
              </a:rPr>
              <a:t>()</a:t>
            </a:r>
            <a:r>
              <a:rPr lang="en-US" sz="1200" b="1" dirty="0" err="1">
                <a:solidFill>
                  <a:srgbClr val="7F0055"/>
                </a:solidFill>
                <a:latin typeface="Courier New"/>
              </a:rPr>
              <a:t>const</a:t>
            </a:r>
            <a:r>
              <a:rPr lang="en-US" sz="1200" b="1" dirty="0">
                <a:solidFill>
                  <a:srgbClr val="000000"/>
                </a:solidFill>
                <a:latin typeface="Courier New"/>
              </a:rPr>
              <a:t>=0;</a:t>
            </a:r>
          </a:p>
          <a:p>
            <a:r>
              <a:rPr lang="en-US" sz="1200" dirty="0">
                <a:solidFill>
                  <a:srgbClr val="000000"/>
                </a:solidFill>
                <a:latin typeface="Courier New"/>
              </a:rPr>
              <a:t>virtual </a:t>
            </a:r>
            <a:r>
              <a:rPr lang="en-US" sz="1200" dirty="0" err="1">
                <a:solidFill>
                  <a:srgbClr val="000000"/>
                </a:solidFill>
                <a:latin typeface="Courier New"/>
              </a:rPr>
              <a:t>CCheckBox</a:t>
            </a:r>
            <a:r>
              <a:rPr lang="en-US" sz="1200" dirty="0">
                <a:solidFill>
                  <a:srgbClr val="000000"/>
                </a:solidFill>
                <a:latin typeface="Courier New"/>
              </a:rPr>
              <a:t>* </a:t>
            </a:r>
            <a:r>
              <a:rPr lang="en-US" sz="1200" dirty="0" err="1">
                <a:solidFill>
                  <a:srgbClr val="000000"/>
                </a:solidFill>
                <a:latin typeface="Courier New"/>
              </a:rPr>
              <a:t>CreateCheckBox</a:t>
            </a:r>
            <a:r>
              <a:rPr lang="en-US" sz="1200" dirty="0">
                <a:solidFill>
                  <a:srgbClr val="000000"/>
                </a:solidFill>
                <a:latin typeface="Courier New"/>
              </a:rPr>
              <a:t>()</a:t>
            </a:r>
            <a:r>
              <a:rPr lang="en-US" sz="1200" b="1" dirty="0" err="1">
                <a:solidFill>
                  <a:srgbClr val="7F0055"/>
                </a:solidFill>
                <a:latin typeface="Courier New"/>
              </a:rPr>
              <a:t>const</a:t>
            </a:r>
            <a:r>
              <a:rPr lang="en-US" sz="1200" b="1" dirty="0">
                <a:solidFill>
                  <a:srgbClr val="000000"/>
                </a:solidFill>
                <a:latin typeface="Courier New"/>
              </a:rPr>
              <a:t>=0;</a:t>
            </a:r>
          </a:p>
          <a:p>
            <a:r>
              <a:rPr lang="ru-RU" sz="1200" dirty="0">
                <a:solidFill>
                  <a:srgbClr val="000000"/>
                </a:solidFill>
                <a:latin typeface="Courier New"/>
              </a:rPr>
              <a:t>};</a:t>
            </a:r>
          </a:p>
          <a:p>
            <a:endParaRPr lang="ru-RU" sz="1200" dirty="0">
              <a:latin typeface="Courier New"/>
            </a:endParaRPr>
          </a:p>
          <a:p>
            <a:r>
              <a:rPr lang="en-US" sz="1200" b="1" dirty="0">
                <a:solidFill>
                  <a:srgbClr val="7F0055"/>
                </a:solidFill>
                <a:latin typeface="Courier New"/>
              </a:rPr>
              <a:t>class</a:t>
            </a:r>
            <a:r>
              <a:rPr lang="en-US" sz="1200" b="1" dirty="0">
                <a:solidFill>
                  <a:srgbClr val="000000"/>
                </a:solidFill>
                <a:latin typeface="Courier New"/>
              </a:rPr>
              <a:t> </a:t>
            </a:r>
            <a:r>
              <a:rPr lang="en-US" sz="1200" b="1" dirty="0" err="1">
                <a:solidFill>
                  <a:srgbClr val="000000"/>
                </a:solidFill>
                <a:latin typeface="Courier New"/>
              </a:rPr>
              <a:t>CWindowsUIFactory:</a:t>
            </a:r>
            <a:r>
              <a:rPr lang="en-US" sz="1200" b="1" dirty="0" err="1">
                <a:solidFill>
                  <a:srgbClr val="7F0055"/>
                </a:solidFill>
                <a:latin typeface="Courier New"/>
              </a:rPr>
              <a:t>public</a:t>
            </a:r>
            <a:r>
              <a:rPr lang="en-US" sz="1200" b="1" dirty="0">
                <a:solidFill>
                  <a:srgbClr val="000000"/>
                </a:solidFill>
                <a:latin typeface="Courier New"/>
              </a:rPr>
              <a:t> </a:t>
            </a:r>
            <a:r>
              <a:rPr lang="en-US" sz="1200" b="1" dirty="0" err="1">
                <a:solidFill>
                  <a:srgbClr val="000000"/>
                </a:solidFill>
                <a:latin typeface="Courier New"/>
              </a:rPr>
              <a:t>CUIFactory</a:t>
            </a:r>
            <a:endParaRPr lang="en-US" sz="1200" b="1" dirty="0">
              <a:solidFill>
                <a:srgbClr val="000000"/>
              </a:solidFill>
              <a:latin typeface="Courier New"/>
            </a:endParaRPr>
          </a:p>
          <a:p>
            <a:r>
              <a:rPr lang="ru-RU" sz="1200" dirty="0">
                <a:solidFill>
                  <a:srgbClr val="000000"/>
                </a:solidFill>
                <a:latin typeface="Courier New"/>
              </a:rPr>
              <a:t>{</a:t>
            </a:r>
          </a:p>
          <a:p>
            <a:r>
              <a:rPr lang="en-US" sz="1200" b="1" dirty="0">
                <a:solidFill>
                  <a:srgbClr val="7F0055"/>
                </a:solidFill>
                <a:latin typeface="Courier New"/>
              </a:rPr>
              <a:t>public</a:t>
            </a:r>
            <a:r>
              <a:rPr lang="en-US" sz="1200" b="1" dirty="0">
                <a:solidFill>
                  <a:srgbClr val="000000"/>
                </a:solidFill>
                <a:latin typeface="Courier New"/>
              </a:rPr>
              <a:t>:</a:t>
            </a:r>
          </a:p>
          <a:p>
            <a:r>
              <a:rPr lang="en-US" sz="1200" dirty="0">
                <a:solidFill>
                  <a:srgbClr val="000000"/>
                </a:solidFill>
                <a:latin typeface="Courier New"/>
              </a:rPr>
              <a:t>virtual </a:t>
            </a:r>
            <a:r>
              <a:rPr lang="en-US" sz="1200" dirty="0" err="1">
                <a:solidFill>
                  <a:srgbClr val="000000"/>
                </a:solidFill>
                <a:latin typeface="Courier New"/>
              </a:rPr>
              <a:t>CButton</a:t>
            </a:r>
            <a:r>
              <a:rPr lang="en-US" sz="1200" dirty="0">
                <a:solidFill>
                  <a:srgbClr val="000000"/>
                </a:solidFill>
                <a:latin typeface="Courier New"/>
              </a:rPr>
              <a:t>* </a:t>
            </a:r>
            <a:r>
              <a:rPr lang="en-US" sz="1200" dirty="0" err="1">
                <a:solidFill>
                  <a:srgbClr val="000000"/>
                </a:solidFill>
                <a:latin typeface="Courier New"/>
              </a:rPr>
              <a:t>CreateButton</a:t>
            </a:r>
            <a:r>
              <a:rPr lang="en-US" sz="1200" dirty="0">
                <a:solidFill>
                  <a:srgbClr val="000000"/>
                </a:solidFill>
                <a:latin typeface="Courier New"/>
              </a:rPr>
              <a:t>()</a:t>
            </a:r>
            <a:r>
              <a:rPr lang="en-US" sz="1200" b="1" dirty="0" err="1" smtClean="0">
                <a:solidFill>
                  <a:srgbClr val="7F0055"/>
                </a:solidFill>
                <a:latin typeface="Courier New"/>
              </a:rPr>
              <a:t>const</a:t>
            </a:r>
            <a:r>
              <a:rPr lang="ru-RU" sz="1200" b="1" dirty="0" smtClean="0">
                <a:solidFill>
                  <a:srgbClr val="7F0055"/>
                </a:solidFill>
                <a:latin typeface="Courier New"/>
              </a:rPr>
              <a:t> </a:t>
            </a:r>
          </a:p>
          <a:p>
            <a:r>
              <a:rPr lang="ru-RU" sz="1200" dirty="0" smtClean="0">
                <a:solidFill>
                  <a:srgbClr val="000000"/>
                </a:solidFill>
                <a:latin typeface="Courier New"/>
              </a:rPr>
              <a:t>{</a:t>
            </a:r>
            <a:endParaRPr lang="ru-RU" sz="1200" dirty="0">
              <a:solidFill>
                <a:srgbClr val="000000"/>
              </a:solidFill>
              <a:latin typeface="Courier New"/>
            </a:endParaRPr>
          </a:p>
          <a:p>
            <a:r>
              <a:rPr lang="ru-RU" sz="1200" b="1" dirty="0">
                <a:solidFill>
                  <a:srgbClr val="7F0055"/>
                </a:solidFill>
                <a:latin typeface="Courier New"/>
              </a:rPr>
              <a:t> </a:t>
            </a:r>
            <a:r>
              <a:rPr lang="ru-RU" sz="1200" b="1" dirty="0" smtClean="0">
                <a:solidFill>
                  <a:srgbClr val="7F0055"/>
                </a:solidFill>
                <a:latin typeface="Courier New"/>
              </a:rPr>
              <a:t> </a:t>
            </a:r>
            <a:r>
              <a:rPr lang="en-US" sz="1200" b="1" dirty="0" smtClean="0">
                <a:solidFill>
                  <a:srgbClr val="7F0055"/>
                </a:solidFill>
                <a:latin typeface="Courier New"/>
              </a:rPr>
              <a:t>return</a:t>
            </a:r>
            <a:r>
              <a:rPr lang="en-US" sz="1200" b="1" dirty="0" smtClean="0">
                <a:solidFill>
                  <a:srgbClr val="000000"/>
                </a:solidFill>
                <a:latin typeface="Courier New"/>
              </a:rPr>
              <a:t> </a:t>
            </a:r>
            <a:r>
              <a:rPr lang="en-US" sz="1200" b="1" dirty="0">
                <a:solidFill>
                  <a:srgbClr val="7F0055"/>
                </a:solidFill>
                <a:latin typeface="Courier New"/>
              </a:rPr>
              <a:t>new</a:t>
            </a:r>
            <a:r>
              <a:rPr lang="en-US" sz="1200" b="1" dirty="0">
                <a:solidFill>
                  <a:srgbClr val="000000"/>
                </a:solidFill>
                <a:latin typeface="Courier New"/>
              </a:rPr>
              <a:t> </a:t>
            </a:r>
            <a:r>
              <a:rPr lang="en-US" sz="1200" b="1" dirty="0" err="1">
                <a:solidFill>
                  <a:srgbClr val="000000"/>
                </a:solidFill>
                <a:latin typeface="Courier New"/>
              </a:rPr>
              <a:t>CWindowsButton</a:t>
            </a:r>
            <a:r>
              <a:rPr lang="en-US" sz="1200" b="1" dirty="0">
                <a:solidFill>
                  <a:srgbClr val="000000"/>
                </a:solidFill>
                <a:latin typeface="Courier New"/>
              </a:rPr>
              <a:t>();</a:t>
            </a:r>
          </a:p>
          <a:p>
            <a:r>
              <a:rPr lang="ru-RU" sz="1200" dirty="0">
                <a:solidFill>
                  <a:srgbClr val="000000"/>
                </a:solidFill>
                <a:latin typeface="Courier New"/>
              </a:rPr>
              <a:t>}</a:t>
            </a:r>
          </a:p>
          <a:p>
            <a:r>
              <a:rPr lang="en-US" sz="1200" dirty="0">
                <a:solidFill>
                  <a:srgbClr val="000000"/>
                </a:solidFill>
                <a:latin typeface="Courier New"/>
              </a:rPr>
              <a:t>virtual </a:t>
            </a:r>
            <a:r>
              <a:rPr lang="en-US" sz="1200" dirty="0" err="1">
                <a:solidFill>
                  <a:srgbClr val="000000"/>
                </a:solidFill>
                <a:latin typeface="Courier New"/>
              </a:rPr>
              <a:t>CCheckBox</a:t>
            </a:r>
            <a:r>
              <a:rPr lang="en-US" sz="1200" dirty="0">
                <a:solidFill>
                  <a:srgbClr val="000000"/>
                </a:solidFill>
                <a:latin typeface="Courier New"/>
              </a:rPr>
              <a:t>* </a:t>
            </a:r>
            <a:r>
              <a:rPr lang="en-US" sz="1200" dirty="0" err="1">
                <a:solidFill>
                  <a:srgbClr val="000000"/>
                </a:solidFill>
                <a:latin typeface="Courier New"/>
              </a:rPr>
              <a:t>CreateCheckCBox</a:t>
            </a:r>
            <a:r>
              <a:rPr lang="en-US" sz="1200" dirty="0">
                <a:solidFill>
                  <a:srgbClr val="000000"/>
                </a:solidFill>
                <a:latin typeface="Courier New"/>
              </a:rPr>
              <a:t>()</a:t>
            </a:r>
            <a:r>
              <a:rPr lang="en-US" sz="1200" b="1" dirty="0" err="1">
                <a:solidFill>
                  <a:srgbClr val="7F0055"/>
                </a:solidFill>
                <a:latin typeface="Courier New"/>
              </a:rPr>
              <a:t>const</a:t>
            </a:r>
            <a:endParaRPr lang="en-US" sz="1200" b="1" dirty="0">
              <a:solidFill>
                <a:srgbClr val="7F0055"/>
              </a:solidFill>
              <a:latin typeface="Courier New"/>
            </a:endParaRPr>
          </a:p>
          <a:p>
            <a:r>
              <a:rPr lang="ru-RU" sz="1200" dirty="0">
                <a:solidFill>
                  <a:srgbClr val="000000"/>
                </a:solidFill>
                <a:latin typeface="Courier New"/>
              </a:rPr>
              <a:t>{</a:t>
            </a:r>
          </a:p>
          <a:p>
            <a:r>
              <a:rPr lang="ru-RU" sz="1200" b="1" dirty="0" smtClean="0">
                <a:solidFill>
                  <a:srgbClr val="7F0055"/>
                </a:solidFill>
                <a:latin typeface="Courier New"/>
              </a:rPr>
              <a:t>  </a:t>
            </a:r>
            <a:r>
              <a:rPr lang="en-US" sz="1200" b="1" dirty="0" smtClean="0">
                <a:solidFill>
                  <a:srgbClr val="7F0055"/>
                </a:solidFill>
                <a:latin typeface="Courier New"/>
              </a:rPr>
              <a:t>return</a:t>
            </a:r>
            <a:r>
              <a:rPr lang="en-US" sz="1200" b="1" dirty="0" smtClean="0">
                <a:solidFill>
                  <a:srgbClr val="000000"/>
                </a:solidFill>
                <a:latin typeface="Courier New"/>
              </a:rPr>
              <a:t> </a:t>
            </a:r>
            <a:r>
              <a:rPr lang="en-US" sz="1200" b="1" dirty="0">
                <a:solidFill>
                  <a:srgbClr val="7F0055"/>
                </a:solidFill>
                <a:latin typeface="Courier New"/>
              </a:rPr>
              <a:t>new</a:t>
            </a:r>
            <a:r>
              <a:rPr lang="en-US" sz="1200" b="1" dirty="0">
                <a:solidFill>
                  <a:srgbClr val="000000"/>
                </a:solidFill>
                <a:latin typeface="Courier New"/>
              </a:rPr>
              <a:t> </a:t>
            </a:r>
            <a:r>
              <a:rPr lang="en-US" sz="1200" b="1" dirty="0" err="1">
                <a:solidFill>
                  <a:srgbClr val="000000"/>
                </a:solidFill>
                <a:latin typeface="Courier New"/>
              </a:rPr>
              <a:t>CWindowsCheckBox</a:t>
            </a:r>
            <a:r>
              <a:rPr lang="en-US" sz="1200" b="1" dirty="0">
                <a:solidFill>
                  <a:srgbClr val="000000"/>
                </a:solidFill>
                <a:latin typeface="Courier New"/>
              </a:rPr>
              <a:t>();</a:t>
            </a:r>
          </a:p>
          <a:p>
            <a:r>
              <a:rPr lang="ru-RU" sz="1200" dirty="0">
                <a:solidFill>
                  <a:srgbClr val="000000"/>
                </a:solidFill>
                <a:latin typeface="Courier New"/>
              </a:rPr>
              <a:t>}</a:t>
            </a:r>
          </a:p>
          <a:p>
            <a:r>
              <a:rPr lang="ru-RU" sz="1200" dirty="0">
                <a:solidFill>
                  <a:srgbClr val="000000"/>
                </a:solidFill>
                <a:latin typeface="Courier New"/>
              </a:rPr>
              <a:t>};</a:t>
            </a:r>
          </a:p>
        </p:txBody>
      </p:sp>
      <p:sp>
        <p:nvSpPr>
          <p:cNvPr id="5" name="TextBox 4"/>
          <p:cNvSpPr txBox="1"/>
          <p:nvPr/>
        </p:nvSpPr>
        <p:spPr>
          <a:xfrm>
            <a:off x="4286248" y="1484784"/>
            <a:ext cx="4714908" cy="2677656"/>
          </a:xfrm>
          <a:prstGeom prst="rect">
            <a:avLst/>
          </a:prstGeom>
          <a:noFill/>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400" b="1" dirty="0">
                <a:solidFill>
                  <a:srgbClr val="7F0055"/>
                </a:solidFill>
                <a:latin typeface="Courier New"/>
              </a:rPr>
              <a:t>class</a:t>
            </a:r>
            <a:r>
              <a:rPr lang="en-US" sz="1400" b="1" dirty="0">
                <a:solidFill>
                  <a:srgbClr val="000000"/>
                </a:solidFill>
                <a:latin typeface="Courier New"/>
              </a:rPr>
              <a:t> </a:t>
            </a:r>
            <a:r>
              <a:rPr lang="en-US" sz="1400" b="1" dirty="0" err="1">
                <a:solidFill>
                  <a:srgbClr val="000000"/>
                </a:solidFill>
                <a:latin typeface="Courier New"/>
              </a:rPr>
              <a:t>CMacOSXUIFactory:</a:t>
            </a:r>
            <a:r>
              <a:rPr lang="en-US" sz="1400" b="1" dirty="0" err="1">
                <a:solidFill>
                  <a:srgbClr val="7F0055"/>
                </a:solidFill>
                <a:latin typeface="Courier New"/>
              </a:rPr>
              <a:t>public</a:t>
            </a:r>
            <a:r>
              <a:rPr lang="en-US" sz="1400" b="1" dirty="0">
                <a:solidFill>
                  <a:srgbClr val="000000"/>
                </a:solidFill>
                <a:latin typeface="Courier New"/>
              </a:rPr>
              <a:t> </a:t>
            </a:r>
            <a:r>
              <a:rPr lang="en-US" sz="1400" b="1" dirty="0" err="1">
                <a:solidFill>
                  <a:srgbClr val="000000"/>
                </a:solidFill>
                <a:latin typeface="Courier New"/>
              </a:rPr>
              <a:t>CUIFactory</a:t>
            </a:r>
            <a:endParaRPr lang="en-US" sz="1400" b="1" dirty="0">
              <a:solidFill>
                <a:srgbClr val="000000"/>
              </a:solidFill>
              <a:latin typeface="Courier New"/>
            </a:endParaRPr>
          </a:p>
          <a:p>
            <a:r>
              <a:rPr lang="ru-RU" sz="1400" dirty="0">
                <a:solidFill>
                  <a:srgbClr val="000000"/>
                </a:solidFill>
                <a:latin typeface="Courier New"/>
              </a:rPr>
              <a:t>{</a:t>
            </a:r>
          </a:p>
          <a:p>
            <a:r>
              <a:rPr lang="en-US" sz="1400" b="1" dirty="0">
                <a:solidFill>
                  <a:srgbClr val="7F0055"/>
                </a:solidFill>
                <a:latin typeface="Courier New"/>
              </a:rPr>
              <a:t>public</a:t>
            </a:r>
            <a:r>
              <a:rPr lang="en-US" sz="1400" b="1" dirty="0">
                <a:solidFill>
                  <a:srgbClr val="000000"/>
                </a:solidFill>
                <a:latin typeface="Courier New"/>
              </a:rPr>
              <a:t>:</a:t>
            </a:r>
          </a:p>
          <a:p>
            <a:r>
              <a:rPr lang="en-US" sz="1400" dirty="0">
                <a:solidFill>
                  <a:srgbClr val="000000"/>
                </a:solidFill>
                <a:latin typeface="Courier New"/>
              </a:rPr>
              <a:t>virtual </a:t>
            </a:r>
            <a:r>
              <a:rPr lang="en-US" sz="1400" dirty="0" err="1">
                <a:solidFill>
                  <a:srgbClr val="000000"/>
                </a:solidFill>
                <a:latin typeface="Courier New"/>
              </a:rPr>
              <a:t>CButton</a:t>
            </a:r>
            <a:r>
              <a:rPr lang="en-US" sz="1400" dirty="0">
                <a:solidFill>
                  <a:srgbClr val="000000"/>
                </a:solidFill>
                <a:latin typeface="Courier New"/>
              </a:rPr>
              <a:t>* </a:t>
            </a:r>
            <a:r>
              <a:rPr lang="en-US" sz="1400" dirty="0" err="1">
                <a:solidFill>
                  <a:srgbClr val="000000"/>
                </a:solidFill>
                <a:latin typeface="Courier New"/>
              </a:rPr>
              <a:t>CreateButton</a:t>
            </a:r>
            <a:r>
              <a:rPr lang="en-US" sz="1400" dirty="0">
                <a:solidFill>
                  <a:srgbClr val="000000"/>
                </a:solidFill>
                <a:latin typeface="Courier New"/>
              </a:rPr>
              <a:t>()</a:t>
            </a:r>
            <a:r>
              <a:rPr lang="en-US" sz="1400" b="1" dirty="0" err="1">
                <a:solidFill>
                  <a:srgbClr val="7F0055"/>
                </a:solidFill>
                <a:latin typeface="Courier New"/>
              </a:rPr>
              <a:t>const</a:t>
            </a:r>
            <a:endParaRPr lang="en-US" sz="1400" b="1" dirty="0">
              <a:solidFill>
                <a:srgbClr val="7F0055"/>
              </a:solidFill>
              <a:latin typeface="Courier New"/>
            </a:endParaRPr>
          </a:p>
          <a:p>
            <a:r>
              <a:rPr lang="ru-RU" sz="1400" dirty="0">
                <a:solidFill>
                  <a:srgbClr val="000000"/>
                </a:solidFill>
                <a:latin typeface="Courier New"/>
              </a:rPr>
              <a:t>{</a:t>
            </a:r>
          </a:p>
          <a:p>
            <a:r>
              <a:rPr lang="ru-RU" sz="1400" b="1" dirty="0" smtClean="0">
                <a:solidFill>
                  <a:srgbClr val="7F0055"/>
                </a:solidFill>
                <a:latin typeface="Courier New"/>
              </a:rPr>
              <a:t>  </a:t>
            </a:r>
            <a:r>
              <a:rPr lang="en-US" sz="1400" b="1" dirty="0" smtClean="0">
                <a:solidFill>
                  <a:srgbClr val="7F0055"/>
                </a:solidFill>
                <a:latin typeface="Courier New"/>
              </a:rPr>
              <a:t>return</a:t>
            </a:r>
            <a:r>
              <a:rPr lang="en-US" sz="1400" b="1" dirty="0" smtClean="0">
                <a:solidFill>
                  <a:srgbClr val="000000"/>
                </a:solidFill>
                <a:latin typeface="Courier New"/>
              </a:rPr>
              <a:t> </a:t>
            </a:r>
            <a:r>
              <a:rPr lang="en-US" sz="1400" b="1" dirty="0">
                <a:solidFill>
                  <a:srgbClr val="7F0055"/>
                </a:solidFill>
                <a:latin typeface="Courier New"/>
              </a:rPr>
              <a:t>new</a:t>
            </a:r>
            <a:r>
              <a:rPr lang="en-US" sz="1400" b="1" dirty="0">
                <a:solidFill>
                  <a:srgbClr val="000000"/>
                </a:solidFill>
                <a:latin typeface="Courier New"/>
              </a:rPr>
              <a:t> </a:t>
            </a:r>
            <a:r>
              <a:rPr lang="en-US" sz="1400" b="1" dirty="0" err="1">
                <a:solidFill>
                  <a:srgbClr val="000000"/>
                </a:solidFill>
                <a:latin typeface="Courier New"/>
              </a:rPr>
              <a:t>CMacOSXButton</a:t>
            </a:r>
            <a:r>
              <a:rPr lang="en-US" sz="1400" b="1" dirty="0">
                <a:solidFill>
                  <a:srgbClr val="000000"/>
                </a:solidFill>
                <a:latin typeface="Courier New"/>
              </a:rPr>
              <a:t>();</a:t>
            </a:r>
          </a:p>
          <a:p>
            <a:r>
              <a:rPr lang="ru-RU" sz="1400" dirty="0">
                <a:solidFill>
                  <a:srgbClr val="000000"/>
                </a:solidFill>
                <a:latin typeface="Courier New"/>
              </a:rPr>
              <a:t>}</a:t>
            </a:r>
          </a:p>
          <a:p>
            <a:r>
              <a:rPr lang="en-US" sz="1400" dirty="0">
                <a:solidFill>
                  <a:srgbClr val="000000"/>
                </a:solidFill>
                <a:latin typeface="Courier New"/>
              </a:rPr>
              <a:t>virtual </a:t>
            </a:r>
            <a:r>
              <a:rPr lang="en-US" sz="1400" dirty="0" err="1">
                <a:solidFill>
                  <a:srgbClr val="000000"/>
                </a:solidFill>
                <a:latin typeface="Courier New"/>
              </a:rPr>
              <a:t>CCheckBox</a:t>
            </a:r>
            <a:r>
              <a:rPr lang="en-US" sz="1400" dirty="0">
                <a:solidFill>
                  <a:srgbClr val="000000"/>
                </a:solidFill>
                <a:latin typeface="Courier New"/>
              </a:rPr>
              <a:t>* </a:t>
            </a:r>
            <a:r>
              <a:rPr lang="en-US" sz="1400" dirty="0" err="1">
                <a:solidFill>
                  <a:srgbClr val="000000"/>
                </a:solidFill>
                <a:latin typeface="Courier New"/>
              </a:rPr>
              <a:t>CreateCheckBox</a:t>
            </a:r>
            <a:r>
              <a:rPr lang="en-US" sz="1400" dirty="0">
                <a:solidFill>
                  <a:srgbClr val="000000"/>
                </a:solidFill>
                <a:latin typeface="Courier New"/>
              </a:rPr>
              <a:t>()</a:t>
            </a:r>
            <a:r>
              <a:rPr lang="en-US" sz="1400" b="1" dirty="0" err="1">
                <a:solidFill>
                  <a:srgbClr val="7F0055"/>
                </a:solidFill>
                <a:latin typeface="Courier New"/>
              </a:rPr>
              <a:t>const</a:t>
            </a:r>
            <a:endParaRPr lang="en-US" sz="1400" b="1" dirty="0">
              <a:solidFill>
                <a:srgbClr val="7F0055"/>
              </a:solidFill>
              <a:latin typeface="Courier New"/>
            </a:endParaRPr>
          </a:p>
          <a:p>
            <a:r>
              <a:rPr lang="ru-RU" sz="1400" dirty="0">
                <a:solidFill>
                  <a:srgbClr val="000000"/>
                </a:solidFill>
                <a:latin typeface="Courier New"/>
              </a:rPr>
              <a:t>{</a:t>
            </a:r>
          </a:p>
          <a:p>
            <a:r>
              <a:rPr lang="ru-RU" sz="1400" b="1" dirty="0" smtClean="0">
                <a:solidFill>
                  <a:srgbClr val="7F0055"/>
                </a:solidFill>
                <a:latin typeface="Courier New"/>
              </a:rPr>
              <a:t>  </a:t>
            </a:r>
            <a:r>
              <a:rPr lang="en-US" sz="1400" b="1" dirty="0" smtClean="0">
                <a:solidFill>
                  <a:srgbClr val="7F0055"/>
                </a:solidFill>
                <a:latin typeface="Courier New"/>
              </a:rPr>
              <a:t>return</a:t>
            </a:r>
            <a:r>
              <a:rPr lang="en-US" sz="1400" b="1" dirty="0" smtClean="0">
                <a:solidFill>
                  <a:srgbClr val="000000"/>
                </a:solidFill>
                <a:latin typeface="Courier New"/>
              </a:rPr>
              <a:t> </a:t>
            </a:r>
            <a:r>
              <a:rPr lang="en-US" sz="1400" b="1" dirty="0">
                <a:solidFill>
                  <a:srgbClr val="7F0055"/>
                </a:solidFill>
                <a:latin typeface="Courier New"/>
              </a:rPr>
              <a:t>new</a:t>
            </a:r>
            <a:r>
              <a:rPr lang="en-US" sz="1400" b="1" dirty="0">
                <a:solidFill>
                  <a:srgbClr val="000000"/>
                </a:solidFill>
                <a:latin typeface="Courier New"/>
              </a:rPr>
              <a:t> </a:t>
            </a:r>
            <a:r>
              <a:rPr lang="en-US" sz="1400" b="1" dirty="0" err="1">
                <a:solidFill>
                  <a:srgbClr val="000000"/>
                </a:solidFill>
                <a:latin typeface="Courier New"/>
              </a:rPr>
              <a:t>CMacOSXCheckBox</a:t>
            </a:r>
            <a:r>
              <a:rPr lang="en-US" sz="1400" b="1" dirty="0">
                <a:solidFill>
                  <a:srgbClr val="000000"/>
                </a:solidFill>
                <a:latin typeface="Courier New"/>
              </a:rPr>
              <a:t>();</a:t>
            </a:r>
          </a:p>
          <a:p>
            <a:r>
              <a:rPr lang="ru-RU" sz="1400" dirty="0">
                <a:solidFill>
                  <a:srgbClr val="000000"/>
                </a:solidFill>
                <a:latin typeface="Courier New"/>
              </a:rPr>
              <a:t>}</a:t>
            </a:r>
          </a:p>
          <a:p>
            <a:r>
              <a:rPr lang="ru-RU" sz="1400" dirty="0">
                <a:solidFill>
                  <a:srgbClr val="000000"/>
                </a:solidFill>
                <a:latin typeface="Courier New"/>
              </a:rPr>
              <a:t>};</a:t>
            </a:r>
            <a:endParaRPr lang="ru-RU" sz="1400" dirty="0" smtClean="0"/>
          </a:p>
        </p:txBody>
      </p:sp>
      <p:sp>
        <p:nvSpPr>
          <p:cNvPr id="4" name="Номер слайда 3"/>
          <p:cNvSpPr>
            <a:spLocks noGrp="1"/>
          </p:cNvSpPr>
          <p:nvPr>
            <p:ph type="sldNum" sz="quarter" idx="12"/>
          </p:nvPr>
        </p:nvSpPr>
        <p:spPr/>
        <p:txBody>
          <a:bodyPr/>
          <a:lstStyle/>
          <a:p>
            <a:fld id="{6D22F896-40B5-4ADD-8801-0D06FADFA095}" type="slidenum">
              <a:rPr lang="en-US" smtClean="0"/>
              <a:t>14</a:t>
            </a:fld>
            <a:endParaRPr lang="en-US" dirty="0"/>
          </a:p>
        </p:txBody>
      </p:sp>
    </p:spTree>
    <p:extLst>
      <p:ext uri="{BB962C8B-B14F-4D97-AF65-F5344CB8AC3E}">
        <p14:creationId xmlns:p14="http://schemas.microsoft.com/office/powerpoint/2010/main" val="119280849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idx="4294967295"/>
          </p:nvPr>
        </p:nvSpPr>
        <p:spPr>
          <a:xfrm>
            <a:off x="0" y="274638"/>
            <a:ext cx="8229600" cy="1143000"/>
          </a:xfrm>
        </p:spPr>
        <p:txBody>
          <a:bodyPr>
            <a:normAutofit/>
          </a:bodyPr>
          <a:lstStyle/>
          <a:p>
            <a:r>
              <a:rPr lang="ru-RU" dirty="0" smtClean="0"/>
              <a:t>Клиент</a:t>
            </a:r>
            <a:endParaRPr lang="ru-RU" dirty="0"/>
          </a:p>
        </p:txBody>
      </p:sp>
      <p:sp>
        <p:nvSpPr>
          <p:cNvPr id="6" name="TextBox 5"/>
          <p:cNvSpPr txBox="1"/>
          <p:nvPr/>
        </p:nvSpPr>
        <p:spPr>
          <a:xfrm>
            <a:off x="35496" y="1412776"/>
            <a:ext cx="8821644" cy="3046988"/>
          </a:xfrm>
          <a:prstGeom prst="rect">
            <a:avLst/>
          </a:prstGeom>
          <a:noFill/>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600" b="1" dirty="0">
                <a:solidFill>
                  <a:srgbClr val="7F0055"/>
                </a:solidFill>
                <a:latin typeface="Courier New"/>
              </a:rPr>
              <a:t>void</a:t>
            </a:r>
            <a:r>
              <a:rPr lang="en-US" sz="1600" b="1" dirty="0">
                <a:solidFill>
                  <a:srgbClr val="000000"/>
                </a:solidFill>
                <a:latin typeface="Courier New"/>
              </a:rPr>
              <a:t> </a:t>
            </a:r>
            <a:r>
              <a:rPr lang="en-US" sz="1600" b="1" dirty="0" err="1">
                <a:solidFill>
                  <a:srgbClr val="000000"/>
                </a:solidFill>
                <a:latin typeface="Courier New"/>
              </a:rPr>
              <a:t>BuildUI</a:t>
            </a:r>
            <a:r>
              <a:rPr lang="en-US" sz="1600" b="1" dirty="0">
                <a:solidFill>
                  <a:srgbClr val="000000"/>
                </a:solidFill>
                <a:latin typeface="Courier New"/>
              </a:rPr>
              <a:t>(</a:t>
            </a:r>
            <a:r>
              <a:rPr lang="en-US" sz="1600" b="1" dirty="0" err="1">
                <a:solidFill>
                  <a:srgbClr val="000000"/>
                </a:solidFill>
                <a:latin typeface="Courier New"/>
              </a:rPr>
              <a:t>CUIFactory</a:t>
            </a:r>
            <a:r>
              <a:rPr lang="en-US" sz="1600" b="1" dirty="0">
                <a:solidFill>
                  <a:srgbClr val="000000"/>
                </a:solidFill>
                <a:latin typeface="Courier New"/>
              </a:rPr>
              <a:t> </a:t>
            </a:r>
            <a:r>
              <a:rPr lang="en-US" sz="1600" b="1" dirty="0" err="1">
                <a:solidFill>
                  <a:srgbClr val="7F0055"/>
                </a:solidFill>
                <a:latin typeface="Courier New"/>
              </a:rPr>
              <a:t>const</a:t>
            </a:r>
            <a:r>
              <a:rPr lang="en-US" sz="1600" b="1" dirty="0">
                <a:solidFill>
                  <a:srgbClr val="000000"/>
                </a:solidFill>
                <a:latin typeface="Courier New"/>
              </a:rPr>
              <a:t>&amp; </a:t>
            </a:r>
            <a:r>
              <a:rPr lang="en-US" sz="1600" b="1" dirty="0" err="1">
                <a:solidFill>
                  <a:srgbClr val="000000"/>
                </a:solidFill>
                <a:latin typeface="Courier New"/>
              </a:rPr>
              <a:t>uiFactory</a:t>
            </a:r>
            <a:r>
              <a:rPr lang="en-US" sz="1600" b="1" dirty="0">
                <a:solidFill>
                  <a:srgbClr val="000000"/>
                </a:solidFill>
                <a:latin typeface="Courier New"/>
              </a:rPr>
              <a:t>)</a:t>
            </a:r>
          </a:p>
          <a:p>
            <a:r>
              <a:rPr lang="ru-RU" sz="1600" dirty="0">
                <a:solidFill>
                  <a:srgbClr val="000000"/>
                </a:solidFill>
                <a:latin typeface="Courier New"/>
              </a:rPr>
              <a:t>{</a:t>
            </a:r>
          </a:p>
          <a:p>
            <a:r>
              <a:rPr lang="ru-RU" sz="1600" dirty="0" smtClean="0">
                <a:solidFill>
                  <a:srgbClr val="000000"/>
                </a:solidFill>
                <a:latin typeface="Courier New"/>
              </a:rPr>
              <a:t>  </a:t>
            </a:r>
            <a:r>
              <a:rPr lang="en-US" sz="1600" dirty="0" err="1" smtClean="0">
                <a:solidFill>
                  <a:srgbClr val="000000"/>
                </a:solidFill>
                <a:latin typeface="Courier New"/>
              </a:rPr>
              <a:t>CButton</a:t>
            </a:r>
            <a:r>
              <a:rPr lang="en-US" sz="1600" dirty="0" smtClean="0">
                <a:solidFill>
                  <a:srgbClr val="000000"/>
                </a:solidFill>
                <a:latin typeface="Courier New"/>
              </a:rPr>
              <a:t> *</a:t>
            </a:r>
            <a:r>
              <a:rPr lang="en-US" sz="1600" dirty="0" err="1" smtClean="0">
                <a:solidFill>
                  <a:srgbClr val="000000"/>
                </a:solidFill>
                <a:latin typeface="Courier New"/>
              </a:rPr>
              <a:t>pOKButton</a:t>
            </a:r>
            <a:r>
              <a:rPr lang="en-US" sz="1600" dirty="0" smtClean="0">
                <a:solidFill>
                  <a:srgbClr val="000000"/>
                </a:solidFill>
                <a:latin typeface="Courier New"/>
              </a:rPr>
              <a:t> </a:t>
            </a:r>
            <a:r>
              <a:rPr lang="en-US" sz="1600" dirty="0">
                <a:solidFill>
                  <a:srgbClr val="000000"/>
                </a:solidFill>
                <a:latin typeface="Courier New"/>
              </a:rPr>
              <a:t>= </a:t>
            </a:r>
            <a:r>
              <a:rPr lang="en-US" sz="1600" dirty="0" err="1" smtClean="0">
                <a:solidFill>
                  <a:srgbClr val="000000"/>
                </a:solidFill>
                <a:latin typeface="Courier New"/>
              </a:rPr>
              <a:t>uiFactory.CreateButton</a:t>
            </a:r>
            <a:r>
              <a:rPr lang="en-US" sz="1600" dirty="0">
                <a:solidFill>
                  <a:srgbClr val="000000"/>
                </a:solidFill>
                <a:latin typeface="Courier New"/>
              </a:rPr>
              <a:t>();</a:t>
            </a:r>
          </a:p>
          <a:p>
            <a:r>
              <a:rPr lang="ru-RU" sz="1600" dirty="0" smtClean="0">
                <a:solidFill>
                  <a:srgbClr val="000000"/>
                </a:solidFill>
                <a:latin typeface="Courier New"/>
              </a:rPr>
              <a:t>  </a:t>
            </a:r>
            <a:r>
              <a:rPr lang="en-US" sz="1600" dirty="0" err="1" smtClean="0">
                <a:solidFill>
                  <a:srgbClr val="000000"/>
                </a:solidFill>
                <a:latin typeface="Courier New"/>
              </a:rPr>
              <a:t>CCheckBox</a:t>
            </a:r>
            <a:r>
              <a:rPr lang="en-US" sz="1600" dirty="0" smtClean="0">
                <a:solidFill>
                  <a:srgbClr val="000000"/>
                </a:solidFill>
                <a:latin typeface="Courier New"/>
              </a:rPr>
              <a:t> </a:t>
            </a:r>
            <a:r>
              <a:rPr lang="en-US" sz="1600" dirty="0">
                <a:solidFill>
                  <a:srgbClr val="000000"/>
                </a:solidFill>
                <a:latin typeface="Courier New"/>
              </a:rPr>
              <a:t>* </a:t>
            </a:r>
            <a:r>
              <a:rPr lang="en-US" sz="1600" dirty="0" err="1">
                <a:solidFill>
                  <a:srgbClr val="000000"/>
                </a:solidFill>
                <a:latin typeface="Courier New"/>
              </a:rPr>
              <a:t>pCheckBox</a:t>
            </a:r>
            <a:r>
              <a:rPr lang="en-US" sz="1600" dirty="0">
                <a:solidFill>
                  <a:srgbClr val="000000"/>
                </a:solidFill>
                <a:latin typeface="Courier New"/>
              </a:rPr>
              <a:t>= </a:t>
            </a:r>
            <a:r>
              <a:rPr lang="en-US" sz="1600" dirty="0" err="1">
                <a:solidFill>
                  <a:srgbClr val="000000"/>
                </a:solidFill>
                <a:latin typeface="Courier New"/>
              </a:rPr>
              <a:t>uiFactory.CreateCheckBox</a:t>
            </a:r>
            <a:r>
              <a:rPr lang="en-US" sz="1600" dirty="0">
                <a:solidFill>
                  <a:srgbClr val="000000"/>
                </a:solidFill>
                <a:latin typeface="Courier New"/>
              </a:rPr>
              <a:t>();</a:t>
            </a:r>
          </a:p>
          <a:p>
            <a:r>
              <a:rPr lang="ru-RU" sz="1600" dirty="0">
                <a:solidFill>
                  <a:srgbClr val="000000"/>
                </a:solidFill>
                <a:latin typeface="Courier New"/>
              </a:rPr>
              <a:t>}</a:t>
            </a:r>
          </a:p>
          <a:p>
            <a:endParaRPr lang="ru-RU" sz="1600" dirty="0">
              <a:latin typeface="Courier New"/>
            </a:endParaRPr>
          </a:p>
          <a:p>
            <a:r>
              <a:rPr lang="en-US" sz="1600" b="1" dirty="0" err="1">
                <a:solidFill>
                  <a:srgbClr val="7F0055"/>
                </a:solidFill>
                <a:latin typeface="Courier New"/>
              </a:rPr>
              <a:t>int</a:t>
            </a:r>
            <a:r>
              <a:rPr lang="en-US" sz="1600" b="1" dirty="0">
                <a:solidFill>
                  <a:srgbClr val="000000"/>
                </a:solidFill>
                <a:latin typeface="Courier New"/>
              </a:rPr>
              <a:t> main(</a:t>
            </a:r>
            <a:r>
              <a:rPr lang="en-US" sz="1600" b="1" dirty="0" err="1">
                <a:solidFill>
                  <a:srgbClr val="7F0055"/>
                </a:solidFill>
                <a:latin typeface="Courier New"/>
              </a:rPr>
              <a:t>int</a:t>
            </a:r>
            <a:r>
              <a:rPr lang="en-US" sz="1600" b="1" dirty="0">
                <a:solidFill>
                  <a:srgbClr val="000000"/>
                </a:solidFill>
                <a:latin typeface="Courier New"/>
              </a:rPr>
              <a:t> </a:t>
            </a:r>
            <a:r>
              <a:rPr lang="en-US" sz="1600" b="1" dirty="0" err="1">
                <a:solidFill>
                  <a:srgbClr val="000000"/>
                </a:solidFill>
                <a:latin typeface="Courier New"/>
              </a:rPr>
              <a:t>argc</a:t>
            </a:r>
            <a:r>
              <a:rPr lang="en-US" sz="1600" b="1" dirty="0">
                <a:solidFill>
                  <a:srgbClr val="000000"/>
                </a:solidFill>
                <a:latin typeface="Courier New"/>
              </a:rPr>
              <a:t>, </a:t>
            </a:r>
            <a:r>
              <a:rPr lang="en-US" sz="1600" b="1" dirty="0">
                <a:solidFill>
                  <a:srgbClr val="7F0055"/>
                </a:solidFill>
                <a:latin typeface="Courier New"/>
              </a:rPr>
              <a:t>char</a:t>
            </a:r>
            <a:r>
              <a:rPr lang="en-US" sz="1600" b="1" dirty="0">
                <a:solidFill>
                  <a:srgbClr val="000000"/>
                </a:solidFill>
                <a:latin typeface="Courier New"/>
              </a:rPr>
              <a:t>* </a:t>
            </a:r>
            <a:r>
              <a:rPr lang="en-US" sz="1600" b="1" dirty="0" err="1">
                <a:solidFill>
                  <a:srgbClr val="000000"/>
                </a:solidFill>
                <a:latin typeface="Courier New"/>
              </a:rPr>
              <a:t>argv</a:t>
            </a:r>
            <a:r>
              <a:rPr lang="en-US" sz="1600" b="1" dirty="0">
                <a:solidFill>
                  <a:srgbClr val="000000"/>
                </a:solidFill>
                <a:latin typeface="Courier New"/>
              </a:rPr>
              <a:t>[])</a:t>
            </a:r>
          </a:p>
          <a:p>
            <a:r>
              <a:rPr lang="ru-RU" sz="1600" dirty="0">
                <a:solidFill>
                  <a:srgbClr val="000000"/>
                </a:solidFill>
                <a:latin typeface="Courier New"/>
              </a:rPr>
              <a:t>{</a:t>
            </a:r>
          </a:p>
          <a:p>
            <a:r>
              <a:rPr lang="ru-RU" sz="1600" dirty="0" smtClean="0">
                <a:solidFill>
                  <a:srgbClr val="000000"/>
                </a:solidFill>
                <a:latin typeface="Courier New"/>
              </a:rPr>
              <a:t>  </a:t>
            </a:r>
            <a:r>
              <a:rPr lang="en-US" sz="1600" dirty="0" err="1" smtClean="0">
                <a:solidFill>
                  <a:srgbClr val="000000"/>
                </a:solidFill>
                <a:latin typeface="Courier New"/>
              </a:rPr>
              <a:t>CWindowsUIFactory</a:t>
            </a:r>
            <a:r>
              <a:rPr lang="en-US" sz="1600" dirty="0" smtClean="0">
                <a:solidFill>
                  <a:srgbClr val="000000"/>
                </a:solidFill>
                <a:latin typeface="Courier New"/>
              </a:rPr>
              <a:t> </a:t>
            </a:r>
            <a:r>
              <a:rPr lang="en-US" sz="1600" dirty="0" err="1">
                <a:solidFill>
                  <a:srgbClr val="000000"/>
                </a:solidFill>
                <a:latin typeface="Courier New"/>
              </a:rPr>
              <a:t>uiFactory</a:t>
            </a:r>
            <a:r>
              <a:rPr lang="en-US" sz="1600" dirty="0">
                <a:solidFill>
                  <a:srgbClr val="000000"/>
                </a:solidFill>
                <a:latin typeface="Courier New"/>
              </a:rPr>
              <a:t>;</a:t>
            </a:r>
          </a:p>
          <a:p>
            <a:r>
              <a:rPr lang="ru-RU" sz="1600" dirty="0" smtClean="0">
                <a:solidFill>
                  <a:srgbClr val="000000"/>
                </a:solidFill>
                <a:latin typeface="Courier New"/>
              </a:rPr>
              <a:t>  </a:t>
            </a:r>
            <a:r>
              <a:rPr lang="en-US" sz="1600" dirty="0" err="1" smtClean="0">
                <a:solidFill>
                  <a:srgbClr val="000000"/>
                </a:solidFill>
                <a:latin typeface="Courier New"/>
              </a:rPr>
              <a:t>BuildUI</a:t>
            </a:r>
            <a:r>
              <a:rPr lang="en-US" sz="1600" dirty="0" smtClean="0">
                <a:solidFill>
                  <a:srgbClr val="000000"/>
                </a:solidFill>
                <a:latin typeface="Courier New"/>
              </a:rPr>
              <a:t>(</a:t>
            </a:r>
            <a:r>
              <a:rPr lang="en-US" sz="1600" dirty="0" err="1" smtClean="0">
                <a:solidFill>
                  <a:srgbClr val="000000"/>
                </a:solidFill>
                <a:latin typeface="Courier New"/>
              </a:rPr>
              <a:t>uiFactory</a:t>
            </a:r>
            <a:r>
              <a:rPr lang="en-US" sz="1600" dirty="0">
                <a:solidFill>
                  <a:srgbClr val="000000"/>
                </a:solidFill>
                <a:latin typeface="Courier New"/>
              </a:rPr>
              <a:t>);</a:t>
            </a:r>
          </a:p>
          <a:p>
            <a:r>
              <a:rPr lang="ru-RU" sz="1600" b="1" dirty="0" smtClean="0">
                <a:solidFill>
                  <a:srgbClr val="7F0055"/>
                </a:solidFill>
                <a:latin typeface="Courier New"/>
              </a:rPr>
              <a:t>  </a:t>
            </a:r>
            <a:r>
              <a:rPr lang="en-US" sz="1600" b="1" dirty="0" smtClean="0">
                <a:solidFill>
                  <a:srgbClr val="7F0055"/>
                </a:solidFill>
                <a:latin typeface="Courier New"/>
              </a:rPr>
              <a:t>return</a:t>
            </a:r>
            <a:r>
              <a:rPr lang="en-US" sz="1600" b="1" dirty="0" smtClean="0">
                <a:solidFill>
                  <a:srgbClr val="000000"/>
                </a:solidFill>
                <a:latin typeface="Courier New"/>
              </a:rPr>
              <a:t> </a:t>
            </a:r>
            <a:r>
              <a:rPr lang="en-US" sz="1600" b="1" dirty="0">
                <a:solidFill>
                  <a:srgbClr val="000000"/>
                </a:solidFill>
                <a:latin typeface="Courier New"/>
              </a:rPr>
              <a:t>0;</a:t>
            </a:r>
          </a:p>
          <a:p>
            <a:r>
              <a:rPr lang="ru-RU" sz="1600" dirty="0">
                <a:solidFill>
                  <a:srgbClr val="000000"/>
                </a:solidFill>
                <a:latin typeface="Courier New"/>
              </a:rPr>
              <a:t>}</a:t>
            </a:r>
            <a:endParaRPr lang="ru-RU" sz="1600" dirty="0" smtClean="0"/>
          </a:p>
        </p:txBody>
      </p:sp>
      <p:sp>
        <p:nvSpPr>
          <p:cNvPr id="3" name="Номер слайда 2"/>
          <p:cNvSpPr>
            <a:spLocks noGrp="1"/>
          </p:cNvSpPr>
          <p:nvPr>
            <p:ph type="sldNum" sz="quarter" idx="12"/>
          </p:nvPr>
        </p:nvSpPr>
        <p:spPr/>
        <p:txBody>
          <a:bodyPr/>
          <a:lstStyle/>
          <a:p>
            <a:fld id="{6D22F896-40B5-4ADD-8801-0D06FADFA095}" type="slidenum">
              <a:rPr lang="en-US" smtClean="0"/>
              <a:t>15</a:t>
            </a:fld>
            <a:endParaRPr lang="en-US" dirty="0"/>
          </a:p>
        </p:txBody>
      </p:sp>
    </p:spTree>
    <p:extLst>
      <p:ext uri="{BB962C8B-B14F-4D97-AF65-F5344CB8AC3E}">
        <p14:creationId xmlns:p14="http://schemas.microsoft.com/office/powerpoint/2010/main" val="269542120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p:txBody>
          <a:bodyPr>
            <a:normAutofit fontScale="92500" lnSpcReduction="20000"/>
          </a:bodyPr>
          <a:lstStyle/>
          <a:p>
            <a:r>
              <a:rPr lang="ru-RU" dirty="0" smtClean="0"/>
              <a:t>Изоляция конкретных классов продуктов</a:t>
            </a:r>
          </a:p>
          <a:p>
            <a:pPr lvl="1"/>
            <a:r>
              <a:rPr lang="ru-RU" dirty="0" smtClean="0"/>
              <a:t>Фабрика изолирует клиента от деталей реализации классов продуктов</a:t>
            </a:r>
          </a:p>
          <a:p>
            <a:pPr lvl="2"/>
            <a:r>
              <a:rPr lang="ru-RU" dirty="0" smtClean="0"/>
              <a:t>Имена изготавливаемых классов известны только конкретной фабрике, в коде клиента они не упоминаются</a:t>
            </a:r>
          </a:p>
          <a:p>
            <a:pPr lvl="2"/>
            <a:r>
              <a:rPr lang="ru-RU" dirty="0" smtClean="0"/>
              <a:t>Клиенты манипулируют экземплярами продуктов только через их абстрактные интерфейсы</a:t>
            </a:r>
          </a:p>
          <a:p>
            <a:r>
              <a:rPr lang="ru-RU" dirty="0" smtClean="0"/>
              <a:t>Упрощение замены семейств продуктов</a:t>
            </a:r>
          </a:p>
          <a:p>
            <a:pPr lvl="1"/>
            <a:r>
              <a:rPr lang="ru-RU" dirty="0" smtClean="0"/>
              <a:t>Приложение может изменить семейство продуктов просто подставив новую конкретную фабрику</a:t>
            </a:r>
          </a:p>
          <a:p>
            <a:r>
              <a:rPr lang="ru-RU" dirty="0" smtClean="0"/>
              <a:t>Гарантия сочетаемости продуктов</a:t>
            </a:r>
          </a:p>
          <a:p>
            <a:pPr lvl="1"/>
            <a:r>
              <a:rPr lang="ru-RU" dirty="0" smtClean="0"/>
              <a:t>Если продукты спроектированы для совместного использования, важно чтобы в каждый момент времени приложение работало с продуктами единственного семейства</a:t>
            </a:r>
            <a:endParaRPr lang="ru-RU" dirty="0"/>
          </a:p>
        </p:txBody>
      </p:sp>
      <p:sp>
        <p:nvSpPr>
          <p:cNvPr id="2" name="Заголовок 1"/>
          <p:cNvSpPr>
            <a:spLocks noGrp="1"/>
          </p:cNvSpPr>
          <p:nvPr>
            <p:ph type="title"/>
          </p:nvPr>
        </p:nvSpPr>
        <p:spPr/>
        <p:txBody>
          <a:bodyPr>
            <a:normAutofit fontScale="90000"/>
          </a:bodyPr>
          <a:lstStyle/>
          <a:p>
            <a:r>
              <a:rPr lang="ru-RU" dirty="0" smtClean="0"/>
              <a:t>Преимущества использования паттерна «Абстрактная фабрика»</a:t>
            </a:r>
            <a:endParaRPr lang="ru-RU" dirty="0"/>
          </a:p>
        </p:txBody>
      </p:sp>
      <p:sp>
        <p:nvSpPr>
          <p:cNvPr id="4" name="Номер слайда 3"/>
          <p:cNvSpPr>
            <a:spLocks noGrp="1"/>
          </p:cNvSpPr>
          <p:nvPr>
            <p:ph type="sldNum" sz="quarter" idx="12"/>
          </p:nvPr>
        </p:nvSpPr>
        <p:spPr/>
        <p:txBody>
          <a:bodyPr/>
          <a:lstStyle/>
          <a:p>
            <a:fld id="{6D22F896-40B5-4ADD-8801-0D06FADFA095}" type="slidenum">
              <a:rPr lang="en-US" smtClean="0"/>
              <a:t>16</a:t>
            </a:fld>
            <a:endParaRPr lang="en-US" dirty="0"/>
          </a:p>
        </p:txBody>
      </p:sp>
    </p:spTree>
    <p:extLst>
      <p:ext uri="{BB962C8B-B14F-4D97-AF65-F5344CB8AC3E}">
        <p14:creationId xmlns:p14="http://schemas.microsoft.com/office/powerpoint/2010/main" val="167185613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p:txBody>
          <a:bodyPr>
            <a:normAutofit lnSpcReduction="10000"/>
          </a:bodyPr>
          <a:lstStyle/>
          <a:p>
            <a:r>
              <a:rPr lang="ru-RU" dirty="0" smtClean="0"/>
              <a:t>Трудность поддержания новых типов продуктов</a:t>
            </a:r>
          </a:p>
          <a:p>
            <a:pPr lvl="1"/>
            <a:r>
              <a:rPr lang="ru-RU" dirty="0" smtClean="0"/>
              <a:t>Интерфейс абстрактной фабрики фиксирует набор продуктов, которые можно создать</a:t>
            </a:r>
          </a:p>
          <a:p>
            <a:pPr lvl="1"/>
            <a:r>
              <a:rPr lang="ru-RU" dirty="0" smtClean="0"/>
              <a:t>Для поддержки новых продуктов необходимо расширить интерфейс фабрики, внеся изменения в класс </a:t>
            </a:r>
            <a:r>
              <a:rPr lang="en-US" dirty="0" err="1" smtClean="0"/>
              <a:t>AbstractFactory</a:t>
            </a:r>
            <a:r>
              <a:rPr lang="en-US" dirty="0" smtClean="0"/>
              <a:t>, </a:t>
            </a:r>
            <a:r>
              <a:rPr lang="ru-RU" dirty="0" smtClean="0"/>
              <a:t>а также во все его подклассы</a:t>
            </a:r>
          </a:p>
          <a:p>
            <a:r>
              <a:rPr lang="ru-RU" dirty="0" smtClean="0"/>
              <a:t>Обход этого ограничения – передача идентификатора типа создаваемого продукта в методы фабрики, создающие продукты</a:t>
            </a:r>
          </a:p>
          <a:p>
            <a:pPr lvl="1"/>
            <a:r>
              <a:rPr lang="ru-RU" dirty="0" smtClean="0"/>
              <a:t>Ограничение: создаваемые продукты должны поддерживать общий абстрактный интерфейс</a:t>
            </a:r>
          </a:p>
          <a:p>
            <a:pPr lvl="2"/>
            <a:r>
              <a:rPr lang="ru-RU" dirty="0" smtClean="0"/>
              <a:t>Клиент не может различать типы продуктов и делать какие-либо предположения о них</a:t>
            </a:r>
          </a:p>
        </p:txBody>
      </p:sp>
      <p:sp>
        <p:nvSpPr>
          <p:cNvPr id="2" name="Заголовок 1"/>
          <p:cNvSpPr>
            <a:spLocks noGrp="1"/>
          </p:cNvSpPr>
          <p:nvPr>
            <p:ph type="title"/>
          </p:nvPr>
        </p:nvSpPr>
        <p:spPr/>
        <p:txBody>
          <a:bodyPr>
            <a:normAutofit/>
          </a:bodyPr>
          <a:lstStyle/>
          <a:p>
            <a:r>
              <a:rPr lang="ru-RU" dirty="0" smtClean="0"/>
              <a:t>Недостатки паттерна «Абстрактная фабрика»</a:t>
            </a:r>
            <a:endParaRPr lang="ru-RU" dirty="0"/>
          </a:p>
        </p:txBody>
      </p:sp>
      <p:sp>
        <p:nvSpPr>
          <p:cNvPr id="4" name="Номер слайда 3"/>
          <p:cNvSpPr>
            <a:spLocks noGrp="1"/>
          </p:cNvSpPr>
          <p:nvPr>
            <p:ph type="sldNum" sz="quarter" idx="12"/>
          </p:nvPr>
        </p:nvSpPr>
        <p:spPr/>
        <p:txBody>
          <a:bodyPr/>
          <a:lstStyle/>
          <a:p>
            <a:fld id="{6D22F896-40B5-4ADD-8801-0D06FADFA095}" type="slidenum">
              <a:rPr lang="en-US" smtClean="0"/>
              <a:t>17</a:t>
            </a:fld>
            <a:endParaRPr lang="en-US" dirty="0"/>
          </a:p>
        </p:txBody>
      </p:sp>
    </p:spTree>
    <p:extLst>
      <p:ext uri="{BB962C8B-B14F-4D97-AF65-F5344CB8AC3E}">
        <p14:creationId xmlns:p14="http://schemas.microsoft.com/office/powerpoint/2010/main" val="182494430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idx="4294967295"/>
          </p:nvPr>
        </p:nvSpPr>
        <p:spPr>
          <a:xfrm>
            <a:off x="0" y="274638"/>
            <a:ext cx="8229600" cy="1143000"/>
          </a:xfrm>
        </p:spPr>
        <p:txBody>
          <a:bodyPr>
            <a:normAutofit fontScale="90000"/>
          </a:bodyPr>
          <a:lstStyle/>
          <a:p>
            <a:r>
              <a:rPr lang="ru-RU" dirty="0" smtClean="0"/>
              <a:t>Пример – фабрика, создающая элементы игрового поля</a:t>
            </a:r>
            <a:endParaRPr lang="ru-RU" dirty="0"/>
          </a:p>
        </p:txBody>
      </p:sp>
      <p:sp>
        <p:nvSpPr>
          <p:cNvPr id="5" name="Прямоугольник 4"/>
          <p:cNvSpPr/>
          <p:nvPr/>
        </p:nvSpPr>
        <p:spPr>
          <a:xfrm>
            <a:off x="-5716" y="1484784"/>
            <a:ext cx="4289684" cy="289310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400" b="1" dirty="0">
                <a:solidFill>
                  <a:srgbClr val="7F0055"/>
                </a:solidFill>
                <a:latin typeface="Courier New"/>
              </a:rPr>
              <a:t>class</a:t>
            </a:r>
            <a:r>
              <a:rPr lang="en-US" sz="1400" b="1" dirty="0">
                <a:solidFill>
                  <a:srgbClr val="000000"/>
                </a:solidFill>
                <a:latin typeface="Courier New"/>
              </a:rPr>
              <a:t> </a:t>
            </a:r>
            <a:r>
              <a:rPr lang="en-US" sz="1400" b="1" dirty="0" err="1">
                <a:solidFill>
                  <a:srgbClr val="000000"/>
                </a:solidFill>
                <a:latin typeface="Courier New"/>
              </a:rPr>
              <a:t>IMapItem</a:t>
            </a:r>
            <a:r>
              <a:rPr lang="en-US" sz="1400" b="1" dirty="0">
                <a:solidFill>
                  <a:srgbClr val="000000"/>
                </a:solidFill>
                <a:latin typeface="Courier New"/>
              </a:rPr>
              <a:t> {</a:t>
            </a:r>
          </a:p>
          <a:p>
            <a:r>
              <a:rPr lang="en-US" sz="1400" b="1" dirty="0">
                <a:solidFill>
                  <a:srgbClr val="7F0055"/>
                </a:solidFill>
                <a:latin typeface="Courier New"/>
              </a:rPr>
              <a:t>public</a:t>
            </a:r>
            <a:r>
              <a:rPr lang="en-US" sz="1400" b="1" dirty="0">
                <a:solidFill>
                  <a:srgbClr val="000000"/>
                </a:solidFill>
                <a:latin typeface="Courier New"/>
              </a:rPr>
              <a:t>:</a:t>
            </a:r>
          </a:p>
          <a:p>
            <a:r>
              <a:rPr lang="en-US" sz="1400" dirty="0">
                <a:solidFill>
                  <a:srgbClr val="000000"/>
                </a:solidFill>
                <a:latin typeface="Courier New"/>
              </a:rPr>
              <a:t>virtual ~</a:t>
            </a:r>
            <a:r>
              <a:rPr lang="en-US" sz="1400" dirty="0" err="1">
                <a:solidFill>
                  <a:srgbClr val="000000"/>
                </a:solidFill>
                <a:latin typeface="Courier New"/>
              </a:rPr>
              <a:t>IMapItem</a:t>
            </a:r>
            <a:r>
              <a:rPr lang="en-US" sz="1400" dirty="0">
                <a:solidFill>
                  <a:srgbClr val="000000"/>
                </a:solidFill>
                <a:latin typeface="Courier New"/>
              </a:rPr>
              <a:t>(){}</a:t>
            </a:r>
          </a:p>
          <a:p>
            <a:r>
              <a:rPr lang="ru-RU" sz="1400" dirty="0">
                <a:solidFill>
                  <a:srgbClr val="3F7F5F"/>
                </a:solidFill>
                <a:latin typeface="Courier New"/>
              </a:rPr>
              <a:t>// ...</a:t>
            </a:r>
          </a:p>
          <a:p>
            <a:r>
              <a:rPr lang="ru-RU" sz="1400" dirty="0">
                <a:solidFill>
                  <a:srgbClr val="000000"/>
                </a:solidFill>
                <a:latin typeface="Courier New"/>
              </a:rPr>
              <a:t>};</a:t>
            </a:r>
          </a:p>
          <a:p>
            <a:r>
              <a:rPr lang="en-US" sz="1400" b="1" dirty="0">
                <a:solidFill>
                  <a:srgbClr val="7F0055"/>
                </a:solidFill>
                <a:latin typeface="Courier New"/>
              </a:rPr>
              <a:t>class</a:t>
            </a:r>
            <a:r>
              <a:rPr lang="en-US" sz="1400" b="1" dirty="0">
                <a:solidFill>
                  <a:srgbClr val="000000"/>
                </a:solidFill>
                <a:latin typeface="Courier New"/>
              </a:rPr>
              <a:t> </a:t>
            </a:r>
            <a:r>
              <a:rPr lang="en-US" sz="1400" b="1" dirty="0" err="1">
                <a:solidFill>
                  <a:srgbClr val="000000"/>
                </a:solidFill>
                <a:latin typeface="Courier New"/>
              </a:rPr>
              <a:t>CWall:</a:t>
            </a:r>
            <a:r>
              <a:rPr lang="en-US" sz="1400" b="1" dirty="0" err="1">
                <a:solidFill>
                  <a:srgbClr val="7F0055"/>
                </a:solidFill>
                <a:latin typeface="Courier New"/>
              </a:rPr>
              <a:t>public</a:t>
            </a:r>
            <a:r>
              <a:rPr lang="en-US" sz="1400" b="1" dirty="0">
                <a:solidFill>
                  <a:srgbClr val="000000"/>
                </a:solidFill>
                <a:latin typeface="Courier New"/>
              </a:rPr>
              <a:t> </a:t>
            </a:r>
            <a:r>
              <a:rPr lang="en-US" sz="1400" b="1" dirty="0" err="1">
                <a:solidFill>
                  <a:srgbClr val="000000"/>
                </a:solidFill>
                <a:latin typeface="Courier New"/>
              </a:rPr>
              <a:t>IMapItem</a:t>
            </a:r>
            <a:endParaRPr lang="en-US" sz="1400" b="1" dirty="0">
              <a:solidFill>
                <a:srgbClr val="000000"/>
              </a:solidFill>
              <a:latin typeface="Courier New"/>
            </a:endParaRPr>
          </a:p>
          <a:p>
            <a:r>
              <a:rPr lang="ru-RU" sz="1400" dirty="0">
                <a:solidFill>
                  <a:srgbClr val="000000"/>
                </a:solidFill>
                <a:latin typeface="Courier New"/>
              </a:rPr>
              <a:t>{};</a:t>
            </a:r>
          </a:p>
          <a:p>
            <a:r>
              <a:rPr lang="en-US" sz="1400" b="1" dirty="0">
                <a:solidFill>
                  <a:srgbClr val="7F0055"/>
                </a:solidFill>
                <a:latin typeface="Courier New"/>
              </a:rPr>
              <a:t>class</a:t>
            </a:r>
            <a:r>
              <a:rPr lang="en-US" sz="1400" b="1" dirty="0">
                <a:solidFill>
                  <a:srgbClr val="000000"/>
                </a:solidFill>
                <a:latin typeface="Courier New"/>
              </a:rPr>
              <a:t> </a:t>
            </a:r>
            <a:r>
              <a:rPr lang="en-US" sz="1400" b="1" dirty="0" err="1">
                <a:solidFill>
                  <a:srgbClr val="000000"/>
                </a:solidFill>
                <a:latin typeface="Courier New"/>
              </a:rPr>
              <a:t>CWater:</a:t>
            </a:r>
            <a:r>
              <a:rPr lang="en-US" sz="1400" b="1" dirty="0" err="1">
                <a:solidFill>
                  <a:srgbClr val="7F0055"/>
                </a:solidFill>
                <a:latin typeface="Courier New"/>
              </a:rPr>
              <a:t>public</a:t>
            </a:r>
            <a:r>
              <a:rPr lang="en-US" sz="1400" b="1" dirty="0">
                <a:solidFill>
                  <a:srgbClr val="000000"/>
                </a:solidFill>
                <a:latin typeface="Courier New"/>
              </a:rPr>
              <a:t> </a:t>
            </a:r>
            <a:r>
              <a:rPr lang="en-US" sz="1400" b="1" dirty="0" err="1">
                <a:solidFill>
                  <a:srgbClr val="000000"/>
                </a:solidFill>
                <a:latin typeface="Courier New"/>
              </a:rPr>
              <a:t>IMapItem</a:t>
            </a:r>
            <a:endParaRPr lang="en-US" sz="1400" b="1" dirty="0">
              <a:solidFill>
                <a:srgbClr val="000000"/>
              </a:solidFill>
              <a:latin typeface="Courier New"/>
            </a:endParaRPr>
          </a:p>
          <a:p>
            <a:r>
              <a:rPr lang="ru-RU" sz="1400" dirty="0">
                <a:solidFill>
                  <a:srgbClr val="000000"/>
                </a:solidFill>
                <a:latin typeface="Courier New"/>
              </a:rPr>
              <a:t>{};</a:t>
            </a:r>
          </a:p>
          <a:p>
            <a:r>
              <a:rPr lang="en-US" sz="1400" b="1" dirty="0">
                <a:solidFill>
                  <a:srgbClr val="7F0055"/>
                </a:solidFill>
                <a:latin typeface="Courier New"/>
              </a:rPr>
              <a:t>class</a:t>
            </a:r>
            <a:r>
              <a:rPr lang="en-US" sz="1400" b="1" dirty="0">
                <a:solidFill>
                  <a:srgbClr val="000000"/>
                </a:solidFill>
                <a:latin typeface="Courier New"/>
              </a:rPr>
              <a:t> </a:t>
            </a:r>
            <a:r>
              <a:rPr lang="en-US" sz="1400" b="1" dirty="0" err="1">
                <a:solidFill>
                  <a:srgbClr val="000000"/>
                </a:solidFill>
                <a:latin typeface="Courier New"/>
              </a:rPr>
              <a:t>CForest:</a:t>
            </a:r>
            <a:r>
              <a:rPr lang="en-US" sz="1400" b="1" dirty="0" err="1">
                <a:solidFill>
                  <a:srgbClr val="7F0055"/>
                </a:solidFill>
                <a:latin typeface="Courier New"/>
              </a:rPr>
              <a:t>public</a:t>
            </a:r>
            <a:r>
              <a:rPr lang="en-US" sz="1400" b="1" dirty="0">
                <a:solidFill>
                  <a:srgbClr val="000000"/>
                </a:solidFill>
                <a:latin typeface="Courier New"/>
              </a:rPr>
              <a:t> </a:t>
            </a:r>
            <a:r>
              <a:rPr lang="en-US" sz="1400" b="1" dirty="0" err="1">
                <a:solidFill>
                  <a:srgbClr val="000000"/>
                </a:solidFill>
                <a:latin typeface="Courier New"/>
              </a:rPr>
              <a:t>IMapItem</a:t>
            </a:r>
            <a:endParaRPr lang="en-US" sz="1400" b="1" dirty="0">
              <a:solidFill>
                <a:srgbClr val="000000"/>
              </a:solidFill>
              <a:latin typeface="Courier New"/>
            </a:endParaRPr>
          </a:p>
          <a:p>
            <a:r>
              <a:rPr lang="ru-RU" sz="1400" dirty="0">
                <a:solidFill>
                  <a:srgbClr val="000000"/>
                </a:solidFill>
                <a:latin typeface="Courier New"/>
              </a:rPr>
              <a:t>{};</a:t>
            </a:r>
          </a:p>
          <a:p>
            <a:r>
              <a:rPr lang="en-US" sz="1400" b="1" dirty="0">
                <a:solidFill>
                  <a:srgbClr val="7F0055"/>
                </a:solidFill>
                <a:latin typeface="Courier New"/>
              </a:rPr>
              <a:t>class</a:t>
            </a:r>
            <a:r>
              <a:rPr lang="en-US" sz="1400" b="1" dirty="0">
                <a:solidFill>
                  <a:srgbClr val="000000"/>
                </a:solidFill>
                <a:latin typeface="Courier New"/>
              </a:rPr>
              <a:t> </a:t>
            </a:r>
            <a:r>
              <a:rPr lang="en-US" sz="1400" b="1" dirty="0" err="1">
                <a:solidFill>
                  <a:srgbClr val="000000"/>
                </a:solidFill>
                <a:latin typeface="Courier New"/>
              </a:rPr>
              <a:t>CSand:</a:t>
            </a:r>
            <a:r>
              <a:rPr lang="en-US" sz="1400" b="1" dirty="0" err="1">
                <a:solidFill>
                  <a:srgbClr val="7F0055"/>
                </a:solidFill>
                <a:latin typeface="Courier New"/>
              </a:rPr>
              <a:t>public</a:t>
            </a:r>
            <a:r>
              <a:rPr lang="en-US" sz="1400" b="1" dirty="0">
                <a:solidFill>
                  <a:srgbClr val="000000"/>
                </a:solidFill>
                <a:latin typeface="Courier New"/>
              </a:rPr>
              <a:t> </a:t>
            </a:r>
            <a:r>
              <a:rPr lang="en-US" sz="1400" b="1" dirty="0" err="1">
                <a:solidFill>
                  <a:srgbClr val="000000"/>
                </a:solidFill>
                <a:latin typeface="Courier New"/>
              </a:rPr>
              <a:t>IMapItem</a:t>
            </a:r>
            <a:endParaRPr lang="en-US" sz="1400" b="1" dirty="0">
              <a:solidFill>
                <a:srgbClr val="000000"/>
              </a:solidFill>
              <a:latin typeface="Courier New"/>
            </a:endParaRPr>
          </a:p>
          <a:p>
            <a:r>
              <a:rPr lang="ru-RU" sz="1400" dirty="0" smtClean="0">
                <a:solidFill>
                  <a:srgbClr val="000000"/>
                </a:solidFill>
                <a:latin typeface="Courier New"/>
              </a:rPr>
              <a:t>{};</a:t>
            </a:r>
            <a:endParaRPr lang="ru-RU" sz="1400" dirty="0">
              <a:solidFill>
                <a:srgbClr val="000000"/>
              </a:solidFill>
              <a:latin typeface="Courier New"/>
            </a:endParaRPr>
          </a:p>
        </p:txBody>
      </p:sp>
      <p:sp>
        <p:nvSpPr>
          <p:cNvPr id="6" name="Прямоугольник 5"/>
          <p:cNvSpPr/>
          <p:nvPr/>
        </p:nvSpPr>
        <p:spPr>
          <a:xfrm>
            <a:off x="4283968" y="1484784"/>
            <a:ext cx="4824536" cy="353943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400" b="1" dirty="0">
                <a:solidFill>
                  <a:srgbClr val="7F0055"/>
                </a:solidFill>
                <a:latin typeface="Courier New"/>
              </a:rPr>
              <a:t>class</a:t>
            </a:r>
            <a:r>
              <a:rPr lang="en-US" sz="1400" b="1" dirty="0">
                <a:solidFill>
                  <a:srgbClr val="000000"/>
                </a:solidFill>
                <a:latin typeface="Courier New"/>
              </a:rPr>
              <a:t> </a:t>
            </a:r>
            <a:r>
              <a:rPr lang="en-US" sz="1400" b="1" dirty="0" err="1">
                <a:solidFill>
                  <a:srgbClr val="000000"/>
                </a:solidFill>
                <a:latin typeface="Courier New"/>
              </a:rPr>
              <a:t>CMapItemsFactory</a:t>
            </a:r>
            <a:r>
              <a:rPr lang="en-US" sz="1400" b="1" dirty="0">
                <a:solidFill>
                  <a:srgbClr val="000000"/>
                </a:solidFill>
                <a:latin typeface="Courier New"/>
              </a:rPr>
              <a:t> {</a:t>
            </a:r>
          </a:p>
          <a:p>
            <a:r>
              <a:rPr lang="en-US" sz="1400" b="1" dirty="0">
                <a:solidFill>
                  <a:srgbClr val="7F0055"/>
                </a:solidFill>
                <a:latin typeface="Courier New"/>
              </a:rPr>
              <a:t>public</a:t>
            </a:r>
            <a:r>
              <a:rPr lang="en-US" sz="1400" b="1" dirty="0">
                <a:solidFill>
                  <a:srgbClr val="000000"/>
                </a:solidFill>
                <a:latin typeface="Courier New"/>
              </a:rPr>
              <a:t>:</a:t>
            </a:r>
          </a:p>
          <a:p>
            <a:r>
              <a:rPr lang="ru-RU" sz="1400" dirty="0" smtClean="0">
                <a:solidFill>
                  <a:srgbClr val="000000"/>
                </a:solidFill>
                <a:latin typeface="Courier New"/>
              </a:rPr>
              <a:t>  </a:t>
            </a:r>
            <a:r>
              <a:rPr lang="en-US" sz="1400" dirty="0" err="1" smtClean="0">
                <a:solidFill>
                  <a:srgbClr val="000000"/>
                </a:solidFill>
                <a:latin typeface="Courier New"/>
              </a:rPr>
              <a:t>IMapItem</a:t>
            </a:r>
            <a:r>
              <a:rPr lang="en-US" sz="1400" dirty="0">
                <a:solidFill>
                  <a:srgbClr val="000000"/>
                </a:solidFill>
                <a:latin typeface="Courier New"/>
              </a:rPr>
              <a:t>* </a:t>
            </a:r>
            <a:r>
              <a:rPr lang="en-US" sz="1400" dirty="0" err="1">
                <a:solidFill>
                  <a:srgbClr val="000000"/>
                </a:solidFill>
                <a:latin typeface="Courier New"/>
              </a:rPr>
              <a:t>CreateItem</a:t>
            </a:r>
            <a:r>
              <a:rPr lang="en-US" sz="1400" dirty="0">
                <a:solidFill>
                  <a:srgbClr val="000000"/>
                </a:solidFill>
                <a:latin typeface="Courier New"/>
              </a:rPr>
              <a:t>(</a:t>
            </a:r>
            <a:r>
              <a:rPr lang="en-US" sz="1400" dirty="0" err="1">
                <a:solidFill>
                  <a:srgbClr val="000000"/>
                </a:solidFill>
                <a:latin typeface="Courier New"/>
              </a:rPr>
              <a:t>ItemType</a:t>
            </a:r>
            <a:r>
              <a:rPr lang="en-US" sz="1400" dirty="0">
                <a:solidFill>
                  <a:srgbClr val="000000"/>
                </a:solidFill>
                <a:latin typeface="Courier New"/>
              </a:rPr>
              <a:t> type)</a:t>
            </a:r>
            <a:r>
              <a:rPr lang="en-US" sz="1400" b="1" dirty="0" err="1">
                <a:solidFill>
                  <a:srgbClr val="7F0055"/>
                </a:solidFill>
                <a:latin typeface="Courier New"/>
              </a:rPr>
              <a:t>const</a:t>
            </a:r>
            <a:endParaRPr lang="en-US" sz="1400" b="1" dirty="0">
              <a:solidFill>
                <a:srgbClr val="7F0055"/>
              </a:solidFill>
              <a:latin typeface="Courier New"/>
            </a:endParaRPr>
          </a:p>
          <a:p>
            <a:r>
              <a:rPr lang="ru-RU" sz="1400" dirty="0" smtClean="0">
                <a:solidFill>
                  <a:srgbClr val="000000"/>
                </a:solidFill>
                <a:latin typeface="Courier New"/>
              </a:rPr>
              <a:t>  {</a:t>
            </a:r>
            <a:endParaRPr lang="ru-RU" sz="1400" dirty="0">
              <a:solidFill>
                <a:srgbClr val="000000"/>
              </a:solidFill>
              <a:latin typeface="Courier New"/>
            </a:endParaRPr>
          </a:p>
          <a:p>
            <a:r>
              <a:rPr lang="ru-RU" sz="1400" b="1" dirty="0" smtClean="0">
                <a:solidFill>
                  <a:srgbClr val="7F0055"/>
                </a:solidFill>
                <a:latin typeface="Courier New"/>
              </a:rPr>
              <a:t>    </a:t>
            </a:r>
            <a:r>
              <a:rPr lang="en-US" sz="1400" b="1" dirty="0" smtClean="0">
                <a:solidFill>
                  <a:srgbClr val="7F0055"/>
                </a:solidFill>
                <a:latin typeface="Courier New"/>
              </a:rPr>
              <a:t>switch</a:t>
            </a:r>
            <a:r>
              <a:rPr lang="en-US" sz="1400" b="1" dirty="0" smtClean="0">
                <a:solidFill>
                  <a:srgbClr val="000000"/>
                </a:solidFill>
                <a:latin typeface="Courier New"/>
              </a:rPr>
              <a:t> </a:t>
            </a:r>
            <a:r>
              <a:rPr lang="en-US" sz="1400" b="1" dirty="0">
                <a:solidFill>
                  <a:srgbClr val="000000"/>
                </a:solidFill>
                <a:latin typeface="Courier New"/>
              </a:rPr>
              <a:t>(type)</a:t>
            </a:r>
          </a:p>
          <a:p>
            <a:r>
              <a:rPr lang="ru-RU" sz="1400" dirty="0" smtClean="0">
                <a:solidFill>
                  <a:srgbClr val="000000"/>
                </a:solidFill>
                <a:latin typeface="Courier New"/>
              </a:rPr>
              <a:t>    {</a:t>
            </a:r>
            <a:endParaRPr lang="ru-RU" sz="1400" dirty="0">
              <a:solidFill>
                <a:srgbClr val="000000"/>
              </a:solidFill>
              <a:latin typeface="Courier New"/>
            </a:endParaRPr>
          </a:p>
          <a:p>
            <a:r>
              <a:rPr lang="ru-RU" sz="1400" b="1" dirty="0" smtClean="0">
                <a:solidFill>
                  <a:srgbClr val="7F0055"/>
                </a:solidFill>
                <a:latin typeface="Courier New"/>
              </a:rPr>
              <a:t>	</a:t>
            </a:r>
            <a:r>
              <a:rPr lang="en-US" sz="1400" b="1" dirty="0" smtClean="0">
                <a:solidFill>
                  <a:srgbClr val="7F0055"/>
                </a:solidFill>
                <a:latin typeface="Courier New"/>
              </a:rPr>
              <a:t>case</a:t>
            </a:r>
            <a:r>
              <a:rPr lang="en-US" sz="1400" b="1" dirty="0" smtClean="0">
                <a:solidFill>
                  <a:srgbClr val="000000"/>
                </a:solidFill>
                <a:latin typeface="Courier New"/>
              </a:rPr>
              <a:t> </a:t>
            </a:r>
            <a:r>
              <a:rPr lang="en-US" sz="1400" b="1" dirty="0">
                <a:solidFill>
                  <a:srgbClr val="000000"/>
                </a:solidFill>
                <a:latin typeface="Courier New"/>
              </a:rPr>
              <a:t>WALL: </a:t>
            </a:r>
            <a:r>
              <a:rPr lang="en-US" sz="1400" b="1" dirty="0">
                <a:solidFill>
                  <a:srgbClr val="7F0055"/>
                </a:solidFill>
                <a:latin typeface="Courier New"/>
              </a:rPr>
              <a:t>return</a:t>
            </a:r>
            <a:r>
              <a:rPr lang="en-US" sz="1400" b="1" dirty="0">
                <a:solidFill>
                  <a:srgbClr val="000000"/>
                </a:solidFill>
                <a:latin typeface="Courier New"/>
              </a:rPr>
              <a:t> </a:t>
            </a:r>
            <a:r>
              <a:rPr lang="en-US" sz="1400" b="1" dirty="0">
                <a:solidFill>
                  <a:srgbClr val="7F0055"/>
                </a:solidFill>
                <a:latin typeface="Courier New"/>
              </a:rPr>
              <a:t>new</a:t>
            </a:r>
            <a:r>
              <a:rPr lang="en-US" sz="1400" b="1" dirty="0">
                <a:solidFill>
                  <a:srgbClr val="000000"/>
                </a:solidFill>
                <a:latin typeface="Courier New"/>
              </a:rPr>
              <a:t> </a:t>
            </a:r>
            <a:r>
              <a:rPr lang="en-US" sz="1400" b="1" dirty="0" err="1">
                <a:solidFill>
                  <a:srgbClr val="000000"/>
                </a:solidFill>
                <a:latin typeface="Courier New"/>
              </a:rPr>
              <a:t>CWall</a:t>
            </a:r>
            <a:r>
              <a:rPr lang="en-US" sz="1400" b="1" dirty="0">
                <a:solidFill>
                  <a:srgbClr val="000000"/>
                </a:solidFill>
                <a:latin typeface="Courier New"/>
              </a:rPr>
              <a:t>();</a:t>
            </a:r>
          </a:p>
          <a:p>
            <a:r>
              <a:rPr lang="ru-RU" sz="1400" b="1" dirty="0" smtClean="0">
                <a:solidFill>
                  <a:srgbClr val="7F0055"/>
                </a:solidFill>
                <a:latin typeface="Courier New"/>
              </a:rPr>
              <a:t>	</a:t>
            </a:r>
            <a:r>
              <a:rPr lang="en-US" sz="1400" b="1" dirty="0" smtClean="0">
                <a:solidFill>
                  <a:srgbClr val="7F0055"/>
                </a:solidFill>
                <a:latin typeface="Courier New"/>
              </a:rPr>
              <a:t>case</a:t>
            </a:r>
            <a:r>
              <a:rPr lang="en-US" sz="1400" b="1" dirty="0" smtClean="0">
                <a:solidFill>
                  <a:srgbClr val="000000"/>
                </a:solidFill>
                <a:latin typeface="Courier New"/>
              </a:rPr>
              <a:t> </a:t>
            </a:r>
            <a:r>
              <a:rPr lang="en-US" sz="1400" b="1" dirty="0">
                <a:solidFill>
                  <a:srgbClr val="000000"/>
                </a:solidFill>
                <a:latin typeface="Courier New"/>
              </a:rPr>
              <a:t>WATER: </a:t>
            </a:r>
            <a:r>
              <a:rPr lang="en-US" sz="1400" b="1" dirty="0">
                <a:solidFill>
                  <a:srgbClr val="7F0055"/>
                </a:solidFill>
                <a:latin typeface="Courier New"/>
              </a:rPr>
              <a:t>return</a:t>
            </a:r>
            <a:r>
              <a:rPr lang="en-US" sz="1400" b="1" dirty="0">
                <a:solidFill>
                  <a:srgbClr val="000000"/>
                </a:solidFill>
                <a:latin typeface="Courier New"/>
              </a:rPr>
              <a:t> </a:t>
            </a:r>
            <a:r>
              <a:rPr lang="en-US" sz="1400" b="1" dirty="0">
                <a:solidFill>
                  <a:srgbClr val="7F0055"/>
                </a:solidFill>
                <a:latin typeface="Courier New"/>
              </a:rPr>
              <a:t>new</a:t>
            </a:r>
            <a:r>
              <a:rPr lang="en-US" sz="1400" b="1" dirty="0">
                <a:solidFill>
                  <a:srgbClr val="000000"/>
                </a:solidFill>
                <a:latin typeface="Courier New"/>
              </a:rPr>
              <a:t> </a:t>
            </a:r>
            <a:r>
              <a:rPr lang="en-US" sz="1400" b="1" dirty="0" err="1" smtClean="0">
                <a:solidFill>
                  <a:srgbClr val="000000"/>
                </a:solidFill>
                <a:latin typeface="Courier New"/>
              </a:rPr>
              <a:t>CWater</a:t>
            </a:r>
            <a:r>
              <a:rPr lang="en-US" sz="1400" b="1" dirty="0" smtClean="0">
                <a:solidFill>
                  <a:srgbClr val="000000"/>
                </a:solidFill>
                <a:latin typeface="Courier New"/>
              </a:rPr>
              <a:t>();</a:t>
            </a:r>
            <a:endParaRPr lang="en-US" sz="1400" b="1" dirty="0">
              <a:solidFill>
                <a:srgbClr val="000000"/>
              </a:solidFill>
              <a:latin typeface="Courier New"/>
            </a:endParaRPr>
          </a:p>
          <a:p>
            <a:r>
              <a:rPr lang="ru-RU" sz="1400" b="1" dirty="0" smtClean="0">
                <a:solidFill>
                  <a:srgbClr val="7F0055"/>
                </a:solidFill>
                <a:latin typeface="Courier New"/>
              </a:rPr>
              <a:t>	</a:t>
            </a:r>
            <a:r>
              <a:rPr lang="en-US" sz="1400" b="1" dirty="0" smtClean="0">
                <a:solidFill>
                  <a:srgbClr val="7F0055"/>
                </a:solidFill>
                <a:latin typeface="Courier New"/>
              </a:rPr>
              <a:t>case</a:t>
            </a:r>
            <a:r>
              <a:rPr lang="en-US" sz="1400" b="1" dirty="0" smtClean="0">
                <a:solidFill>
                  <a:srgbClr val="000000"/>
                </a:solidFill>
                <a:latin typeface="Courier New"/>
              </a:rPr>
              <a:t> </a:t>
            </a:r>
            <a:r>
              <a:rPr lang="en-US" sz="1400" b="1" dirty="0">
                <a:solidFill>
                  <a:srgbClr val="000000"/>
                </a:solidFill>
                <a:latin typeface="Courier New"/>
              </a:rPr>
              <a:t>FOREST: </a:t>
            </a:r>
            <a:r>
              <a:rPr lang="en-US" sz="1400" b="1" dirty="0">
                <a:solidFill>
                  <a:srgbClr val="7F0055"/>
                </a:solidFill>
                <a:latin typeface="Courier New"/>
              </a:rPr>
              <a:t>return</a:t>
            </a:r>
            <a:r>
              <a:rPr lang="en-US" sz="1400" b="1" dirty="0">
                <a:solidFill>
                  <a:srgbClr val="000000"/>
                </a:solidFill>
                <a:latin typeface="Courier New"/>
              </a:rPr>
              <a:t> </a:t>
            </a:r>
            <a:r>
              <a:rPr lang="en-US" sz="1400" b="1" dirty="0">
                <a:solidFill>
                  <a:srgbClr val="7F0055"/>
                </a:solidFill>
                <a:latin typeface="Courier New"/>
              </a:rPr>
              <a:t>new</a:t>
            </a:r>
            <a:r>
              <a:rPr lang="en-US" sz="1400" b="1" dirty="0">
                <a:solidFill>
                  <a:srgbClr val="000000"/>
                </a:solidFill>
                <a:latin typeface="Courier New"/>
              </a:rPr>
              <a:t> </a:t>
            </a:r>
            <a:r>
              <a:rPr lang="en-US" sz="1400" b="1" dirty="0" err="1">
                <a:solidFill>
                  <a:srgbClr val="000000"/>
                </a:solidFill>
                <a:latin typeface="Courier New"/>
              </a:rPr>
              <a:t>CForest</a:t>
            </a:r>
            <a:r>
              <a:rPr lang="en-US" sz="1400" b="1" dirty="0">
                <a:solidFill>
                  <a:srgbClr val="000000"/>
                </a:solidFill>
                <a:latin typeface="Courier New"/>
              </a:rPr>
              <a:t>();</a:t>
            </a:r>
          </a:p>
          <a:p>
            <a:r>
              <a:rPr lang="ru-RU" sz="1400" b="1" dirty="0" smtClean="0">
                <a:solidFill>
                  <a:srgbClr val="7F0055"/>
                </a:solidFill>
                <a:latin typeface="Courier New"/>
              </a:rPr>
              <a:t>	</a:t>
            </a:r>
            <a:r>
              <a:rPr lang="en-US" sz="1400" b="1" dirty="0" smtClean="0">
                <a:solidFill>
                  <a:srgbClr val="7F0055"/>
                </a:solidFill>
                <a:latin typeface="Courier New"/>
              </a:rPr>
              <a:t>case</a:t>
            </a:r>
            <a:r>
              <a:rPr lang="en-US" sz="1400" b="1" dirty="0" smtClean="0">
                <a:solidFill>
                  <a:srgbClr val="000000"/>
                </a:solidFill>
                <a:latin typeface="Courier New"/>
              </a:rPr>
              <a:t> </a:t>
            </a:r>
            <a:r>
              <a:rPr lang="en-US" sz="1400" b="1" dirty="0">
                <a:solidFill>
                  <a:srgbClr val="000000"/>
                </a:solidFill>
                <a:latin typeface="Courier New"/>
              </a:rPr>
              <a:t>SAND: </a:t>
            </a:r>
            <a:r>
              <a:rPr lang="en-US" sz="1400" b="1" dirty="0">
                <a:solidFill>
                  <a:srgbClr val="7F0055"/>
                </a:solidFill>
                <a:latin typeface="Courier New"/>
              </a:rPr>
              <a:t>return</a:t>
            </a:r>
            <a:r>
              <a:rPr lang="en-US" sz="1400" b="1" dirty="0">
                <a:solidFill>
                  <a:srgbClr val="000000"/>
                </a:solidFill>
                <a:latin typeface="Courier New"/>
              </a:rPr>
              <a:t> </a:t>
            </a:r>
            <a:r>
              <a:rPr lang="en-US" sz="1400" b="1" dirty="0">
                <a:solidFill>
                  <a:srgbClr val="7F0055"/>
                </a:solidFill>
                <a:latin typeface="Courier New"/>
              </a:rPr>
              <a:t>new</a:t>
            </a:r>
            <a:r>
              <a:rPr lang="en-US" sz="1400" b="1" dirty="0">
                <a:solidFill>
                  <a:srgbClr val="000000"/>
                </a:solidFill>
                <a:latin typeface="Courier New"/>
              </a:rPr>
              <a:t> </a:t>
            </a:r>
            <a:r>
              <a:rPr lang="en-US" sz="1400" b="1" dirty="0" err="1">
                <a:solidFill>
                  <a:srgbClr val="000000"/>
                </a:solidFill>
                <a:latin typeface="Courier New"/>
              </a:rPr>
              <a:t>CSand</a:t>
            </a:r>
            <a:r>
              <a:rPr lang="en-US" sz="1400" b="1" dirty="0">
                <a:solidFill>
                  <a:srgbClr val="000000"/>
                </a:solidFill>
                <a:latin typeface="Courier New"/>
              </a:rPr>
              <a:t>();</a:t>
            </a:r>
          </a:p>
          <a:p>
            <a:r>
              <a:rPr lang="ru-RU" sz="1400" b="1" dirty="0" smtClean="0">
                <a:solidFill>
                  <a:srgbClr val="7F0055"/>
                </a:solidFill>
                <a:latin typeface="Courier New"/>
              </a:rPr>
              <a:t>	</a:t>
            </a:r>
            <a:r>
              <a:rPr lang="en-US" sz="1400" b="1" dirty="0" smtClean="0">
                <a:solidFill>
                  <a:srgbClr val="7F0055"/>
                </a:solidFill>
                <a:latin typeface="Courier New"/>
              </a:rPr>
              <a:t>default</a:t>
            </a:r>
            <a:r>
              <a:rPr lang="en-US" sz="1400" b="1" dirty="0">
                <a:solidFill>
                  <a:srgbClr val="000000"/>
                </a:solidFill>
                <a:latin typeface="Courier New"/>
              </a:rPr>
              <a:t>:</a:t>
            </a:r>
          </a:p>
          <a:p>
            <a:r>
              <a:rPr lang="ru-RU" sz="1400" b="1" dirty="0" smtClean="0">
                <a:solidFill>
                  <a:srgbClr val="7F0055"/>
                </a:solidFill>
                <a:latin typeface="Courier New"/>
              </a:rPr>
              <a:t>	  </a:t>
            </a:r>
            <a:r>
              <a:rPr lang="en-US" sz="1400" b="1" dirty="0" smtClean="0">
                <a:solidFill>
                  <a:srgbClr val="7F0055"/>
                </a:solidFill>
                <a:latin typeface="Courier New"/>
              </a:rPr>
              <a:t>throw</a:t>
            </a:r>
            <a:r>
              <a:rPr lang="en-US" sz="1400" b="1" dirty="0" smtClean="0">
                <a:solidFill>
                  <a:srgbClr val="000000"/>
                </a:solidFill>
                <a:latin typeface="Courier New"/>
              </a:rPr>
              <a:t> </a:t>
            </a:r>
            <a:r>
              <a:rPr lang="en-US" sz="1400" b="1" dirty="0">
                <a:solidFill>
                  <a:srgbClr val="7F0055"/>
                </a:solidFill>
                <a:latin typeface="Courier New"/>
              </a:rPr>
              <a:t>new</a:t>
            </a:r>
            <a:r>
              <a:rPr lang="en-US" sz="1400" b="1" dirty="0">
                <a:solidFill>
                  <a:srgbClr val="000000"/>
                </a:solidFill>
                <a:latin typeface="Courier New"/>
              </a:rPr>
              <a:t> </a:t>
            </a:r>
            <a:r>
              <a:rPr lang="en-US" sz="1400" b="1" dirty="0" err="1">
                <a:solidFill>
                  <a:srgbClr val="000000"/>
                </a:solidFill>
                <a:latin typeface="Courier New"/>
              </a:rPr>
              <a:t>std</a:t>
            </a:r>
            <a:r>
              <a:rPr lang="en-US" sz="1400" b="1" dirty="0">
                <a:solidFill>
                  <a:srgbClr val="000000"/>
                </a:solidFill>
                <a:latin typeface="Courier New"/>
              </a:rPr>
              <a:t>::</a:t>
            </a:r>
            <a:r>
              <a:rPr lang="en-US" sz="1400" b="1" dirty="0" err="1">
                <a:solidFill>
                  <a:srgbClr val="000000"/>
                </a:solidFill>
                <a:latin typeface="Courier New"/>
              </a:rPr>
              <a:t>invalid_argument</a:t>
            </a:r>
            <a:endParaRPr lang="en-US" sz="1400" b="1" dirty="0">
              <a:solidFill>
                <a:srgbClr val="000000"/>
              </a:solidFill>
              <a:latin typeface="Courier New"/>
            </a:endParaRPr>
          </a:p>
          <a:p>
            <a:r>
              <a:rPr lang="ru-RU" sz="1400" dirty="0" smtClean="0">
                <a:solidFill>
                  <a:srgbClr val="000000"/>
                </a:solidFill>
                <a:latin typeface="Courier New"/>
              </a:rPr>
              <a:t>		</a:t>
            </a:r>
            <a:r>
              <a:rPr lang="en-US" sz="1400" dirty="0" smtClean="0">
                <a:solidFill>
                  <a:srgbClr val="000000"/>
                </a:solidFill>
                <a:latin typeface="Courier New"/>
              </a:rPr>
              <a:t>(</a:t>
            </a:r>
            <a:r>
              <a:rPr lang="en-US" sz="1400" dirty="0" smtClean="0">
                <a:solidFill>
                  <a:srgbClr val="2A00FF"/>
                </a:solidFill>
                <a:latin typeface="Courier New"/>
              </a:rPr>
              <a:t>"</a:t>
            </a:r>
            <a:r>
              <a:rPr lang="en-US" sz="1400" dirty="0">
                <a:solidFill>
                  <a:srgbClr val="2A00FF"/>
                </a:solidFill>
                <a:latin typeface="Courier New"/>
              </a:rPr>
              <a:t>Unknown item type"</a:t>
            </a:r>
            <a:r>
              <a:rPr lang="en-US" sz="1400" dirty="0">
                <a:solidFill>
                  <a:srgbClr val="000000"/>
                </a:solidFill>
                <a:latin typeface="Courier New"/>
              </a:rPr>
              <a:t>);</a:t>
            </a:r>
          </a:p>
          <a:p>
            <a:r>
              <a:rPr lang="ru-RU" sz="1400" dirty="0">
                <a:solidFill>
                  <a:srgbClr val="000000"/>
                </a:solidFill>
                <a:latin typeface="Courier New"/>
              </a:rPr>
              <a:t> </a:t>
            </a:r>
            <a:r>
              <a:rPr lang="ru-RU" sz="1400" dirty="0" smtClean="0">
                <a:solidFill>
                  <a:srgbClr val="000000"/>
                </a:solidFill>
                <a:latin typeface="Courier New"/>
              </a:rPr>
              <a:t>    }</a:t>
            </a:r>
            <a:endParaRPr lang="ru-RU" sz="1400" dirty="0">
              <a:solidFill>
                <a:srgbClr val="000000"/>
              </a:solidFill>
              <a:latin typeface="Courier New"/>
            </a:endParaRPr>
          </a:p>
          <a:p>
            <a:r>
              <a:rPr lang="ru-RU" sz="1400" dirty="0" smtClean="0">
                <a:solidFill>
                  <a:srgbClr val="000000"/>
                </a:solidFill>
                <a:latin typeface="Courier New"/>
              </a:rPr>
              <a:t>   }</a:t>
            </a:r>
            <a:endParaRPr lang="ru-RU" sz="1400" dirty="0">
              <a:solidFill>
                <a:srgbClr val="000000"/>
              </a:solidFill>
              <a:latin typeface="Courier New"/>
            </a:endParaRPr>
          </a:p>
          <a:p>
            <a:r>
              <a:rPr lang="ru-RU" sz="1400" dirty="0">
                <a:solidFill>
                  <a:srgbClr val="000000"/>
                </a:solidFill>
                <a:latin typeface="Courier New"/>
              </a:rPr>
              <a:t>};</a:t>
            </a:r>
          </a:p>
        </p:txBody>
      </p:sp>
      <p:sp>
        <p:nvSpPr>
          <p:cNvPr id="2" name="Номер слайда 1"/>
          <p:cNvSpPr>
            <a:spLocks noGrp="1"/>
          </p:cNvSpPr>
          <p:nvPr>
            <p:ph type="sldNum" sz="quarter" idx="12"/>
          </p:nvPr>
        </p:nvSpPr>
        <p:spPr/>
        <p:txBody>
          <a:bodyPr/>
          <a:lstStyle/>
          <a:p>
            <a:fld id="{6D22F896-40B5-4ADD-8801-0D06FADFA095}" type="slidenum">
              <a:rPr lang="en-US" smtClean="0"/>
              <a:t>18</a:t>
            </a:fld>
            <a:endParaRPr lang="en-US" dirty="0"/>
          </a:p>
        </p:txBody>
      </p:sp>
    </p:spTree>
    <p:extLst>
      <p:ext uri="{BB962C8B-B14F-4D97-AF65-F5344CB8AC3E}">
        <p14:creationId xmlns:p14="http://schemas.microsoft.com/office/powerpoint/2010/main" val="285117998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828800" y="2895600"/>
            <a:ext cx="6347713" cy="1320800"/>
          </a:xfrm>
        </p:spPr>
        <p:txBody>
          <a:bodyPr>
            <a:normAutofit/>
          </a:bodyPr>
          <a:lstStyle/>
          <a:p>
            <a:r>
              <a:rPr lang="ru-RU" sz="8000" dirty="0" smtClean="0"/>
              <a:t>Вопросы?</a:t>
            </a:r>
            <a:endParaRPr lang="ru-RU" sz="8000" dirty="0"/>
          </a:p>
        </p:txBody>
      </p:sp>
      <p:sp>
        <p:nvSpPr>
          <p:cNvPr id="3" name="Номер слайда 2"/>
          <p:cNvSpPr>
            <a:spLocks noGrp="1"/>
          </p:cNvSpPr>
          <p:nvPr>
            <p:ph type="sldNum" sz="quarter" idx="12"/>
          </p:nvPr>
        </p:nvSpPr>
        <p:spPr/>
        <p:txBody>
          <a:bodyPr/>
          <a:lstStyle/>
          <a:p>
            <a:fld id="{6D22F896-40B5-4ADD-8801-0D06FADFA095}" type="slidenum">
              <a:rPr lang="en-US" smtClean="0"/>
              <a:t>19</a:t>
            </a:fld>
            <a:endParaRPr lang="en-US" dirty="0"/>
          </a:p>
        </p:txBody>
      </p:sp>
    </p:spTree>
    <p:extLst>
      <p:ext uri="{BB962C8B-B14F-4D97-AF65-F5344CB8AC3E}">
        <p14:creationId xmlns:p14="http://schemas.microsoft.com/office/powerpoint/2010/main" val="235769499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Содержимое 4"/>
          <p:cNvSpPr>
            <a:spLocks noGrp="1"/>
          </p:cNvSpPr>
          <p:nvPr>
            <p:ph idx="1"/>
          </p:nvPr>
        </p:nvSpPr>
        <p:spPr/>
        <p:txBody>
          <a:bodyPr/>
          <a:lstStyle/>
          <a:p>
            <a:r>
              <a:rPr lang="ru-RU" dirty="0" smtClean="0"/>
              <a:t>Абстрагируют процесс </a:t>
            </a:r>
            <a:r>
              <a:rPr lang="ru-RU" dirty="0" err="1" smtClean="0"/>
              <a:t>инстанцирования</a:t>
            </a:r>
            <a:r>
              <a:rPr lang="ru-RU" dirty="0" smtClean="0"/>
              <a:t> объектов</a:t>
            </a:r>
          </a:p>
          <a:p>
            <a:r>
              <a:rPr lang="ru-RU" dirty="0" smtClean="0"/>
              <a:t>Список паттернов</a:t>
            </a:r>
          </a:p>
          <a:p>
            <a:pPr lvl="1"/>
            <a:r>
              <a:rPr lang="ru-RU" b="1" dirty="0" smtClean="0"/>
              <a:t>Абстрактная фабрика (</a:t>
            </a:r>
            <a:r>
              <a:rPr lang="en-US" b="1" dirty="0" smtClean="0"/>
              <a:t>Abstract Factory)</a:t>
            </a:r>
            <a:endParaRPr lang="ru-RU" b="1" dirty="0" smtClean="0"/>
          </a:p>
          <a:p>
            <a:pPr lvl="1"/>
            <a:r>
              <a:rPr lang="ru-RU" b="1" dirty="0"/>
              <a:t>Одиночка</a:t>
            </a:r>
            <a:r>
              <a:rPr lang="en-US" b="1" dirty="0"/>
              <a:t> (Singleton)</a:t>
            </a:r>
            <a:endParaRPr lang="ru-RU" b="1" dirty="0"/>
          </a:p>
          <a:p>
            <a:pPr lvl="1"/>
            <a:r>
              <a:rPr lang="ru-RU" dirty="0"/>
              <a:t>Прототип</a:t>
            </a:r>
            <a:r>
              <a:rPr lang="en-US" dirty="0"/>
              <a:t> (Prototype)</a:t>
            </a:r>
            <a:endParaRPr lang="ru-RU" dirty="0"/>
          </a:p>
          <a:p>
            <a:pPr lvl="1"/>
            <a:r>
              <a:rPr lang="ru-RU" dirty="0" smtClean="0"/>
              <a:t>Строитель</a:t>
            </a:r>
            <a:r>
              <a:rPr lang="en-US" dirty="0" smtClean="0"/>
              <a:t> (Builder)</a:t>
            </a:r>
            <a:endParaRPr lang="ru-RU" dirty="0" smtClean="0"/>
          </a:p>
          <a:p>
            <a:pPr lvl="1"/>
            <a:r>
              <a:rPr lang="ru-RU" dirty="0" smtClean="0"/>
              <a:t>Фабричный метод</a:t>
            </a:r>
            <a:r>
              <a:rPr lang="en-US" dirty="0" smtClean="0"/>
              <a:t> (Factory method)</a:t>
            </a:r>
            <a:endParaRPr lang="ru-RU" dirty="0" smtClean="0"/>
          </a:p>
        </p:txBody>
      </p:sp>
      <p:sp>
        <p:nvSpPr>
          <p:cNvPr id="4" name="Заголовок 3"/>
          <p:cNvSpPr>
            <a:spLocks noGrp="1"/>
          </p:cNvSpPr>
          <p:nvPr>
            <p:ph type="title"/>
          </p:nvPr>
        </p:nvSpPr>
        <p:spPr/>
        <p:txBody>
          <a:bodyPr>
            <a:normAutofit/>
          </a:bodyPr>
          <a:lstStyle/>
          <a:p>
            <a:r>
              <a:rPr lang="ru-RU" dirty="0" smtClean="0"/>
              <a:t>Порождающие паттерны проектирования</a:t>
            </a:r>
            <a:endParaRPr lang="ru-RU" dirty="0"/>
          </a:p>
        </p:txBody>
      </p:sp>
    </p:spTree>
    <p:extLst>
      <p:ext uri="{BB962C8B-B14F-4D97-AF65-F5344CB8AC3E}">
        <p14:creationId xmlns:p14="http://schemas.microsoft.com/office/powerpoint/2010/main" val="26956326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3"/>
          <p:cNvSpPr>
            <a:spLocks noGrp="1" noChangeArrowheads="1"/>
          </p:cNvSpPr>
          <p:nvPr>
            <p:ph idx="1"/>
          </p:nvPr>
        </p:nvSpPr>
        <p:spPr/>
        <p:txBody>
          <a:bodyPr>
            <a:normAutofit/>
          </a:bodyPr>
          <a:lstStyle/>
          <a:p>
            <a:r>
              <a:rPr lang="ru-RU" dirty="0"/>
              <a:t>Предоставляет интерфейс для создания семейств взаимосвязанных или взаимозависимых объектов, не специфицируя их конкретных </a:t>
            </a:r>
            <a:r>
              <a:rPr lang="ru-RU" dirty="0" smtClean="0"/>
              <a:t>классов</a:t>
            </a:r>
          </a:p>
          <a:p>
            <a:pPr>
              <a:lnSpc>
                <a:spcPct val="90000"/>
              </a:lnSpc>
            </a:pPr>
            <a:r>
              <a:rPr lang="ru-RU" smtClean="0"/>
              <a:t>Шаблон </a:t>
            </a:r>
            <a:r>
              <a:rPr lang="ru-RU" dirty="0"/>
              <a:t>проектирования, позволяющий изменять поведение системы, варьируя создаваемые объекты, при этом сохраняя </a:t>
            </a:r>
            <a:r>
              <a:rPr lang="ru-RU" dirty="0" smtClean="0"/>
              <a:t>интерфейсы</a:t>
            </a:r>
            <a:endParaRPr lang="ru-RU" dirty="0"/>
          </a:p>
        </p:txBody>
      </p:sp>
      <p:sp>
        <p:nvSpPr>
          <p:cNvPr id="28674" name="Rectangle 2"/>
          <p:cNvSpPr>
            <a:spLocks noGrp="1" noChangeArrowheads="1"/>
          </p:cNvSpPr>
          <p:nvPr>
            <p:ph type="title"/>
          </p:nvPr>
        </p:nvSpPr>
        <p:spPr/>
        <p:txBody>
          <a:bodyPr>
            <a:normAutofit/>
          </a:bodyPr>
          <a:lstStyle/>
          <a:p>
            <a:r>
              <a:rPr lang="ru-RU" dirty="0" smtClean="0"/>
              <a:t>Назначение паттерна «Абстрактная фабрика»</a:t>
            </a:r>
            <a:endParaRPr lang="ru-RU" dirty="0"/>
          </a:p>
        </p:txBody>
      </p:sp>
    </p:spTree>
    <p:extLst>
      <p:ext uri="{BB962C8B-B14F-4D97-AF65-F5344CB8AC3E}">
        <p14:creationId xmlns:p14="http://schemas.microsoft.com/office/powerpoint/2010/main" val="6769021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normAutofit/>
          </a:bodyPr>
          <a:lstStyle/>
          <a:p>
            <a:r>
              <a:rPr lang="ru-RU" dirty="0" smtClean="0"/>
              <a:t>Назначение паттерна «Абстрактная фабрика»</a:t>
            </a:r>
            <a:endParaRPr lang="ru-RU"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340" y="1905000"/>
            <a:ext cx="6296025" cy="3943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322742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normAutofit/>
          </a:bodyPr>
          <a:lstStyle/>
          <a:p>
            <a:r>
              <a:rPr lang="ru-RU" dirty="0" smtClean="0"/>
              <a:t>Назначение паттерна «Абстрактная фабрика»</a:t>
            </a:r>
            <a:endParaRPr lang="ru-RU" dirty="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3589116"/>
            <a:ext cx="3657600" cy="24306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19400" y="1828799"/>
            <a:ext cx="4455588" cy="3141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165100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normAutofit/>
          </a:bodyPr>
          <a:lstStyle/>
          <a:p>
            <a:r>
              <a:rPr lang="ru-RU" dirty="0" smtClean="0"/>
              <a:t>Назначение паттерна «Абстрактная фабрика»</a:t>
            </a:r>
            <a:endParaRPr lang="ru-RU"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828799"/>
            <a:ext cx="6324600" cy="39642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841975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113233" y="857250"/>
            <a:ext cx="7514035" cy="477280"/>
          </a:xfrm>
        </p:spPr>
        <p:txBody>
          <a:bodyPr>
            <a:normAutofit fontScale="90000"/>
          </a:bodyPr>
          <a:lstStyle/>
          <a:p>
            <a:r>
              <a:rPr lang="ru-RU" dirty="0" smtClean="0"/>
              <a:t>Паттерн </a:t>
            </a:r>
            <a:r>
              <a:rPr lang="ru-RU" dirty="0"/>
              <a:t>Абстрактная </a:t>
            </a:r>
            <a:r>
              <a:rPr lang="ru-RU" dirty="0" smtClean="0"/>
              <a:t>фабрика</a:t>
            </a:r>
            <a:endParaRPr lang="en-US" dirty="0"/>
          </a:p>
        </p:txBody>
      </p:sp>
      <p:sp>
        <p:nvSpPr>
          <p:cNvPr id="3" name="Объект 2"/>
          <p:cNvSpPr>
            <a:spLocks noGrp="1"/>
          </p:cNvSpPr>
          <p:nvPr>
            <p:ph idx="1"/>
          </p:nvPr>
        </p:nvSpPr>
        <p:spPr>
          <a:xfrm>
            <a:off x="198120" y="1426793"/>
            <a:ext cx="7514035" cy="1038695"/>
          </a:xfrm>
        </p:spPr>
        <p:txBody>
          <a:bodyPr/>
          <a:lstStyle/>
          <a:p>
            <a:pPr marL="0" indent="0">
              <a:buNone/>
            </a:pPr>
            <a:r>
              <a:rPr lang="ru-RU" b="1" dirty="0"/>
              <a:t>Абстрактная </a:t>
            </a:r>
            <a:r>
              <a:rPr lang="ru-RU" b="1" dirty="0" smtClean="0"/>
              <a:t>фабрика </a:t>
            </a:r>
            <a:r>
              <a:rPr lang="ru-RU" dirty="0" smtClean="0"/>
              <a:t>—</a:t>
            </a:r>
            <a:r>
              <a:rPr lang="ru-RU" dirty="0"/>
              <a:t> порождающий шаблон проектирования, позволяющий изменять поведение системы, варьируя </a:t>
            </a:r>
            <a:r>
              <a:rPr lang="ru-RU" dirty="0" smtClean="0"/>
              <a:t>создаваемыми объектами</a:t>
            </a:r>
            <a:r>
              <a:rPr lang="ru-RU" dirty="0"/>
              <a:t>, </a:t>
            </a:r>
            <a:r>
              <a:rPr lang="ru-RU" b="1" dirty="0"/>
              <a:t>при этом сохраняя интерфейсы</a:t>
            </a:r>
            <a:r>
              <a:rPr lang="ru-RU" dirty="0"/>
              <a:t>.</a:t>
            </a:r>
            <a:endParaRPr lang="en-US" dirty="0"/>
          </a:p>
        </p:txBody>
      </p:sp>
      <p:sp>
        <p:nvSpPr>
          <p:cNvPr id="4" name="Номер слайда 3"/>
          <p:cNvSpPr>
            <a:spLocks noGrp="1"/>
          </p:cNvSpPr>
          <p:nvPr>
            <p:ph type="sldNum" sz="quarter" idx="12"/>
          </p:nvPr>
        </p:nvSpPr>
        <p:spPr/>
        <p:txBody>
          <a:bodyPr/>
          <a:lstStyle/>
          <a:p>
            <a:fld id="{6D22F896-40B5-4ADD-8801-0D06FADFA095}" type="slidenum">
              <a:rPr lang="en-US" smtClean="0"/>
              <a:t>7</a:t>
            </a:fld>
            <a:endParaRPr lang="en-US" dirty="0"/>
          </a:p>
        </p:txBody>
      </p:sp>
      <p:sp>
        <p:nvSpPr>
          <p:cNvPr id="5" name="Прямоугольник 4"/>
          <p:cNvSpPr/>
          <p:nvPr/>
        </p:nvSpPr>
        <p:spPr>
          <a:xfrm>
            <a:off x="4876800" y="2465488"/>
            <a:ext cx="3505200" cy="3582519"/>
          </a:xfrm>
          <a:prstGeom prst="rect">
            <a:avLst/>
          </a:prstGeom>
        </p:spPr>
        <p:txBody>
          <a:bodyPr wrap="square">
            <a:spAutoFit/>
          </a:bodyPr>
          <a:lstStyle/>
          <a:p>
            <a:pPr>
              <a:lnSpc>
                <a:spcPct val="90000"/>
              </a:lnSpc>
            </a:pPr>
            <a:r>
              <a:rPr lang="ru-RU" dirty="0"/>
              <a:t>Паттерн «Абстрактная фабрика» реализуется созданием абстрактного класса </a:t>
            </a:r>
            <a:r>
              <a:rPr lang="en-US" b="1" dirty="0" smtClean="0"/>
              <a:t>Abstract</a:t>
            </a:r>
            <a:r>
              <a:rPr lang="ru-RU" b="1" dirty="0" err="1" smtClean="0"/>
              <a:t>Factory</a:t>
            </a:r>
            <a:r>
              <a:rPr lang="ru-RU" dirty="0"/>
              <a:t>, который представляет собой интерфейс для создания  абстрактных объектов-продуктов</a:t>
            </a:r>
          </a:p>
          <a:p>
            <a:pPr>
              <a:lnSpc>
                <a:spcPct val="90000"/>
              </a:lnSpc>
            </a:pPr>
            <a:endParaRPr lang="ru-RU" dirty="0" smtClean="0"/>
          </a:p>
          <a:p>
            <a:pPr>
              <a:lnSpc>
                <a:spcPct val="90000"/>
              </a:lnSpc>
            </a:pPr>
            <a:r>
              <a:rPr lang="ru-RU" dirty="0" smtClean="0"/>
              <a:t>На </a:t>
            </a:r>
            <a:r>
              <a:rPr lang="ru-RU" dirty="0"/>
              <a:t>основе данного класса создается один или несколько классов конкретных фабрик, создающих   конкретные объекты-продукты</a:t>
            </a:r>
          </a:p>
        </p:txBody>
      </p:sp>
      <p:pic>
        <p:nvPicPr>
          <p:cNvPr id="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2528498"/>
            <a:ext cx="4555025" cy="29579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9619703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228600" y="1447800"/>
            <a:ext cx="6781800" cy="4648200"/>
          </a:xfrm>
        </p:spPr>
        <p:txBody>
          <a:bodyPr>
            <a:normAutofit/>
          </a:bodyPr>
          <a:lstStyle/>
          <a:p>
            <a:r>
              <a:rPr lang="ru-RU" sz="2000" dirty="0" smtClean="0"/>
              <a:t>При разработке приложений с графическим интерфейсом пользователя необходимо создавать различные элементы управления</a:t>
            </a:r>
          </a:p>
          <a:p>
            <a:pPr lvl="1"/>
            <a:r>
              <a:rPr lang="ru-RU" sz="1800" dirty="0" smtClean="0"/>
              <a:t>Кнопки, текстовые поля, радио-кнопки, выпадающие списки и т.п.</a:t>
            </a:r>
          </a:p>
          <a:p>
            <a:r>
              <a:rPr lang="ru-RU" sz="2000" dirty="0" smtClean="0"/>
              <a:t>Их создание и работа с ними в различных ОС осуществляется по-разному</a:t>
            </a:r>
          </a:p>
          <a:p>
            <a:pPr lvl="1"/>
            <a:r>
              <a:rPr lang="ru-RU" sz="1800" dirty="0" smtClean="0"/>
              <a:t>Чтобы приложение можно было легче перенести в другую ОС в нем не должно быть жесткой привязки к типам конкретных классов элементов управления</a:t>
            </a:r>
          </a:p>
          <a:p>
            <a:pPr lvl="1"/>
            <a:r>
              <a:rPr lang="ru-RU" sz="1800" dirty="0" smtClean="0"/>
              <a:t>Паттерн «Абстрактная фабрика» облегчает решение данной задачи</a:t>
            </a:r>
          </a:p>
        </p:txBody>
      </p:sp>
      <p:sp>
        <p:nvSpPr>
          <p:cNvPr id="2" name="Заголовок 1"/>
          <p:cNvSpPr>
            <a:spLocks noGrp="1"/>
          </p:cNvSpPr>
          <p:nvPr>
            <p:ph type="title"/>
          </p:nvPr>
        </p:nvSpPr>
        <p:spPr>
          <a:xfrm>
            <a:off x="533400" y="152400"/>
            <a:ext cx="6347713" cy="685800"/>
          </a:xfrm>
        </p:spPr>
        <p:txBody>
          <a:bodyPr/>
          <a:lstStyle/>
          <a:p>
            <a:r>
              <a:rPr lang="ru-RU" dirty="0" smtClean="0"/>
              <a:t>Пример использования</a:t>
            </a:r>
            <a:endParaRPr lang="ru-RU" dirty="0"/>
          </a:p>
        </p:txBody>
      </p:sp>
      <p:sp>
        <p:nvSpPr>
          <p:cNvPr id="4" name="Номер слайда 3"/>
          <p:cNvSpPr>
            <a:spLocks noGrp="1"/>
          </p:cNvSpPr>
          <p:nvPr>
            <p:ph type="sldNum" sz="quarter" idx="12"/>
          </p:nvPr>
        </p:nvSpPr>
        <p:spPr/>
        <p:txBody>
          <a:bodyPr/>
          <a:lstStyle/>
          <a:p>
            <a:fld id="{6D22F896-40B5-4ADD-8801-0D06FADFA095}" type="slidenum">
              <a:rPr lang="en-US" smtClean="0"/>
              <a:t>8</a:t>
            </a:fld>
            <a:endParaRPr lang="en-US" dirty="0"/>
          </a:p>
        </p:txBody>
      </p:sp>
    </p:spTree>
    <p:extLst>
      <p:ext uri="{BB962C8B-B14F-4D97-AF65-F5344CB8AC3E}">
        <p14:creationId xmlns:p14="http://schemas.microsoft.com/office/powerpoint/2010/main" val="172325485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3"/>
          <p:cNvSpPr>
            <a:spLocks noGrp="1" noChangeArrowheads="1"/>
          </p:cNvSpPr>
          <p:nvPr>
            <p:ph idx="1"/>
          </p:nvPr>
        </p:nvSpPr>
        <p:spPr/>
        <p:txBody>
          <a:bodyPr/>
          <a:lstStyle/>
          <a:p>
            <a:pPr>
              <a:lnSpc>
                <a:spcPct val="90000"/>
              </a:lnSpc>
            </a:pPr>
            <a:r>
              <a:rPr lang="ru-RU" dirty="0" smtClean="0"/>
              <a:t>Используйте паттерн, когда</a:t>
            </a:r>
          </a:p>
          <a:p>
            <a:pPr lvl="1">
              <a:lnSpc>
                <a:spcPct val="90000"/>
              </a:lnSpc>
            </a:pPr>
            <a:r>
              <a:rPr lang="ru-RU" dirty="0" smtClean="0"/>
              <a:t>Система </a:t>
            </a:r>
            <a:r>
              <a:rPr lang="ru-RU" dirty="0"/>
              <a:t>не должна зависеть от того, как создаются, компонуются и представляются входящие в нее объекты</a:t>
            </a:r>
          </a:p>
          <a:p>
            <a:pPr lvl="1">
              <a:lnSpc>
                <a:spcPct val="90000"/>
              </a:lnSpc>
            </a:pPr>
            <a:r>
              <a:rPr lang="ru-RU" dirty="0"/>
              <a:t>Входящие в семейство взаимосвязанные объекты должны использоваться вместе и вам необходимо обеспечить выполнение этого ограничения</a:t>
            </a:r>
          </a:p>
          <a:p>
            <a:pPr lvl="1">
              <a:lnSpc>
                <a:spcPct val="90000"/>
              </a:lnSpc>
            </a:pPr>
            <a:r>
              <a:rPr lang="ru-RU" dirty="0"/>
              <a:t>Система должна конфигурироваться одним из семейств составляющих ее </a:t>
            </a:r>
            <a:r>
              <a:rPr lang="ru-RU" dirty="0" smtClean="0"/>
              <a:t>объектов</a:t>
            </a:r>
          </a:p>
          <a:p>
            <a:pPr lvl="1">
              <a:lnSpc>
                <a:spcPct val="90000"/>
              </a:lnSpc>
            </a:pPr>
            <a:r>
              <a:rPr lang="ru-RU" sz="2200" dirty="0" smtClean="0"/>
              <a:t>Требуется предоставить </a:t>
            </a:r>
            <a:r>
              <a:rPr lang="ru-RU" sz="2200" dirty="0"/>
              <a:t>библиотеку объектов, раскрывая только их интерфейсы, но не реализацию. </a:t>
            </a:r>
          </a:p>
        </p:txBody>
      </p:sp>
      <p:sp>
        <p:nvSpPr>
          <p:cNvPr id="29698" name="Rectangle 2"/>
          <p:cNvSpPr>
            <a:spLocks noGrp="1" noChangeArrowheads="1"/>
          </p:cNvSpPr>
          <p:nvPr>
            <p:ph type="title"/>
          </p:nvPr>
        </p:nvSpPr>
        <p:spPr/>
        <p:txBody>
          <a:bodyPr/>
          <a:lstStyle/>
          <a:p>
            <a:r>
              <a:rPr lang="ru-RU" dirty="0" smtClean="0"/>
              <a:t>Применение паттерна</a:t>
            </a:r>
            <a:endParaRPr lang="ru-RU" dirty="0"/>
          </a:p>
        </p:txBody>
      </p:sp>
      <p:sp>
        <p:nvSpPr>
          <p:cNvPr id="2" name="Номер слайда 1"/>
          <p:cNvSpPr>
            <a:spLocks noGrp="1"/>
          </p:cNvSpPr>
          <p:nvPr>
            <p:ph type="sldNum" sz="quarter" idx="12"/>
          </p:nvPr>
        </p:nvSpPr>
        <p:spPr/>
        <p:txBody>
          <a:bodyPr/>
          <a:lstStyle/>
          <a:p>
            <a:fld id="{6D22F896-40B5-4ADD-8801-0D06FADFA095}" type="slidenum">
              <a:rPr lang="en-US" smtClean="0"/>
              <a:t>9</a:t>
            </a:fld>
            <a:endParaRPr lang="en-US" dirty="0"/>
          </a:p>
        </p:txBody>
      </p:sp>
    </p:spTree>
    <p:extLst>
      <p:ext uri="{BB962C8B-B14F-4D97-AF65-F5344CB8AC3E}">
        <p14:creationId xmlns:p14="http://schemas.microsoft.com/office/powerpoint/2010/main" val="312642206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1_Dark Blue Satin Segoe Template">
  <a:themeElements>
    <a:clrScheme name="Blue Template-Template">
      <a:dk1>
        <a:srgbClr val="000000"/>
      </a:dk1>
      <a:lt1>
        <a:srgbClr val="FFFFFF"/>
      </a:lt1>
      <a:dk2>
        <a:srgbClr val="050595"/>
      </a:dk2>
      <a:lt2>
        <a:srgbClr val="FFFF99"/>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Blue-Purple TT">
      <a:majorFont>
        <a:latin typeface="Segoe"/>
        <a:ea typeface=""/>
        <a:cs typeface=""/>
      </a:majorFont>
      <a:minorFont>
        <a:latin typeface="Segoe"/>
        <a:ea typeface=""/>
        <a:cs typeface=""/>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rgbClr val="FFFFFF"/>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2.xml><?xml version="1.0" encoding="utf-8"?>
<a:theme xmlns:a="http://schemas.openxmlformats.org/drawingml/2006/main" name="White with Courier font for code slides">
  <a:themeElements>
    <a:clrScheme name="Blue Template-Template">
      <a:dk1>
        <a:srgbClr val="000000"/>
      </a:dk1>
      <a:lt1>
        <a:srgbClr val="FFFFFF"/>
      </a:lt1>
      <a:dk2>
        <a:srgbClr val="050595"/>
      </a:dk2>
      <a:lt2>
        <a:srgbClr val="FFFFFF"/>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Blue-Purple TT">
      <a:majorFont>
        <a:latin typeface="Segoe"/>
        <a:ea typeface=""/>
        <a:cs typeface=""/>
      </a:majorFont>
      <a:minorFont>
        <a:latin typeface="Segoe"/>
        <a:ea typeface=""/>
        <a:cs typeface=""/>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3.xml><?xml version="1.0" encoding="utf-8"?>
<a:theme xmlns:a="http://schemas.openxmlformats.org/drawingml/2006/main" name="1_Orange_Swirls_Template_Segoe">
  <a:themeElements>
    <a:clrScheme name="Gold Template Template">
      <a:dk1>
        <a:srgbClr val="000000"/>
      </a:dk1>
      <a:lt1>
        <a:srgbClr val="FFFFFF"/>
      </a:lt1>
      <a:dk2>
        <a:srgbClr val="AF8621"/>
      </a:dk2>
      <a:lt2>
        <a:srgbClr val="FFFC80"/>
      </a:lt2>
      <a:accent1>
        <a:srgbClr val="FFC000"/>
      </a:accent1>
      <a:accent2>
        <a:srgbClr val="0684A2"/>
      </a:accent2>
      <a:accent3>
        <a:srgbClr val="DF8045"/>
      </a:accent3>
      <a:accent4>
        <a:srgbClr val="919E7A"/>
      </a:accent4>
      <a:accent5>
        <a:srgbClr val="FF9929"/>
      </a:accent5>
      <a:accent6>
        <a:srgbClr val="7D3DA1"/>
      </a:accent6>
      <a:hlink>
        <a:srgbClr val="F3EB4F"/>
      </a:hlink>
      <a:folHlink>
        <a:srgbClr val="F0ED7B"/>
      </a:folHlink>
    </a:clrScheme>
    <a:fontScheme name="Blue-Purple TT">
      <a:majorFont>
        <a:latin typeface="Segoe"/>
        <a:ea typeface=""/>
        <a:cs typeface=""/>
      </a:majorFont>
      <a:minorFont>
        <a:latin typeface="Segoe"/>
        <a:ea typeface=""/>
        <a:cs typeface=""/>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rgbClr val="FFFFFF"/>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4.xml><?xml version="1.0" encoding="utf-8"?>
<a:theme xmlns:a="http://schemas.openxmlformats.org/drawingml/2006/main" name="Грань">
  <a:themeElements>
    <a:clrScheme name="Грань">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Грань">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Грань">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CFBC31BA-B70F-4F30-BCAA-4F3011E16C4D}"/>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1_Dark Blue Satin Segoe Template</Template>
  <TotalTime>0</TotalTime>
  <Words>1055</Words>
  <Application>Microsoft Office PowerPoint</Application>
  <PresentationFormat>Экран (4:3)</PresentationFormat>
  <Paragraphs>241</Paragraphs>
  <Slides>19</Slides>
  <Notes>19</Notes>
  <HiddenSlides>0</HiddenSlides>
  <MMClips>0</MMClips>
  <ScaleCrop>false</ScaleCrop>
  <HeadingPairs>
    <vt:vector size="4" baseType="variant">
      <vt:variant>
        <vt:lpstr>Тема</vt:lpstr>
      </vt:variant>
      <vt:variant>
        <vt:i4>4</vt:i4>
      </vt:variant>
      <vt:variant>
        <vt:lpstr>Заголовки слайдов</vt:lpstr>
      </vt:variant>
      <vt:variant>
        <vt:i4>19</vt:i4>
      </vt:variant>
    </vt:vector>
  </HeadingPairs>
  <TitlesOfParts>
    <vt:vector size="23" baseType="lpstr">
      <vt:lpstr>1_Dark Blue Satin Segoe Template</vt:lpstr>
      <vt:lpstr>White with Courier font for code slides</vt:lpstr>
      <vt:lpstr>1_Orange_Swirls_Template_Segoe</vt:lpstr>
      <vt:lpstr>Грань</vt:lpstr>
      <vt:lpstr>Архитектура программных систем</vt:lpstr>
      <vt:lpstr>Порождающие паттерны проектирования</vt:lpstr>
      <vt:lpstr>Назначение паттерна «Абстрактная фабрика»</vt:lpstr>
      <vt:lpstr>Назначение паттерна «Абстрактная фабрика»</vt:lpstr>
      <vt:lpstr>Назначение паттерна «Абстрактная фабрика»</vt:lpstr>
      <vt:lpstr>Назначение паттерна «Абстрактная фабрика»</vt:lpstr>
      <vt:lpstr>Паттерн Абстрактная фабрика</vt:lpstr>
      <vt:lpstr>Пример использования</vt:lpstr>
      <vt:lpstr>Применение паттерна</vt:lpstr>
      <vt:lpstr>Структура</vt:lpstr>
      <vt:lpstr>Иерархия классов</vt:lpstr>
      <vt:lpstr>Шаги реализации</vt:lpstr>
      <vt:lpstr>Абстрактные и конкретные элементы управления</vt:lpstr>
      <vt:lpstr>Абстрактная и конкретные фабрики</vt:lpstr>
      <vt:lpstr>Клиент</vt:lpstr>
      <vt:lpstr>Преимущества использования паттерна «Абстрактная фабрика»</vt:lpstr>
      <vt:lpstr>Недостатки паттерна «Абстрактная фабрика»</vt:lpstr>
      <vt:lpstr>Пример – фабрика, создающая элементы игрового поля</vt:lpstr>
      <vt:lpstr>Вопросы?</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Слайд 1</dc:title>
  <dc:creator/>
  <cp:lastModifiedBy/>
  <cp:revision>34</cp:revision>
  <dcterms:created xsi:type="dcterms:W3CDTF">2008-01-23T07:45:55Z</dcterms:created>
  <dcterms:modified xsi:type="dcterms:W3CDTF">2023-03-16T14:29:48Z</dcterms:modified>
</cp:coreProperties>
</file>