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93" r:id="rId1"/>
    <p:sldMasterId id="2147483718" r:id="rId2"/>
    <p:sldMasterId id="2147483756" r:id="rId3"/>
    <p:sldMasterId id="2147483919" r:id="rId4"/>
  </p:sldMasterIdLst>
  <p:notesMasterIdLst>
    <p:notesMasterId r:id="rId23"/>
  </p:notesMasterIdLst>
  <p:handoutMasterIdLst>
    <p:handoutMasterId r:id="rId24"/>
  </p:handoutMasterIdLst>
  <p:sldIdLst>
    <p:sldId id="338" r:id="rId5"/>
    <p:sldId id="341" r:id="rId6"/>
    <p:sldId id="342" r:id="rId7"/>
    <p:sldId id="354" r:id="rId8"/>
    <p:sldId id="355" r:id="rId9"/>
    <p:sldId id="356" r:id="rId10"/>
    <p:sldId id="357" r:id="rId11"/>
    <p:sldId id="343" r:id="rId12"/>
    <p:sldId id="344" r:id="rId13"/>
    <p:sldId id="346" r:id="rId14"/>
    <p:sldId id="347" r:id="rId15"/>
    <p:sldId id="348" r:id="rId16"/>
    <p:sldId id="349" r:id="rId17"/>
    <p:sldId id="350" r:id="rId18"/>
    <p:sldId id="351" r:id="rId19"/>
    <p:sldId id="352" r:id="rId20"/>
    <p:sldId id="353" r:id="rId21"/>
    <p:sldId id="339" r:id="rId22"/>
  </p:sldIdLst>
  <p:sldSz cx="9144000" cy="6858000" type="screen4x3"/>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144">
          <p15:clr>
            <a:srgbClr val="A4A3A4"/>
          </p15:clr>
        </p15:guide>
        <p15:guide id="2" orient="horz" pos="895">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319">
          <p15:clr>
            <a:srgbClr val="A4A3A4"/>
          </p15:clr>
        </p15:guide>
        <p15:guide id="7" pos="2880">
          <p15:clr>
            <a:srgbClr val="A4A3A4"/>
          </p15:clr>
        </p15:guide>
        <p15:guide id="8" pos="240">
          <p15:clr>
            <a:srgbClr val="A4A3A4"/>
          </p15:clr>
        </p15:guide>
        <p15:guide id="9" pos="460">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FFFFFF"/>
    <a:srgbClr val="FF0066"/>
    <a:srgbClr val="000000"/>
    <a:srgbClr val="F3AF35"/>
    <a:srgbClr val="9C42E6"/>
    <a:srgbClr val="D1943B"/>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8" autoAdjust="0"/>
    <p:restoredTop sz="99893" autoAdjust="0"/>
  </p:normalViewPr>
  <p:slideViewPr>
    <p:cSldViewPr>
      <p:cViewPr varScale="1">
        <p:scale>
          <a:sx n="125" d="100"/>
          <a:sy n="125" d="100"/>
        </p:scale>
        <p:origin x="-300" y="-96"/>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3244" y="-10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6F61F9-DE5D-4B5C-A39E-6FEBF69341F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ru-RU"/>
        </a:p>
      </dgm:t>
    </dgm:pt>
    <dgm:pt modelId="{0B9B8ABE-BFAF-491A-99AF-965EDCC86DCE}">
      <dgm:prSet phldrT="[Текст]"/>
      <dgm:spPr/>
      <dgm:t>
        <a:bodyPr/>
        <a:lstStyle/>
        <a:p>
          <a:r>
            <a:rPr lang="en-US" dirty="0" err="1" smtClean="0"/>
            <a:t>CFormattedTextReader</a:t>
          </a:r>
          <a:endParaRPr lang="ru-RU" dirty="0"/>
        </a:p>
      </dgm:t>
    </dgm:pt>
    <dgm:pt modelId="{A08A8330-C41B-4CBF-A9F9-DBC9E3A3F550}" type="parTrans" cxnId="{CD8376DA-2D44-4A6F-B134-ACB87521A28B}">
      <dgm:prSet/>
      <dgm:spPr/>
      <dgm:t>
        <a:bodyPr/>
        <a:lstStyle/>
        <a:p>
          <a:endParaRPr lang="ru-RU"/>
        </a:p>
      </dgm:t>
    </dgm:pt>
    <dgm:pt modelId="{9B1469D6-9DB8-458C-A597-CA9C0DE7B157}" type="sibTrans" cxnId="{CD8376DA-2D44-4A6F-B134-ACB87521A28B}">
      <dgm:prSet/>
      <dgm:spPr/>
      <dgm:t>
        <a:bodyPr/>
        <a:lstStyle/>
        <a:p>
          <a:endParaRPr lang="ru-RU"/>
        </a:p>
      </dgm:t>
    </dgm:pt>
    <dgm:pt modelId="{8B540765-33C5-46C4-8EEE-B4035699B0C0}">
      <dgm:prSet phldrT="[Текст]"/>
      <dgm:spPr/>
      <dgm:t>
        <a:bodyPr/>
        <a:lstStyle/>
        <a:p>
          <a:r>
            <a:rPr lang="en-US" dirty="0" err="1" smtClean="0"/>
            <a:t>CPDFConverter</a:t>
          </a:r>
          <a:endParaRPr lang="ru-RU" dirty="0"/>
        </a:p>
      </dgm:t>
    </dgm:pt>
    <dgm:pt modelId="{F8D1E80C-2633-474D-B555-419A44FC51C9}" type="parTrans" cxnId="{65330029-345D-4284-B81E-859F017BAEFD}">
      <dgm:prSet/>
      <dgm:spPr/>
      <dgm:t>
        <a:bodyPr/>
        <a:lstStyle/>
        <a:p>
          <a:endParaRPr lang="ru-RU"/>
        </a:p>
      </dgm:t>
    </dgm:pt>
    <dgm:pt modelId="{6D0FA32A-DE17-4B36-B6F5-F7E5CEC3D669}" type="sibTrans" cxnId="{65330029-345D-4284-B81E-859F017BAEFD}">
      <dgm:prSet/>
      <dgm:spPr/>
      <dgm:t>
        <a:bodyPr/>
        <a:lstStyle/>
        <a:p>
          <a:endParaRPr lang="ru-RU"/>
        </a:p>
      </dgm:t>
    </dgm:pt>
    <dgm:pt modelId="{B16BBE29-5280-44AA-A39A-BF31C6572BC1}">
      <dgm:prSet phldrT="[Текст]"/>
      <dgm:spPr/>
      <dgm:t>
        <a:bodyPr/>
        <a:lstStyle/>
        <a:p>
          <a:r>
            <a:rPr lang="en-US" dirty="0" err="1" smtClean="0"/>
            <a:t>CPlainTextConverter</a:t>
          </a:r>
          <a:endParaRPr lang="ru-RU" dirty="0"/>
        </a:p>
      </dgm:t>
    </dgm:pt>
    <dgm:pt modelId="{09032F9F-44E3-4641-8AE6-0C1C251E6906}" type="parTrans" cxnId="{F85A3B91-A1B8-49BD-890C-D1B30A18E867}">
      <dgm:prSet/>
      <dgm:spPr/>
      <dgm:t>
        <a:bodyPr/>
        <a:lstStyle/>
        <a:p>
          <a:endParaRPr lang="ru-RU"/>
        </a:p>
      </dgm:t>
    </dgm:pt>
    <dgm:pt modelId="{3C08B107-D246-4B00-9AED-9C48215DD3E0}" type="sibTrans" cxnId="{F85A3B91-A1B8-49BD-890C-D1B30A18E867}">
      <dgm:prSet/>
      <dgm:spPr/>
      <dgm:t>
        <a:bodyPr/>
        <a:lstStyle/>
        <a:p>
          <a:endParaRPr lang="ru-RU"/>
        </a:p>
      </dgm:t>
    </dgm:pt>
    <dgm:pt modelId="{C959ECF4-C75C-479D-A85F-A30C0C9A53EA}">
      <dgm:prSet phldrT="[Текст]"/>
      <dgm:spPr/>
      <dgm:t>
        <a:bodyPr/>
        <a:lstStyle/>
        <a:p>
          <a:r>
            <a:rPr lang="en-US" dirty="0" err="1" smtClean="0"/>
            <a:t>CPDFDocument</a:t>
          </a:r>
          <a:endParaRPr lang="ru-RU" dirty="0"/>
        </a:p>
      </dgm:t>
    </dgm:pt>
    <dgm:pt modelId="{14DE8197-EA9B-488A-B4A4-B7CDAAEDFE38}" type="parTrans" cxnId="{62050C98-3FCF-4991-AFA2-C184F24FEE3A}">
      <dgm:prSet/>
      <dgm:spPr/>
      <dgm:t>
        <a:bodyPr/>
        <a:lstStyle/>
        <a:p>
          <a:endParaRPr lang="ru-RU"/>
        </a:p>
      </dgm:t>
    </dgm:pt>
    <dgm:pt modelId="{8CEF18EA-BDF0-497D-8B6E-63C60212769F}" type="sibTrans" cxnId="{62050C98-3FCF-4991-AFA2-C184F24FEE3A}">
      <dgm:prSet/>
      <dgm:spPr/>
      <dgm:t>
        <a:bodyPr/>
        <a:lstStyle/>
        <a:p>
          <a:endParaRPr lang="ru-RU"/>
        </a:p>
      </dgm:t>
    </dgm:pt>
    <dgm:pt modelId="{0794ED1B-5C68-4A2E-A497-726B703496C5}">
      <dgm:prSet phldrT="[Текст]"/>
      <dgm:spPr/>
      <dgm:t>
        <a:bodyPr/>
        <a:lstStyle/>
        <a:p>
          <a:r>
            <a:rPr lang="en-US" smtClean="0"/>
            <a:t>CTextConverter</a:t>
          </a:r>
          <a:endParaRPr lang="ru-RU" dirty="0"/>
        </a:p>
      </dgm:t>
    </dgm:pt>
    <dgm:pt modelId="{4238B25C-DFCC-406D-86E2-D125570A4A34}" type="parTrans" cxnId="{14538821-5E70-4CF0-B851-F7B25684AB6A}">
      <dgm:prSet/>
      <dgm:spPr/>
      <dgm:t>
        <a:bodyPr/>
        <a:lstStyle/>
        <a:p>
          <a:endParaRPr lang="ru-RU"/>
        </a:p>
      </dgm:t>
    </dgm:pt>
    <dgm:pt modelId="{0E1C4901-20AB-4E2C-BD06-F8A90F95BEC0}" type="sibTrans" cxnId="{14538821-5E70-4CF0-B851-F7B25684AB6A}">
      <dgm:prSet/>
      <dgm:spPr/>
      <dgm:t>
        <a:bodyPr/>
        <a:lstStyle/>
        <a:p>
          <a:endParaRPr lang="ru-RU"/>
        </a:p>
      </dgm:t>
    </dgm:pt>
    <dgm:pt modelId="{2AF1BDCF-A0F4-412E-B5FA-2175F4F6CCED}">
      <dgm:prSet phldrT="[Текст]"/>
      <dgm:spPr/>
      <dgm:t>
        <a:bodyPr/>
        <a:lstStyle/>
        <a:p>
          <a:r>
            <a:rPr lang="en-US" dirty="0" err="1" smtClean="0"/>
            <a:t>CPlainText</a:t>
          </a:r>
          <a:endParaRPr lang="ru-RU" dirty="0"/>
        </a:p>
      </dgm:t>
    </dgm:pt>
    <dgm:pt modelId="{3F7CA861-97FE-4BCE-8986-3273A076DF26}" type="parTrans" cxnId="{48FAD931-684F-433E-93FD-48B8F5B99067}">
      <dgm:prSet/>
      <dgm:spPr/>
      <dgm:t>
        <a:bodyPr/>
        <a:lstStyle/>
        <a:p>
          <a:endParaRPr lang="ru-RU"/>
        </a:p>
      </dgm:t>
    </dgm:pt>
    <dgm:pt modelId="{50842823-E3EB-4BBE-B02E-6E3FFEEEF76A}" type="sibTrans" cxnId="{48FAD931-684F-433E-93FD-48B8F5B99067}">
      <dgm:prSet/>
      <dgm:spPr/>
      <dgm:t>
        <a:bodyPr/>
        <a:lstStyle/>
        <a:p>
          <a:endParaRPr lang="ru-RU"/>
        </a:p>
      </dgm:t>
    </dgm:pt>
    <dgm:pt modelId="{AF1304C0-C639-4A40-AFAD-56D1AC695597}" type="pres">
      <dgm:prSet presAssocID="{1A6F61F9-DE5D-4B5C-A39E-6FEBF69341F9}" presName="hierChild1" presStyleCnt="0">
        <dgm:presLayoutVars>
          <dgm:chPref val="1"/>
          <dgm:dir/>
          <dgm:animOne val="branch"/>
          <dgm:animLvl val="lvl"/>
          <dgm:resizeHandles/>
        </dgm:presLayoutVars>
      </dgm:prSet>
      <dgm:spPr/>
      <dgm:t>
        <a:bodyPr/>
        <a:lstStyle/>
        <a:p>
          <a:endParaRPr lang="ru-RU"/>
        </a:p>
      </dgm:t>
    </dgm:pt>
    <dgm:pt modelId="{24F505EF-2FB9-428F-A6CB-C8D31ACD90B6}" type="pres">
      <dgm:prSet presAssocID="{0B9B8ABE-BFAF-491A-99AF-965EDCC86DCE}" presName="hierRoot1" presStyleCnt="0"/>
      <dgm:spPr/>
    </dgm:pt>
    <dgm:pt modelId="{DBA9E4E3-84DB-4924-9220-7BB48C4A1C7D}" type="pres">
      <dgm:prSet presAssocID="{0B9B8ABE-BFAF-491A-99AF-965EDCC86DCE}" presName="composite" presStyleCnt="0"/>
      <dgm:spPr/>
    </dgm:pt>
    <dgm:pt modelId="{AE28BB1F-74E0-45E1-8E46-5B66B073FC01}" type="pres">
      <dgm:prSet presAssocID="{0B9B8ABE-BFAF-491A-99AF-965EDCC86DCE}" presName="background" presStyleLbl="node0" presStyleIdx="0" presStyleCnt="4"/>
      <dgm:spPr/>
    </dgm:pt>
    <dgm:pt modelId="{FB104181-1E5E-4E5E-97DE-3BC2D32C598D}" type="pres">
      <dgm:prSet presAssocID="{0B9B8ABE-BFAF-491A-99AF-965EDCC86DCE}" presName="text" presStyleLbl="fgAcc0" presStyleIdx="0" presStyleCnt="4">
        <dgm:presLayoutVars>
          <dgm:chPref val="3"/>
        </dgm:presLayoutVars>
      </dgm:prSet>
      <dgm:spPr/>
      <dgm:t>
        <a:bodyPr/>
        <a:lstStyle/>
        <a:p>
          <a:endParaRPr lang="ru-RU"/>
        </a:p>
      </dgm:t>
    </dgm:pt>
    <dgm:pt modelId="{0E50D3AE-FBD8-4CE5-AAE2-7FF76859A85E}" type="pres">
      <dgm:prSet presAssocID="{0B9B8ABE-BFAF-491A-99AF-965EDCC86DCE}" presName="hierChild2" presStyleCnt="0"/>
      <dgm:spPr/>
    </dgm:pt>
    <dgm:pt modelId="{03B4A516-186B-431D-9060-153CFF6B5C77}" type="pres">
      <dgm:prSet presAssocID="{0794ED1B-5C68-4A2E-A497-726B703496C5}" presName="hierRoot1" presStyleCnt="0"/>
      <dgm:spPr/>
    </dgm:pt>
    <dgm:pt modelId="{7FADE673-49AF-442B-ADC8-DCD5E9E6F1EE}" type="pres">
      <dgm:prSet presAssocID="{0794ED1B-5C68-4A2E-A497-726B703496C5}" presName="composite" presStyleCnt="0"/>
      <dgm:spPr/>
    </dgm:pt>
    <dgm:pt modelId="{1259A7C4-01FD-477A-A25B-700352CB8D83}" type="pres">
      <dgm:prSet presAssocID="{0794ED1B-5C68-4A2E-A497-726B703496C5}" presName="background" presStyleLbl="node0" presStyleIdx="1" presStyleCnt="4"/>
      <dgm:spPr/>
    </dgm:pt>
    <dgm:pt modelId="{B67A0E93-498E-4375-883A-8D5E6784A9AA}" type="pres">
      <dgm:prSet presAssocID="{0794ED1B-5C68-4A2E-A497-726B703496C5}" presName="text" presStyleLbl="fgAcc0" presStyleIdx="1" presStyleCnt="4">
        <dgm:presLayoutVars>
          <dgm:chPref val="3"/>
        </dgm:presLayoutVars>
      </dgm:prSet>
      <dgm:spPr/>
      <dgm:t>
        <a:bodyPr/>
        <a:lstStyle/>
        <a:p>
          <a:endParaRPr lang="ru-RU"/>
        </a:p>
      </dgm:t>
    </dgm:pt>
    <dgm:pt modelId="{D13EB796-47DE-44F8-A176-89647B12959F}" type="pres">
      <dgm:prSet presAssocID="{0794ED1B-5C68-4A2E-A497-726B703496C5}" presName="hierChild2" presStyleCnt="0"/>
      <dgm:spPr/>
    </dgm:pt>
    <dgm:pt modelId="{CF427FA8-3EF0-48A3-A4C4-310431E92789}" type="pres">
      <dgm:prSet presAssocID="{F8D1E80C-2633-474D-B555-419A44FC51C9}" presName="Name10" presStyleLbl="parChTrans1D2" presStyleIdx="0" presStyleCnt="2"/>
      <dgm:spPr/>
      <dgm:t>
        <a:bodyPr/>
        <a:lstStyle/>
        <a:p>
          <a:endParaRPr lang="ru-RU"/>
        </a:p>
      </dgm:t>
    </dgm:pt>
    <dgm:pt modelId="{1625C87C-212A-4858-A6F5-8A5449025037}" type="pres">
      <dgm:prSet presAssocID="{8B540765-33C5-46C4-8EEE-B4035699B0C0}" presName="hierRoot2" presStyleCnt="0"/>
      <dgm:spPr/>
    </dgm:pt>
    <dgm:pt modelId="{819F24AE-7CEF-44F3-BA5A-36A2333737C8}" type="pres">
      <dgm:prSet presAssocID="{8B540765-33C5-46C4-8EEE-B4035699B0C0}" presName="composite2" presStyleCnt="0"/>
      <dgm:spPr/>
    </dgm:pt>
    <dgm:pt modelId="{86BB6F11-BD73-4C0B-8642-6848E4637150}" type="pres">
      <dgm:prSet presAssocID="{8B540765-33C5-46C4-8EEE-B4035699B0C0}" presName="background2" presStyleLbl="node2" presStyleIdx="0" presStyleCnt="2"/>
      <dgm:spPr/>
    </dgm:pt>
    <dgm:pt modelId="{35F5EB30-8A86-49DF-B88D-847F1790A7B0}" type="pres">
      <dgm:prSet presAssocID="{8B540765-33C5-46C4-8EEE-B4035699B0C0}" presName="text2" presStyleLbl="fgAcc2" presStyleIdx="0" presStyleCnt="2">
        <dgm:presLayoutVars>
          <dgm:chPref val="3"/>
        </dgm:presLayoutVars>
      </dgm:prSet>
      <dgm:spPr/>
      <dgm:t>
        <a:bodyPr/>
        <a:lstStyle/>
        <a:p>
          <a:endParaRPr lang="ru-RU"/>
        </a:p>
      </dgm:t>
    </dgm:pt>
    <dgm:pt modelId="{2461B5C4-9ACE-443E-8910-4415C82FE913}" type="pres">
      <dgm:prSet presAssocID="{8B540765-33C5-46C4-8EEE-B4035699B0C0}" presName="hierChild3" presStyleCnt="0"/>
      <dgm:spPr/>
    </dgm:pt>
    <dgm:pt modelId="{9D6FB206-1EB8-4A4B-9A9F-68F2FEF60BD9}" type="pres">
      <dgm:prSet presAssocID="{09032F9F-44E3-4641-8AE6-0C1C251E6906}" presName="Name10" presStyleLbl="parChTrans1D2" presStyleIdx="1" presStyleCnt="2"/>
      <dgm:spPr/>
      <dgm:t>
        <a:bodyPr/>
        <a:lstStyle/>
        <a:p>
          <a:endParaRPr lang="ru-RU"/>
        </a:p>
      </dgm:t>
    </dgm:pt>
    <dgm:pt modelId="{247F0B6D-2A98-49D4-8B10-A8D7D8EEEEE1}" type="pres">
      <dgm:prSet presAssocID="{B16BBE29-5280-44AA-A39A-BF31C6572BC1}" presName="hierRoot2" presStyleCnt="0"/>
      <dgm:spPr/>
    </dgm:pt>
    <dgm:pt modelId="{A575DB79-F14C-4DCF-9157-50726DB1C1BD}" type="pres">
      <dgm:prSet presAssocID="{B16BBE29-5280-44AA-A39A-BF31C6572BC1}" presName="composite2" presStyleCnt="0"/>
      <dgm:spPr/>
    </dgm:pt>
    <dgm:pt modelId="{2A3ED077-9E8B-4701-B586-B9A836F33924}" type="pres">
      <dgm:prSet presAssocID="{B16BBE29-5280-44AA-A39A-BF31C6572BC1}" presName="background2" presStyleLbl="node2" presStyleIdx="1" presStyleCnt="2"/>
      <dgm:spPr/>
    </dgm:pt>
    <dgm:pt modelId="{04813C26-7E72-4615-9E3E-AC927971786D}" type="pres">
      <dgm:prSet presAssocID="{B16BBE29-5280-44AA-A39A-BF31C6572BC1}" presName="text2" presStyleLbl="fgAcc2" presStyleIdx="1" presStyleCnt="2">
        <dgm:presLayoutVars>
          <dgm:chPref val="3"/>
        </dgm:presLayoutVars>
      </dgm:prSet>
      <dgm:spPr/>
      <dgm:t>
        <a:bodyPr/>
        <a:lstStyle/>
        <a:p>
          <a:endParaRPr lang="ru-RU"/>
        </a:p>
      </dgm:t>
    </dgm:pt>
    <dgm:pt modelId="{FA0FE262-82CB-4DEB-A8AD-2E7CAA01505D}" type="pres">
      <dgm:prSet presAssocID="{B16BBE29-5280-44AA-A39A-BF31C6572BC1}" presName="hierChild3" presStyleCnt="0"/>
      <dgm:spPr/>
    </dgm:pt>
    <dgm:pt modelId="{DF6FD90D-C462-4767-968B-159BB340CD1A}" type="pres">
      <dgm:prSet presAssocID="{C959ECF4-C75C-479D-A85F-A30C0C9A53EA}" presName="hierRoot1" presStyleCnt="0"/>
      <dgm:spPr/>
    </dgm:pt>
    <dgm:pt modelId="{3BFA8B11-CCA6-4D76-8DFF-09BD50270651}" type="pres">
      <dgm:prSet presAssocID="{C959ECF4-C75C-479D-A85F-A30C0C9A53EA}" presName="composite" presStyleCnt="0"/>
      <dgm:spPr/>
    </dgm:pt>
    <dgm:pt modelId="{5DA3F922-3784-4A58-B544-C9D43962B33A}" type="pres">
      <dgm:prSet presAssocID="{C959ECF4-C75C-479D-A85F-A30C0C9A53EA}" presName="background" presStyleLbl="node0" presStyleIdx="2" presStyleCnt="4"/>
      <dgm:spPr/>
    </dgm:pt>
    <dgm:pt modelId="{6F30C356-F2CC-444C-86D9-98093E5EE7D2}" type="pres">
      <dgm:prSet presAssocID="{C959ECF4-C75C-479D-A85F-A30C0C9A53EA}" presName="text" presStyleLbl="fgAcc0" presStyleIdx="2" presStyleCnt="4">
        <dgm:presLayoutVars>
          <dgm:chPref val="3"/>
        </dgm:presLayoutVars>
      </dgm:prSet>
      <dgm:spPr/>
      <dgm:t>
        <a:bodyPr/>
        <a:lstStyle/>
        <a:p>
          <a:endParaRPr lang="ru-RU"/>
        </a:p>
      </dgm:t>
    </dgm:pt>
    <dgm:pt modelId="{D047609B-C833-4A87-AC77-B92D95730DB6}" type="pres">
      <dgm:prSet presAssocID="{C959ECF4-C75C-479D-A85F-A30C0C9A53EA}" presName="hierChild2" presStyleCnt="0"/>
      <dgm:spPr/>
    </dgm:pt>
    <dgm:pt modelId="{2F269993-2ACF-4398-A29F-8E5F6D9CFFA7}" type="pres">
      <dgm:prSet presAssocID="{2AF1BDCF-A0F4-412E-B5FA-2175F4F6CCED}" presName="hierRoot1" presStyleCnt="0"/>
      <dgm:spPr/>
    </dgm:pt>
    <dgm:pt modelId="{43131B69-36FD-4B1F-8A30-2EB841D0BEA9}" type="pres">
      <dgm:prSet presAssocID="{2AF1BDCF-A0F4-412E-B5FA-2175F4F6CCED}" presName="composite" presStyleCnt="0"/>
      <dgm:spPr/>
    </dgm:pt>
    <dgm:pt modelId="{5B5D8880-7776-4406-A101-906DE4BEA708}" type="pres">
      <dgm:prSet presAssocID="{2AF1BDCF-A0F4-412E-B5FA-2175F4F6CCED}" presName="background" presStyleLbl="node0" presStyleIdx="3" presStyleCnt="4"/>
      <dgm:spPr/>
    </dgm:pt>
    <dgm:pt modelId="{378A0513-42E4-4CBB-ADE9-BD51F7D428EA}" type="pres">
      <dgm:prSet presAssocID="{2AF1BDCF-A0F4-412E-B5FA-2175F4F6CCED}" presName="text" presStyleLbl="fgAcc0" presStyleIdx="3" presStyleCnt="4">
        <dgm:presLayoutVars>
          <dgm:chPref val="3"/>
        </dgm:presLayoutVars>
      </dgm:prSet>
      <dgm:spPr/>
      <dgm:t>
        <a:bodyPr/>
        <a:lstStyle/>
        <a:p>
          <a:endParaRPr lang="ru-RU"/>
        </a:p>
      </dgm:t>
    </dgm:pt>
    <dgm:pt modelId="{EB154A20-15C4-4FCA-9B74-BB5D4DD54320}" type="pres">
      <dgm:prSet presAssocID="{2AF1BDCF-A0F4-412E-B5FA-2175F4F6CCED}" presName="hierChild2" presStyleCnt="0"/>
      <dgm:spPr/>
    </dgm:pt>
  </dgm:ptLst>
  <dgm:cxnLst>
    <dgm:cxn modelId="{29EAF707-9233-473E-A463-5C348B8A58A4}" type="presOf" srcId="{8B540765-33C5-46C4-8EEE-B4035699B0C0}" destId="{35F5EB30-8A86-49DF-B88D-847F1790A7B0}" srcOrd="0" destOrd="0" presId="urn:microsoft.com/office/officeart/2005/8/layout/hierarchy1"/>
    <dgm:cxn modelId="{F85A3B91-A1B8-49BD-890C-D1B30A18E867}" srcId="{0794ED1B-5C68-4A2E-A497-726B703496C5}" destId="{B16BBE29-5280-44AA-A39A-BF31C6572BC1}" srcOrd="1" destOrd="0" parTransId="{09032F9F-44E3-4641-8AE6-0C1C251E6906}" sibTransId="{3C08B107-D246-4B00-9AED-9C48215DD3E0}"/>
    <dgm:cxn modelId="{65330029-345D-4284-B81E-859F017BAEFD}" srcId="{0794ED1B-5C68-4A2E-A497-726B703496C5}" destId="{8B540765-33C5-46C4-8EEE-B4035699B0C0}" srcOrd="0" destOrd="0" parTransId="{F8D1E80C-2633-474D-B555-419A44FC51C9}" sibTransId="{6D0FA32A-DE17-4B36-B6F5-F7E5CEC3D669}"/>
    <dgm:cxn modelId="{BF697357-9EF2-40C8-A27F-7EB1F45044C4}" type="presOf" srcId="{B16BBE29-5280-44AA-A39A-BF31C6572BC1}" destId="{04813C26-7E72-4615-9E3E-AC927971786D}" srcOrd="0" destOrd="0" presId="urn:microsoft.com/office/officeart/2005/8/layout/hierarchy1"/>
    <dgm:cxn modelId="{8C65EADC-B592-4F62-AA7D-D0EEBE255522}" type="presOf" srcId="{09032F9F-44E3-4641-8AE6-0C1C251E6906}" destId="{9D6FB206-1EB8-4A4B-9A9F-68F2FEF60BD9}" srcOrd="0" destOrd="0" presId="urn:microsoft.com/office/officeart/2005/8/layout/hierarchy1"/>
    <dgm:cxn modelId="{48FAD931-684F-433E-93FD-48B8F5B99067}" srcId="{1A6F61F9-DE5D-4B5C-A39E-6FEBF69341F9}" destId="{2AF1BDCF-A0F4-412E-B5FA-2175F4F6CCED}" srcOrd="3" destOrd="0" parTransId="{3F7CA861-97FE-4BCE-8986-3273A076DF26}" sibTransId="{50842823-E3EB-4BBE-B02E-6E3FFEEEF76A}"/>
    <dgm:cxn modelId="{E2366E48-27C2-4BF4-9C6B-B6686326EF08}" type="presOf" srcId="{0794ED1B-5C68-4A2E-A497-726B703496C5}" destId="{B67A0E93-498E-4375-883A-8D5E6784A9AA}" srcOrd="0" destOrd="0" presId="urn:microsoft.com/office/officeart/2005/8/layout/hierarchy1"/>
    <dgm:cxn modelId="{CD8376DA-2D44-4A6F-B134-ACB87521A28B}" srcId="{1A6F61F9-DE5D-4B5C-A39E-6FEBF69341F9}" destId="{0B9B8ABE-BFAF-491A-99AF-965EDCC86DCE}" srcOrd="0" destOrd="0" parTransId="{A08A8330-C41B-4CBF-A9F9-DBC9E3A3F550}" sibTransId="{9B1469D6-9DB8-458C-A597-CA9C0DE7B157}"/>
    <dgm:cxn modelId="{F6153BD7-88AA-4211-82B6-B671430FD4F1}" type="presOf" srcId="{2AF1BDCF-A0F4-412E-B5FA-2175F4F6CCED}" destId="{378A0513-42E4-4CBB-ADE9-BD51F7D428EA}" srcOrd="0" destOrd="0" presId="urn:microsoft.com/office/officeart/2005/8/layout/hierarchy1"/>
    <dgm:cxn modelId="{5D4DA215-81DC-4230-8E09-94E8A5897336}" type="presOf" srcId="{1A6F61F9-DE5D-4B5C-A39E-6FEBF69341F9}" destId="{AF1304C0-C639-4A40-AFAD-56D1AC695597}" srcOrd="0" destOrd="0" presId="urn:microsoft.com/office/officeart/2005/8/layout/hierarchy1"/>
    <dgm:cxn modelId="{62050C98-3FCF-4991-AFA2-C184F24FEE3A}" srcId="{1A6F61F9-DE5D-4B5C-A39E-6FEBF69341F9}" destId="{C959ECF4-C75C-479D-A85F-A30C0C9A53EA}" srcOrd="2" destOrd="0" parTransId="{14DE8197-EA9B-488A-B4A4-B7CDAAEDFE38}" sibTransId="{8CEF18EA-BDF0-497D-8B6E-63C60212769F}"/>
    <dgm:cxn modelId="{14538821-5E70-4CF0-B851-F7B25684AB6A}" srcId="{1A6F61F9-DE5D-4B5C-A39E-6FEBF69341F9}" destId="{0794ED1B-5C68-4A2E-A497-726B703496C5}" srcOrd="1" destOrd="0" parTransId="{4238B25C-DFCC-406D-86E2-D125570A4A34}" sibTransId="{0E1C4901-20AB-4E2C-BD06-F8A90F95BEC0}"/>
    <dgm:cxn modelId="{DE55D962-31D9-4213-83A8-6C35892B4B33}" type="presOf" srcId="{F8D1E80C-2633-474D-B555-419A44FC51C9}" destId="{CF427FA8-3EF0-48A3-A4C4-310431E92789}" srcOrd="0" destOrd="0" presId="urn:microsoft.com/office/officeart/2005/8/layout/hierarchy1"/>
    <dgm:cxn modelId="{C0FDE2F3-C4EC-413F-B19D-C149C17437FF}" type="presOf" srcId="{0B9B8ABE-BFAF-491A-99AF-965EDCC86DCE}" destId="{FB104181-1E5E-4E5E-97DE-3BC2D32C598D}" srcOrd="0" destOrd="0" presId="urn:microsoft.com/office/officeart/2005/8/layout/hierarchy1"/>
    <dgm:cxn modelId="{21854645-4DF5-4A1B-BFF4-203B26A35F81}" type="presOf" srcId="{C959ECF4-C75C-479D-A85F-A30C0C9A53EA}" destId="{6F30C356-F2CC-444C-86D9-98093E5EE7D2}" srcOrd="0" destOrd="0" presId="urn:microsoft.com/office/officeart/2005/8/layout/hierarchy1"/>
    <dgm:cxn modelId="{FF6D2E46-9780-464F-B3CB-D89287D773C3}" type="presParOf" srcId="{AF1304C0-C639-4A40-AFAD-56D1AC695597}" destId="{24F505EF-2FB9-428F-A6CB-C8D31ACD90B6}" srcOrd="0" destOrd="0" presId="urn:microsoft.com/office/officeart/2005/8/layout/hierarchy1"/>
    <dgm:cxn modelId="{17B56378-BD6B-4C17-830B-C9CADCCD508D}" type="presParOf" srcId="{24F505EF-2FB9-428F-A6CB-C8D31ACD90B6}" destId="{DBA9E4E3-84DB-4924-9220-7BB48C4A1C7D}" srcOrd="0" destOrd="0" presId="urn:microsoft.com/office/officeart/2005/8/layout/hierarchy1"/>
    <dgm:cxn modelId="{6B3CDB9B-C1B4-4C17-B9AE-691C4108C012}" type="presParOf" srcId="{DBA9E4E3-84DB-4924-9220-7BB48C4A1C7D}" destId="{AE28BB1F-74E0-45E1-8E46-5B66B073FC01}" srcOrd="0" destOrd="0" presId="urn:microsoft.com/office/officeart/2005/8/layout/hierarchy1"/>
    <dgm:cxn modelId="{B9EFAF04-6F3D-4426-A604-84C1CE881896}" type="presParOf" srcId="{DBA9E4E3-84DB-4924-9220-7BB48C4A1C7D}" destId="{FB104181-1E5E-4E5E-97DE-3BC2D32C598D}" srcOrd="1" destOrd="0" presId="urn:microsoft.com/office/officeart/2005/8/layout/hierarchy1"/>
    <dgm:cxn modelId="{4F15E216-B18D-46A9-AD3D-E8C413258BD1}" type="presParOf" srcId="{24F505EF-2FB9-428F-A6CB-C8D31ACD90B6}" destId="{0E50D3AE-FBD8-4CE5-AAE2-7FF76859A85E}" srcOrd="1" destOrd="0" presId="urn:microsoft.com/office/officeart/2005/8/layout/hierarchy1"/>
    <dgm:cxn modelId="{88580F83-C925-4A61-8BD3-985A99855F2E}" type="presParOf" srcId="{AF1304C0-C639-4A40-AFAD-56D1AC695597}" destId="{03B4A516-186B-431D-9060-153CFF6B5C77}" srcOrd="1" destOrd="0" presId="urn:microsoft.com/office/officeart/2005/8/layout/hierarchy1"/>
    <dgm:cxn modelId="{1BC57F2D-DA26-4C0C-B7B0-CFF18BB0EE58}" type="presParOf" srcId="{03B4A516-186B-431D-9060-153CFF6B5C77}" destId="{7FADE673-49AF-442B-ADC8-DCD5E9E6F1EE}" srcOrd="0" destOrd="0" presId="urn:microsoft.com/office/officeart/2005/8/layout/hierarchy1"/>
    <dgm:cxn modelId="{35FC8501-241C-4805-8654-DA68B7F89ED2}" type="presParOf" srcId="{7FADE673-49AF-442B-ADC8-DCD5E9E6F1EE}" destId="{1259A7C4-01FD-477A-A25B-700352CB8D83}" srcOrd="0" destOrd="0" presId="urn:microsoft.com/office/officeart/2005/8/layout/hierarchy1"/>
    <dgm:cxn modelId="{A77592D9-6667-498E-A476-E426CC0EA1D9}" type="presParOf" srcId="{7FADE673-49AF-442B-ADC8-DCD5E9E6F1EE}" destId="{B67A0E93-498E-4375-883A-8D5E6784A9AA}" srcOrd="1" destOrd="0" presId="urn:microsoft.com/office/officeart/2005/8/layout/hierarchy1"/>
    <dgm:cxn modelId="{9678B08E-CDC5-43F6-B428-F4F62BC73970}" type="presParOf" srcId="{03B4A516-186B-431D-9060-153CFF6B5C77}" destId="{D13EB796-47DE-44F8-A176-89647B12959F}" srcOrd="1" destOrd="0" presId="urn:microsoft.com/office/officeart/2005/8/layout/hierarchy1"/>
    <dgm:cxn modelId="{057C6504-E353-486A-AFB7-9C440FBD4972}" type="presParOf" srcId="{D13EB796-47DE-44F8-A176-89647B12959F}" destId="{CF427FA8-3EF0-48A3-A4C4-310431E92789}" srcOrd="0" destOrd="0" presId="urn:microsoft.com/office/officeart/2005/8/layout/hierarchy1"/>
    <dgm:cxn modelId="{48D2B2A4-0DCC-4014-B8F7-932776719110}" type="presParOf" srcId="{D13EB796-47DE-44F8-A176-89647B12959F}" destId="{1625C87C-212A-4858-A6F5-8A5449025037}" srcOrd="1" destOrd="0" presId="urn:microsoft.com/office/officeart/2005/8/layout/hierarchy1"/>
    <dgm:cxn modelId="{CA7856CE-E8C1-4AF5-894A-42C7EB9F717B}" type="presParOf" srcId="{1625C87C-212A-4858-A6F5-8A5449025037}" destId="{819F24AE-7CEF-44F3-BA5A-36A2333737C8}" srcOrd="0" destOrd="0" presId="urn:microsoft.com/office/officeart/2005/8/layout/hierarchy1"/>
    <dgm:cxn modelId="{7B29EF2E-4B9C-4953-8653-05DB450D0919}" type="presParOf" srcId="{819F24AE-7CEF-44F3-BA5A-36A2333737C8}" destId="{86BB6F11-BD73-4C0B-8642-6848E4637150}" srcOrd="0" destOrd="0" presId="urn:microsoft.com/office/officeart/2005/8/layout/hierarchy1"/>
    <dgm:cxn modelId="{767E8252-1925-4C86-BDC0-5B7223AAD784}" type="presParOf" srcId="{819F24AE-7CEF-44F3-BA5A-36A2333737C8}" destId="{35F5EB30-8A86-49DF-B88D-847F1790A7B0}" srcOrd="1" destOrd="0" presId="urn:microsoft.com/office/officeart/2005/8/layout/hierarchy1"/>
    <dgm:cxn modelId="{98B4803B-9CCF-4706-A19F-06D674BBD509}" type="presParOf" srcId="{1625C87C-212A-4858-A6F5-8A5449025037}" destId="{2461B5C4-9ACE-443E-8910-4415C82FE913}" srcOrd="1" destOrd="0" presId="urn:microsoft.com/office/officeart/2005/8/layout/hierarchy1"/>
    <dgm:cxn modelId="{6613F923-9087-410E-80DB-86994B231C9B}" type="presParOf" srcId="{D13EB796-47DE-44F8-A176-89647B12959F}" destId="{9D6FB206-1EB8-4A4B-9A9F-68F2FEF60BD9}" srcOrd="2" destOrd="0" presId="urn:microsoft.com/office/officeart/2005/8/layout/hierarchy1"/>
    <dgm:cxn modelId="{2E647D05-0CA5-48CE-9F10-DA21ACC667A5}" type="presParOf" srcId="{D13EB796-47DE-44F8-A176-89647B12959F}" destId="{247F0B6D-2A98-49D4-8B10-A8D7D8EEEEE1}" srcOrd="3" destOrd="0" presId="urn:microsoft.com/office/officeart/2005/8/layout/hierarchy1"/>
    <dgm:cxn modelId="{0D6F3D33-DB71-4A40-A31D-34308E1A0B7C}" type="presParOf" srcId="{247F0B6D-2A98-49D4-8B10-A8D7D8EEEEE1}" destId="{A575DB79-F14C-4DCF-9157-50726DB1C1BD}" srcOrd="0" destOrd="0" presId="urn:microsoft.com/office/officeart/2005/8/layout/hierarchy1"/>
    <dgm:cxn modelId="{28D6260A-D1FA-4AE2-BE3A-30C3D0DC2EFF}" type="presParOf" srcId="{A575DB79-F14C-4DCF-9157-50726DB1C1BD}" destId="{2A3ED077-9E8B-4701-B586-B9A836F33924}" srcOrd="0" destOrd="0" presId="urn:microsoft.com/office/officeart/2005/8/layout/hierarchy1"/>
    <dgm:cxn modelId="{62247987-400D-48EF-BF4D-E3E90A3E8BE2}" type="presParOf" srcId="{A575DB79-F14C-4DCF-9157-50726DB1C1BD}" destId="{04813C26-7E72-4615-9E3E-AC927971786D}" srcOrd="1" destOrd="0" presId="urn:microsoft.com/office/officeart/2005/8/layout/hierarchy1"/>
    <dgm:cxn modelId="{6092933E-8ABE-433C-8F4C-9A8FB9297BCF}" type="presParOf" srcId="{247F0B6D-2A98-49D4-8B10-A8D7D8EEEEE1}" destId="{FA0FE262-82CB-4DEB-A8AD-2E7CAA01505D}" srcOrd="1" destOrd="0" presId="urn:microsoft.com/office/officeart/2005/8/layout/hierarchy1"/>
    <dgm:cxn modelId="{D461C564-6ED6-4985-BC66-B24C70E8834E}" type="presParOf" srcId="{AF1304C0-C639-4A40-AFAD-56D1AC695597}" destId="{DF6FD90D-C462-4767-968B-159BB340CD1A}" srcOrd="2" destOrd="0" presId="urn:microsoft.com/office/officeart/2005/8/layout/hierarchy1"/>
    <dgm:cxn modelId="{233DA644-BDEA-4370-8282-8559F9F204F7}" type="presParOf" srcId="{DF6FD90D-C462-4767-968B-159BB340CD1A}" destId="{3BFA8B11-CCA6-4D76-8DFF-09BD50270651}" srcOrd="0" destOrd="0" presId="urn:microsoft.com/office/officeart/2005/8/layout/hierarchy1"/>
    <dgm:cxn modelId="{F16FF928-AB10-4D82-BF73-2B1D07307AF4}" type="presParOf" srcId="{3BFA8B11-CCA6-4D76-8DFF-09BD50270651}" destId="{5DA3F922-3784-4A58-B544-C9D43962B33A}" srcOrd="0" destOrd="0" presId="urn:microsoft.com/office/officeart/2005/8/layout/hierarchy1"/>
    <dgm:cxn modelId="{89A54157-169E-4A3C-8F27-77560DF62B30}" type="presParOf" srcId="{3BFA8B11-CCA6-4D76-8DFF-09BD50270651}" destId="{6F30C356-F2CC-444C-86D9-98093E5EE7D2}" srcOrd="1" destOrd="0" presId="urn:microsoft.com/office/officeart/2005/8/layout/hierarchy1"/>
    <dgm:cxn modelId="{F82F88BB-BECD-483A-9793-54D8D6D2EDBE}" type="presParOf" srcId="{DF6FD90D-C462-4767-968B-159BB340CD1A}" destId="{D047609B-C833-4A87-AC77-B92D95730DB6}" srcOrd="1" destOrd="0" presId="urn:microsoft.com/office/officeart/2005/8/layout/hierarchy1"/>
    <dgm:cxn modelId="{E2978A12-4F02-4475-BB96-8F9767903112}" type="presParOf" srcId="{AF1304C0-C639-4A40-AFAD-56D1AC695597}" destId="{2F269993-2ACF-4398-A29F-8E5F6D9CFFA7}" srcOrd="3" destOrd="0" presId="urn:microsoft.com/office/officeart/2005/8/layout/hierarchy1"/>
    <dgm:cxn modelId="{9FC743FA-A307-4223-B31A-B7302A6D4F41}" type="presParOf" srcId="{2F269993-2ACF-4398-A29F-8E5F6D9CFFA7}" destId="{43131B69-36FD-4B1F-8A30-2EB841D0BEA9}" srcOrd="0" destOrd="0" presId="urn:microsoft.com/office/officeart/2005/8/layout/hierarchy1"/>
    <dgm:cxn modelId="{D65AF936-E2F9-45E9-A535-8069EA04FFCE}" type="presParOf" srcId="{43131B69-36FD-4B1F-8A30-2EB841D0BEA9}" destId="{5B5D8880-7776-4406-A101-906DE4BEA708}" srcOrd="0" destOrd="0" presId="urn:microsoft.com/office/officeart/2005/8/layout/hierarchy1"/>
    <dgm:cxn modelId="{B4D70FBD-A6F7-44D3-96F7-8B4D9303317A}" type="presParOf" srcId="{43131B69-36FD-4B1F-8A30-2EB841D0BEA9}" destId="{378A0513-42E4-4CBB-ADE9-BD51F7D428EA}" srcOrd="1" destOrd="0" presId="urn:microsoft.com/office/officeart/2005/8/layout/hierarchy1"/>
    <dgm:cxn modelId="{26978E1B-64DD-4FC2-B033-4624F5329BE8}" type="presParOf" srcId="{2F269993-2ACF-4398-A29F-8E5F6D9CFFA7}" destId="{EB154A20-15C4-4FCA-9B74-BB5D4DD5432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6FB206-1EB8-4A4B-9A9F-68F2FEF60BD9}">
      <dsp:nvSpPr>
        <dsp:cNvPr id="0" name=""/>
        <dsp:cNvSpPr/>
      </dsp:nvSpPr>
      <dsp:spPr>
        <a:xfrm>
          <a:off x="2967156" y="1921796"/>
          <a:ext cx="1052006" cy="500659"/>
        </a:xfrm>
        <a:custGeom>
          <a:avLst/>
          <a:gdLst/>
          <a:ahLst/>
          <a:cxnLst/>
          <a:rect l="0" t="0" r="0" b="0"/>
          <a:pathLst>
            <a:path>
              <a:moveTo>
                <a:pt x="0" y="0"/>
              </a:moveTo>
              <a:lnTo>
                <a:pt x="0" y="341184"/>
              </a:lnTo>
              <a:lnTo>
                <a:pt x="1052006" y="341184"/>
              </a:lnTo>
              <a:lnTo>
                <a:pt x="1052006" y="50065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427FA8-3EF0-48A3-A4C4-310431E92789}">
      <dsp:nvSpPr>
        <dsp:cNvPr id="0" name=""/>
        <dsp:cNvSpPr/>
      </dsp:nvSpPr>
      <dsp:spPr>
        <a:xfrm>
          <a:off x="1915150" y="1921796"/>
          <a:ext cx="1052006" cy="500659"/>
        </a:xfrm>
        <a:custGeom>
          <a:avLst/>
          <a:gdLst/>
          <a:ahLst/>
          <a:cxnLst/>
          <a:rect l="0" t="0" r="0" b="0"/>
          <a:pathLst>
            <a:path>
              <a:moveTo>
                <a:pt x="1052006" y="0"/>
              </a:moveTo>
              <a:lnTo>
                <a:pt x="1052006" y="341184"/>
              </a:lnTo>
              <a:lnTo>
                <a:pt x="0" y="341184"/>
              </a:lnTo>
              <a:lnTo>
                <a:pt x="0" y="50065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28BB1F-74E0-45E1-8E46-5B66B073FC01}">
      <dsp:nvSpPr>
        <dsp:cNvPr id="0" name=""/>
        <dsp:cNvSpPr/>
      </dsp:nvSpPr>
      <dsp:spPr>
        <a:xfrm>
          <a:off x="2411" y="828665"/>
          <a:ext cx="1721465" cy="109313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104181-1E5E-4E5E-97DE-3BC2D32C598D}">
      <dsp:nvSpPr>
        <dsp:cNvPr id="0" name=""/>
        <dsp:cNvSpPr/>
      </dsp:nvSpPr>
      <dsp:spPr>
        <a:xfrm>
          <a:off x="193684" y="1010376"/>
          <a:ext cx="1721465" cy="109313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err="1" smtClean="0"/>
            <a:t>CFormattedTextReader</a:t>
          </a:r>
          <a:endParaRPr lang="ru-RU" sz="1100" kern="1200" dirty="0"/>
        </a:p>
      </dsp:txBody>
      <dsp:txXfrm>
        <a:off x="225701" y="1042393"/>
        <a:ext cx="1657431" cy="1029096"/>
      </dsp:txXfrm>
    </dsp:sp>
    <dsp:sp modelId="{1259A7C4-01FD-477A-A25B-700352CB8D83}">
      <dsp:nvSpPr>
        <dsp:cNvPr id="0" name=""/>
        <dsp:cNvSpPr/>
      </dsp:nvSpPr>
      <dsp:spPr>
        <a:xfrm>
          <a:off x="2106423" y="828665"/>
          <a:ext cx="1721465" cy="109313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7A0E93-498E-4375-883A-8D5E6784A9AA}">
      <dsp:nvSpPr>
        <dsp:cNvPr id="0" name=""/>
        <dsp:cNvSpPr/>
      </dsp:nvSpPr>
      <dsp:spPr>
        <a:xfrm>
          <a:off x="2297697" y="1010376"/>
          <a:ext cx="1721465" cy="109313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smtClean="0"/>
            <a:t>CTextConverter</a:t>
          </a:r>
          <a:endParaRPr lang="ru-RU" sz="1100" kern="1200" dirty="0"/>
        </a:p>
      </dsp:txBody>
      <dsp:txXfrm>
        <a:off x="2329714" y="1042393"/>
        <a:ext cx="1657431" cy="1029096"/>
      </dsp:txXfrm>
    </dsp:sp>
    <dsp:sp modelId="{86BB6F11-BD73-4C0B-8642-6848E4637150}">
      <dsp:nvSpPr>
        <dsp:cNvPr id="0" name=""/>
        <dsp:cNvSpPr/>
      </dsp:nvSpPr>
      <dsp:spPr>
        <a:xfrm>
          <a:off x="1054417" y="2422455"/>
          <a:ext cx="1721465" cy="109313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F5EB30-8A86-49DF-B88D-847F1790A7B0}">
      <dsp:nvSpPr>
        <dsp:cNvPr id="0" name=""/>
        <dsp:cNvSpPr/>
      </dsp:nvSpPr>
      <dsp:spPr>
        <a:xfrm>
          <a:off x="1245691" y="2604165"/>
          <a:ext cx="1721465" cy="109313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err="1" smtClean="0"/>
            <a:t>CPDFConverter</a:t>
          </a:r>
          <a:endParaRPr lang="ru-RU" sz="1100" kern="1200" dirty="0"/>
        </a:p>
      </dsp:txBody>
      <dsp:txXfrm>
        <a:off x="1277708" y="2636182"/>
        <a:ext cx="1657431" cy="1029096"/>
      </dsp:txXfrm>
    </dsp:sp>
    <dsp:sp modelId="{2A3ED077-9E8B-4701-B586-B9A836F33924}">
      <dsp:nvSpPr>
        <dsp:cNvPr id="0" name=""/>
        <dsp:cNvSpPr/>
      </dsp:nvSpPr>
      <dsp:spPr>
        <a:xfrm>
          <a:off x="3158430" y="2422455"/>
          <a:ext cx="1721465" cy="109313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813C26-7E72-4615-9E3E-AC927971786D}">
      <dsp:nvSpPr>
        <dsp:cNvPr id="0" name=""/>
        <dsp:cNvSpPr/>
      </dsp:nvSpPr>
      <dsp:spPr>
        <a:xfrm>
          <a:off x="3349704" y="2604165"/>
          <a:ext cx="1721465" cy="109313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err="1" smtClean="0"/>
            <a:t>CPlainTextConverter</a:t>
          </a:r>
          <a:endParaRPr lang="ru-RU" sz="1100" kern="1200" dirty="0"/>
        </a:p>
      </dsp:txBody>
      <dsp:txXfrm>
        <a:off x="3381721" y="2636182"/>
        <a:ext cx="1657431" cy="1029096"/>
      </dsp:txXfrm>
    </dsp:sp>
    <dsp:sp modelId="{5DA3F922-3784-4A58-B544-C9D43962B33A}">
      <dsp:nvSpPr>
        <dsp:cNvPr id="0" name=""/>
        <dsp:cNvSpPr/>
      </dsp:nvSpPr>
      <dsp:spPr>
        <a:xfrm>
          <a:off x="4210436" y="828665"/>
          <a:ext cx="1721465" cy="109313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30C356-F2CC-444C-86D9-98093E5EE7D2}">
      <dsp:nvSpPr>
        <dsp:cNvPr id="0" name=""/>
        <dsp:cNvSpPr/>
      </dsp:nvSpPr>
      <dsp:spPr>
        <a:xfrm>
          <a:off x="4401710" y="1010376"/>
          <a:ext cx="1721465" cy="109313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err="1" smtClean="0"/>
            <a:t>CPDFDocument</a:t>
          </a:r>
          <a:endParaRPr lang="ru-RU" sz="1100" kern="1200" dirty="0"/>
        </a:p>
      </dsp:txBody>
      <dsp:txXfrm>
        <a:off x="4433727" y="1042393"/>
        <a:ext cx="1657431" cy="1029096"/>
      </dsp:txXfrm>
    </dsp:sp>
    <dsp:sp modelId="{5B5D8880-7776-4406-A101-906DE4BEA708}">
      <dsp:nvSpPr>
        <dsp:cNvPr id="0" name=""/>
        <dsp:cNvSpPr/>
      </dsp:nvSpPr>
      <dsp:spPr>
        <a:xfrm>
          <a:off x="6314449" y="828665"/>
          <a:ext cx="1721465" cy="109313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8A0513-42E4-4CBB-ADE9-BD51F7D428EA}">
      <dsp:nvSpPr>
        <dsp:cNvPr id="0" name=""/>
        <dsp:cNvSpPr/>
      </dsp:nvSpPr>
      <dsp:spPr>
        <a:xfrm>
          <a:off x="6505723" y="1010376"/>
          <a:ext cx="1721465" cy="109313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err="1" smtClean="0"/>
            <a:t>CPlainText</a:t>
          </a:r>
          <a:endParaRPr lang="ru-RU" sz="1100" kern="1200" dirty="0"/>
        </a:p>
      </dsp:txBody>
      <dsp:txXfrm>
        <a:off x="6537740" y="1042393"/>
        <a:ext cx="1657431" cy="10290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3A352F74-BFBF-4822-A398-959D8E45BE83}" type="datetimeFigureOut">
              <a:rPr lang="en-US"/>
              <a:pPr>
                <a:defRPr/>
              </a:pPr>
              <a:t>3/16/2023</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mn-lt"/>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5B32673-0676-4890-97C5-58E0F1243EF6}" type="slidenum">
              <a:rPr lang="en-US"/>
              <a:pPr>
                <a:defRPr/>
              </a:pPr>
              <a:t>‹#›</a:t>
            </a:fld>
            <a:endParaRPr lang="en-US"/>
          </a:p>
        </p:txBody>
      </p:sp>
    </p:spTree>
    <p:extLst>
      <p:ext uri="{BB962C8B-B14F-4D97-AF65-F5344CB8AC3E}">
        <p14:creationId xmlns:p14="http://schemas.microsoft.com/office/powerpoint/2010/main" val="287396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79A81E2A-F226-4A6B-A60D-2C89714A20C8}" type="datetimeFigureOut">
              <a:rPr lang="en-US"/>
              <a:pPr>
                <a:defRPr/>
              </a:pPr>
              <a:t>3/16/2023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Segoe" pitchFamily="34" charset="0"/>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5CB8D6-9343-453B-B060-6127E41C542E}" type="slidenum">
              <a:rPr lang="en-US"/>
              <a:pPr>
                <a:defRPr/>
              </a:pPr>
              <a:t>‹#›</a:t>
            </a:fld>
            <a:endParaRPr lang="en-US"/>
          </a:p>
        </p:txBody>
      </p:sp>
    </p:spTree>
    <p:extLst>
      <p:ext uri="{BB962C8B-B14F-4D97-AF65-F5344CB8AC3E}">
        <p14:creationId xmlns:p14="http://schemas.microsoft.com/office/powerpoint/2010/main" val="2441992472"/>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Segoe"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a:t>
            </a:fld>
            <a:endParaRPr lang="en-US"/>
          </a:p>
        </p:txBody>
      </p:sp>
    </p:spTree>
    <p:extLst>
      <p:ext uri="{BB962C8B-B14F-4D97-AF65-F5344CB8AC3E}">
        <p14:creationId xmlns:p14="http://schemas.microsoft.com/office/powerpoint/2010/main" val="426216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16</a:t>
            </a:fld>
            <a:endParaRPr lang="ru-RU"/>
          </a:p>
        </p:txBody>
      </p:sp>
    </p:spTree>
    <p:extLst>
      <p:ext uri="{BB962C8B-B14F-4D97-AF65-F5344CB8AC3E}">
        <p14:creationId xmlns:p14="http://schemas.microsoft.com/office/powerpoint/2010/main" val="3364363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17</a:t>
            </a:fld>
            <a:endParaRPr lang="ru-RU"/>
          </a:p>
        </p:txBody>
      </p:sp>
    </p:spTree>
    <p:extLst>
      <p:ext uri="{BB962C8B-B14F-4D97-AF65-F5344CB8AC3E}">
        <p14:creationId xmlns:p14="http://schemas.microsoft.com/office/powerpoint/2010/main" val="2271784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18</a:t>
            </a:fld>
            <a:endParaRPr lang="en-US"/>
          </a:p>
        </p:txBody>
      </p:sp>
    </p:spTree>
    <p:extLst>
      <p:ext uri="{BB962C8B-B14F-4D97-AF65-F5344CB8AC3E}">
        <p14:creationId xmlns:p14="http://schemas.microsoft.com/office/powerpoint/2010/main" val="331250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2</a:t>
            </a:fld>
            <a:endParaRPr lang="ru-RU"/>
          </a:p>
        </p:txBody>
      </p:sp>
    </p:spTree>
    <p:extLst>
      <p:ext uri="{BB962C8B-B14F-4D97-AF65-F5344CB8AC3E}">
        <p14:creationId xmlns:p14="http://schemas.microsoft.com/office/powerpoint/2010/main" val="3704378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8</a:t>
            </a:fld>
            <a:endParaRPr lang="ru-RU"/>
          </a:p>
        </p:txBody>
      </p:sp>
    </p:spTree>
    <p:extLst>
      <p:ext uri="{BB962C8B-B14F-4D97-AF65-F5344CB8AC3E}">
        <p14:creationId xmlns:p14="http://schemas.microsoft.com/office/powerpoint/2010/main" val="2081297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10</a:t>
            </a:fld>
            <a:endParaRPr lang="ru-RU"/>
          </a:p>
        </p:txBody>
      </p:sp>
    </p:spTree>
    <p:extLst>
      <p:ext uri="{BB962C8B-B14F-4D97-AF65-F5344CB8AC3E}">
        <p14:creationId xmlns:p14="http://schemas.microsoft.com/office/powerpoint/2010/main" val="2588019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sz="1200" b="0" i="0" u="none" strike="noStrike" kern="1200" baseline="0" dirty="0" smtClean="0">
                <a:solidFill>
                  <a:schemeClr val="tx1"/>
                </a:solidFill>
                <a:latin typeface="Arial" charset="0"/>
                <a:ea typeface="+mn-ea"/>
                <a:cs typeface="Arial" charset="0"/>
              </a:rPr>
              <a:t>клиент создает объект-распорядитель </a:t>
            </a:r>
            <a:r>
              <a:rPr lang="ru-RU" sz="1200" b="0" i="0" u="none" strike="noStrike" kern="1200" baseline="0" dirty="0" err="1" smtClean="0">
                <a:solidFill>
                  <a:schemeClr val="tx1"/>
                </a:solidFill>
                <a:latin typeface="Arial" charset="0"/>
                <a:ea typeface="+mn-ea"/>
                <a:cs typeface="Arial" charset="0"/>
              </a:rPr>
              <a:t>Director</a:t>
            </a:r>
            <a:r>
              <a:rPr lang="ru-RU" sz="1200" b="0" i="0" u="none" strike="noStrike" kern="1200" baseline="0" dirty="0" smtClean="0">
                <a:solidFill>
                  <a:schemeClr val="tx1"/>
                </a:solidFill>
                <a:latin typeface="Arial" charset="0"/>
                <a:ea typeface="+mn-ea"/>
                <a:cs typeface="Arial" charset="0"/>
              </a:rPr>
              <a:t> и конфигурирует его нужным объектом-строителем </a:t>
            </a:r>
            <a:r>
              <a:rPr lang="en-US" sz="1200" b="0" i="0" u="none" strike="noStrike" kern="1200" baseline="0" dirty="0" smtClean="0">
                <a:solidFill>
                  <a:schemeClr val="tx1"/>
                </a:solidFill>
                <a:latin typeface="Arial" charset="0"/>
                <a:ea typeface="+mn-ea"/>
                <a:cs typeface="Arial" charset="0"/>
              </a:rPr>
              <a:t>Builder;</a:t>
            </a:r>
          </a:p>
          <a:p>
            <a:pPr marL="171450" indent="-171450">
              <a:buFont typeface="Arial" panose="020B0604020202020204" pitchFamily="34" charset="0"/>
              <a:buChar char="•"/>
            </a:pPr>
            <a:r>
              <a:rPr lang="ru-RU" sz="1200" b="0" i="0" u="none" strike="noStrike" kern="1200" baseline="0" dirty="0" smtClean="0">
                <a:solidFill>
                  <a:schemeClr val="tx1"/>
                </a:solidFill>
                <a:latin typeface="Arial" charset="0"/>
                <a:ea typeface="+mn-ea"/>
                <a:cs typeface="Arial" charset="0"/>
              </a:rPr>
              <a:t>распорядитель уведомляет строителя о том, что нужно построить очередную часть продукта;</a:t>
            </a:r>
          </a:p>
          <a:p>
            <a:pPr marL="171450" indent="-171450">
              <a:buFont typeface="Arial" panose="020B0604020202020204" pitchFamily="34" charset="0"/>
              <a:buChar char="•"/>
            </a:pPr>
            <a:r>
              <a:rPr lang="ru-RU" sz="1200" b="0" i="0" u="none" strike="noStrike" kern="1200" baseline="0" dirty="0" smtClean="0">
                <a:solidFill>
                  <a:schemeClr val="tx1"/>
                </a:solidFill>
                <a:latin typeface="Arial" charset="0"/>
                <a:ea typeface="+mn-ea"/>
                <a:cs typeface="Arial" charset="0"/>
              </a:rPr>
              <a:t>строитель обрабатывает запросы распорядителя и добавляет новые части к продукту;</a:t>
            </a:r>
          </a:p>
          <a:p>
            <a:pPr marL="171450" indent="-171450">
              <a:buFont typeface="Arial" panose="020B0604020202020204" pitchFamily="34" charset="0"/>
              <a:buChar char="•"/>
            </a:pPr>
            <a:r>
              <a:rPr lang="ru-RU" sz="1200" b="0" i="0" u="none" strike="noStrike" kern="1200" baseline="0" dirty="0" smtClean="0">
                <a:solidFill>
                  <a:schemeClr val="tx1"/>
                </a:solidFill>
                <a:latin typeface="Arial" charset="0"/>
                <a:ea typeface="+mn-ea"/>
                <a:cs typeface="Arial" charset="0"/>
              </a:rPr>
              <a:t>клиент забирает продукт у строителя.</a:t>
            </a:r>
            <a:endParaRPr lang="ru-RU" dirty="0"/>
          </a:p>
        </p:txBody>
      </p:sp>
      <p:sp>
        <p:nvSpPr>
          <p:cNvPr id="4" name="Номер слайда 3"/>
          <p:cNvSpPr>
            <a:spLocks noGrp="1"/>
          </p:cNvSpPr>
          <p:nvPr>
            <p:ph type="sldNum" sz="quarter" idx="10"/>
          </p:nvPr>
        </p:nvSpPr>
        <p:spPr/>
        <p:txBody>
          <a:bodyPr/>
          <a:lstStyle/>
          <a:p>
            <a:fld id="{2BA51D53-1D63-4A9F-8701-A073A0EC8030}" type="slidenum">
              <a:rPr lang="ru-RU" smtClean="0"/>
              <a:pPr/>
              <a:t>11</a:t>
            </a:fld>
            <a:endParaRPr lang="ru-RU"/>
          </a:p>
        </p:txBody>
      </p:sp>
    </p:spTree>
    <p:extLst>
      <p:ext uri="{BB962C8B-B14F-4D97-AF65-F5344CB8AC3E}">
        <p14:creationId xmlns:p14="http://schemas.microsoft.com/office/powerpoint/2010/main" val="1618053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12</a:t>
            </a:fld>
            <a:endParaRPr lang="ru-RU"/>
          </a:p>
        </p:txBody>
      </p:sp>
    </p:spTree>
    <p:extLst>
      <p:ext uri="{BB962C8B-B14F-4D97-AF65-F5344CB8AC3E}">
        <p14:creationId xmlns:p14="http://schemas.microsoft.com/office/powerpoint/2010/main" val="4015677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13</a:t>
            </a:fld>
            <a:endParaRPr lang="ru-RU"/>
          </a:p>
        </p:txBody>
      </p:sp>
    </p:spTree>
    <p:extLst>
      <p:ext uri="{BB962C8B-B14F-4D97-AF65-F5344CB8AC3E}">
        <p14:creationId xmlns:p14="http://schemas.microsoft.com/office/powerpoint/2010/main" val="1635953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14</a:t>
            </a:fld>
            <a:endParaRPr lang="ru-RU"/>
          </a:p>
        </p:txBody>
      </p:sp>
    </p:spTree>
    <p:extLst>
      <p:ext uri="{BB962C8B-B14F-4D97-AF65-F5344CB8AC3E}">
        <p14:creationId xmlns:p14="http://schemas.microsoft.com/office/powerpoint/2010/main" val="912560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15</a:t>
            </a:fld>
            <a:endParaRPr lang="ru-RU"/>
          </a:p>
        </p:txBody>
      </p:sp>
    </p:spTree>
    <p:extLst>
      <p:ext uri="{BB962C8B-B14F-4D97-AF65-F5344CB8AC3E}">
        <p14:creationId xmlns:p14="http://schemas.microsoft.com/office/powerpoint/2010/main" val="832359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62050"/>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echfest2.png"/>
          <p:cNvPicPr>
            <a:picLocks noChangeAspect="1"/>
          </p:cNvPicPr>
          <p:nvPr userDrawn="1"/>
        </p:nvPicPr>
        <p:blipFill>
          <a:blip r:embed="rId3"/>
          <a:stretch>
            <a:fillRect/>
          </a:stretch>
        </p:blipFill>
        <p:spPr>
          <a:xfrm>
            <a:off x="7319963" y="6400800"/>
            <a:ext cx="1649412" cy="333375"/>
          </a:xfrm>
          <a:prstGeom prst="rect">
            <a:avLst/>
          </a:prstGeom>
          <a:ln>
            <a:noFill/>
          </a:ln>
          <a:effectLst>
            <a:outerShdw blurRad="50800" dist="38100" dir="2700000" algn="tl" rotWithShape="0">
              <a:prstClr val="black">
                <a:alpha val="40000"/>
              </a:prstClr>
            </a:outerShdw>
          </a:effectLst>
        </p:spPr>
      </p:pic>
      <p:sp>
        <p:nvSpPr>
          <p:cNvPr id="2" name="Title 1"/>
          <p:cNvSpPr>
            <a:spLocks noGrp="1"/>
          </p:cNvSpPr>
          <p:nvPr>
            <p:ph type="ctrTitle"/>
          </p:nvPr>
        </p:nvSpPr>
        <p:spPr>
          <a:xfrm>
            <a:off x="1524000" y="1905000"/>
            <a:ext cx="688816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810000"/>
            <a:ext cx="68881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484632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270313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blip>
          <a:srcRect/>
          <a:stretch>
            <a:fillRect t="-1000" b="-1000"/>
          </a:stretch>
        </a:blipFill>
        <a:effectLst/>
      </p:bgPr>
    </p:bg>
    <p:spTree>
      <p:nvGrpSpPr>
        <p:cNvPr id="1" name=""/>
        <p:cNvGrpSpPr/>
        <p:nvPr/>
      </p:nvGrpSpPr>
      <p:grpSpPr>
        <a:xfrm>
          <a:off x="0" y="0"/>
          <a:ext cx="0" cy="0"/>
          <a:chOff x="0" y="0"/>
          <a:chExt cx="0" cy="0"/>
        </a:xfrm>
      </p:grpSpPr>
      <p:pic>
        <p:nvPicPr>
          <p:cNvPr id="5" name="Picture 3" descr="Swirl.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1920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4822005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3080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0819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7276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2377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32245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091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707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716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53876917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2371042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07C7AAAF-4ED8-48D3-B505-E4CB8F5C7469}"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193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B6E2958-A1F1-464D-8343-3D80E7069E7A}"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1211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7CBEC0-D494-4EF9-A14F-DA21B3446CAB}"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18160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5729249-37AC-4E91-A07E-F8CA416E3F7B}" type="datetime1">
              <a:rPr lang="en-US" smtClean="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97362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BD4F9D2-1E4C-48CE-A0E7-7E1C59719625}" type="datetime1">
              <a:rPr lang="en-US" smtClean="0"/>
              <a:t>3/16/2023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2926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0883B54E-847D-45D0-84B0-CA3877555858}" type="datetime1">
              <a:rPr lang="en-US" smtClean="0"/>
              <a:t>3/16/2023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5942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00716-FE64-4BEB-A4DC-9779B8F1B31F}" type="datetime1">
              <a:rPr lang="en-US" smtClean="0"/>
              <a:t>3/16/2023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6486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A1CB5320-A611-4C64-BB7A-FC467C37D916}" type="datetime1">
              <a:rPr lang="en-US" smtClean="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09310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E2EE58DA-891C-4182-8C4D-5248350808C5}" type="datetime1">
              <a:rPr lang="en-US" smtClean="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047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6218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9F25BA2-EB80-421D-8058-A96F191DF066}"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5918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BF0465B-0CDE-47CC-82F1-84C6130C80FA}"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53828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3258B88-9556-487D-BDF9-5CFFCF81FDCA}"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086655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7E61816-D10E-4399-AB1F-5B18075A0A4A}"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98088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57EA808-3F83-40A3-B77F-103FDAD9A039}"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5442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290F0BF-1C62-486B-BA92-B17B05643852}"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879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09A2548-D2BF-49F1-BE53-AFEADC5FC219}"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273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0706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10366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1676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53083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000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pic>
        <p:nvPicPr>
          <p:cNvPr id="4" name="Picture 5"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30601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9.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0.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80" r:id="rId8"/>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1"/>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2"/>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blip>
          <a:srcRect/>
          <a:stretch>
            <a:fillRect l="-1000" r="-1000"/>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bracket.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4" r:id="rId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42900" indent="-342900" algn="l" defTabSz="912813" rtl="0" eaLnBrk="0" fontAlgn="base" hangingPunct="0">
        <a:lnSpc>
          <a:spcPct val="90000"/>
        </a:lnSpc>
        <a:spcBef>
          <a:spcPct val="20000"/>
        </a:spcBef>
        <a:spcAft>
          <a:spcPct val="0"/>
        </a:spcAft>
        <a:buFont typeface="Arial" panose="020B0604020202020204" pitchFamily="34" charset="0"/>
        <a:buChar char="•"/>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panose="020B0604020202020204" pitchFamily="34" charset="0"/>
        <a:buChar char="–"/>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075"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95" r:id="rId1"/>
    <p:sldLayoutId id="2147483896" r:id="rId2"/>
    <p:sldLayoutId id="2147483881" r:id="rId3"/>
    <p:sldLayoutId id="2147483882" r:id="rId4"/>
    <p:sldLayoutId id="2147483883" r:id="rId5"/>
    <p:sldLayoutId id="2147483884" r:id="rId6"/>
    <p:sldLayoutId id="2147483885" r:id="rId7"/>
    <p:sldLayoutId id="2147483886" r:id="rId8"/>
    <p:sldLayoutId id="2147483897" r:id="rId9"/>
    <p:sldLayoutId id="2147483898" r:id="rId10"/>
    <p:sldLayoutId id="2147483899" r:id="rId1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4"/>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5"/>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1CD0B1-3A1A-49D7-9F46-B9C330366A3F}" type="datetime1">
              <a:rPr lang="en-US" smtClean="0"/>
              <a:t>3/16/2023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47602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066800" y="914400"/>
            <a:ext cx="5826719" cy="1646302"/>
          </a:xfrm>
        </p:spPr>
        <p:txBody>
          <a:bodyPr/>
          <a:lstStyle/>
          <a:p>
            <a:pPr algn="ctr"/>
            <a:r>
              <a:rPr lang="ru-RU" sz="2800"/>
              <a:t>Архитектура программных систем</a:t>
            </a:r>
            <a:endParaRPr lang="ru-RU" sz="2800" b="1" dirty="0"/>
          </a:p>
        </p:txBody>
      </p:sp>
      <p:sp>
        <p:nvSpPr>
          <p:cNvPr id="5" name="Подзаголовок 4"/>
          <p:cNvSpPr>
            <a:spLocks noGrp="1"/>
          </p:cNvSpPr>
          <p:nvPr>
            <p:ph type="subTitle" idx="1"/>
          </p:nvPr>
        </p:nvSpPr>
        <p:spPr>
          <a:xfrm>
            <a:off x="1130595" y="5410200"/>
            <a:ext cx="5826719" cy="1096899"/>
          </a:xfrm>
        </p:spPr>
        <p:txBody>
          <a:bodyPr/>
          <a:lstStyle/>
          <a:p>
            <a:r>
              <a:rPr lang="ru-RU" dirty="0" smtClean="0"/>
              <a:t>К.т.н. Егоров А.А.</a:t>
            </a:r>
            <a:endParaRPr lang="ru-RU" dirty="0"/>
          </a:p>
        </p:txBody>
      </p:sp>
      <p:sp>
        <p:nvSpPr>
          <p:cNvPr id="2" name="Прямоугольник 1"/>
          <p:cNvSpPr/>
          <p:nvPr/>
        </p:nvSpPr>
        <p:spPr>
          <a:xfrm>
            <a:off x="1600200" y="2895600"/>
            <a:ext cx="4572000" cy="1077218"/>
          </a:xfrm>
          <a:prstGeom prst="rect">
            <a:avLst/>
          </a:prstGeom>
        </p:spPr>
        <p:txBody>
          <a:bodyPr>
            <a:spAutoFit/>
          </a:bodyPr>
          <a:lstStyle/>
          <a:p>
            <a:pPr algn="ctr" defTabSz="457200" eaLnBrk="1" hangingPunct="1"/>
            <a:r>
              <a:rPr lang="ru-RU" sz="3200" dirty="0" smtClean="0">
                <a:solidFill>
                  <a:schemeClr val="accent1"/>
                </a:solidFill>
                <a:latin typeface="+mj-lt"/>
                <a:ea typeface="+mj-ea"/>
                <a:cs typeface="+mj-cs"/>
              </a:rPr>
              <a:t>Паттерны проектирования</a:t>
            </a:r>
            <a:endParaRPr lang="ru-RU" sz="3200" dirty="0">
              <a:solidFill>
                <a:schemeClr val="accent1"/>
              </a:solidFill>
              <a:latin typeface="+mj-lt"/>
              <a:ea typeface="+mj-ea"/>
              <a:cs typeface="+mj-cs"/>
            </a:endParaRPr>
          </a:p>
        </p:txBody>
      </p:sp>
      <p:sp>
        <p:nvSpPr>
          <p:cNvPr id="3" name="Прямоугольник 2"/>
          <p:cNvSpPr/>
          <p:nvPr/>
        </p:nvSpPr>
        <p:spPr>
          <a:xfrm>
            <a:off x="2851805" y="4038600"/>
            <a:ext cx="2256708" cy="369332"/>
          </a:xfrm>
          <a:prstGeom prst="rect">
            <a:avLst/>
          </a:prstGeom>
        </p:spPr>
        <p:txBody>
          <a:bodyPr wrap="none">
            <a:spAutoFit/>
          </a:bodyPr>
          <a:lstStyle/>
          <a:p>
            <a:r>
              <a:rPr lang="en-US" dirty="0"/>
              <a:t>Builder (</a:t>
            </a:r>
            <a:r>
              <a:rPr lang="ru-RU" dirty="0"/>
              <a:t>Строитель)</a:t>
            </a:r>
          </a:p>
        </p:txBody>
      </p:sp>
    </p:spTree>
    <p:extLst>
      <p:ext uri="{BB962C8B-B14F-4D97-AF65-F5344CB8AC3E}">
        <p14:creationId xmlns:p14="http://schemas.microsoft.com/office/powerpoint/2010/main" val="3600584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85800" y="1752600"/>
            <a:ext cx="7696200" cy="3880773"/>
          </a:xfrm>
        </p:spPr>
        <p:txBody>
          <a:bodyPr>
            <a:normAutofit/>
          </a:bodyPr>
          <a:lstStyle/>
          <a:p>
            <a:r>
              <a:rPr lang="ru-RU" sz="2200" dirty="0" smtClean="0"/>
              <a:t>Клиент создает новый  объект «Распорядитель» (</a:t>
            </a:r>
            <a:r>
              <a:rPr lang="en-US" sz="2200" dirty="0" smtClean="0"/>
              <a:t>Director)</a:t>
            </a:r>
            <a:r>
              <a:rPr lang="ru-RU" sz="2200" dirty="0" smtClean="0"/>
              <a:t> и конфигурирует его новым объектом-строителем </a:t>
            </a:r>
            <a:r>
              <a:rPr lang="en-US" sz="2200" dirty="0" smtClean="0"/>
              <a:t>Builder</a:t>
            </a:r>
          </a:p>
          <a:p>
            <a:r>
              <a:rPr lang="ru-RU" sz="2200" dirty="0" smtClean="0"/>
              <a:t>Распорядитель уведомляет строителя о необходимости построения очередной части продукта</a:t>
            </a:r>
          </a:p>
          <a:p>
            <a:r>
              <a:rPr lang="ru-RU" sz="2200" dirty="0" smtClean="0"/>
              <a:t>Строитель</a:t>
            </a:r>
            <a:r>
              <a:rPr lang="en-US" sz="2200" dirty="0" smtClean="0"/>
              <a:t> </a:t>
            </a:r>
            <a:r>
              <a:rPr lang="ru-RU" sz="2200" dirty="0" smtClean="0"/>
              <a:t>обрабатывает запросы распорядителя и добавляет новые части к продукту</a:t>
            </a:r>
          </a:p>
          <a:p>
            <a:r>
              <a:rPr lang="ru-RU" sz="2200" dirty="0" smtClean="0"/>
              <a:t>Клиент забирает продукт у строителя</a:t>
            </a:r>
            <a:endParaRPr lang="ru-RU" sz="2200" dirty="0"/>
          </a:p>
        </p:txBody>
      </p:sp>
      <p:sp>
        <p:nvSpPr>
          <p:cNvPr id="2" name="Заголовок 1"/>
          <p:cNvSpPr>
            <a:spLocks noGrp="1"/>
          </p:cNvSpPr>
          <p:nvPr>
            <p:ph type="title"/>
          </p:nvPr>
        </p:nvSpPr>
        <p:spPr/>
        <p:txBody>
          <a:bodyPr>
            <a:normAutofit/>
          </a:bodyPr>
          <a:lstStyle/>
          <a:p>
            <a:r>
              <a:rPr lang="ru-RU" dirty="0" smtClean="0"/>
              <a:t>Отношения между участниками паттерна</a:t>
            </a:r>
            <a:endParaRPr lang="ru-RU"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75" y="4981575"/>
            <a:ext cx="576262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0606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Диаграмма последовательности</a:t>
            </a:r>
            <a:endParaRPr lang="ru-RU"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268760"/>
            <a:ext cx="8136904" cy="5258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1269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normAutofit fontScale="92500" lnSpcReduction="20000"/>
          </a:bodyPr>
          <a:lstStyle/>
          <a:p>
            <a:r>
              <a:rPr lang="ru-RU" dirty="0"/>
              <a:t>Позволяет изменять внутреннее представление </a:t>
            </a:r>
            <a:r>
              <a:rPr lang="ru-RU" dirty="0" smtClean="0"/>
              <a:t>продукта</a:t>
            </a:r>
          </a:p>
          <a:p>
            <a:pPr lvl="1"/>
            <a:r>
              <a:rPr lang="ru-RU" dirty="0" smtClean="0"/>
              <a:t>Распорядителю предоставляется абстрактный интерфейс Строителя, скрывающего структуру продукта и процесс сборки</a:t>
            </a:r>
          </a:p>
          <a:p>
            <a:pPr lvl="2"/>
            <a:r>
              <a:rPr lang="ru-RU" dirty="0" smtClean="0"/>
              <a:t>Для изменения внутреннего представления достаточно определить новую реализацию Строителя</a:t>
            </a:r>
            <a:endParaRPr lang="ru-RU" dirty="0"/>
          </a:p>
          <a:p>
            <a:r>
              <a:rPr lang="ru-RU" dirty="0"/>
              <a:t>Изолирует код, реализующий конструирование и представление </a:t>
            </a:r>
            <a:endParaRPr lang="ru-RU" dirty="0" smtClean="0"/>
          </a:p>
          <a:p>
            <a:pPr lvl="1"/>
            <a:r>
              <a:rPr lang="ru-RU" dirty="0" smtClean="0"/>
              <a:t>Клиенту не нужно знать о классах, задающих внутреннюю структуру продукта (в интерфейсе строителя они отсутствуют)</a:t>
            </a:r>
            <a:endParaRPr lang="ru-RU" dirty="0"/>
          </a:p>
          <a:p>
            <a:r>
              <a:rPr lang="ru-RU" dirty="0"/>
              <a:t>Дает более тонкий контроль над процессом конструирования </a:t>
            </a:r>
            <a:endParaRPr lang="ru-RU" dirty="0" smtClean="0"/>
          </a:p>
          <a:p>
            <a:pPr lvl="1"/>
            <a:r>
              <a:rPr lang="ru-RU" dirty="0" smtClean="0"/>
              <a:t>Процесс построения продукта происходит не сразу, как в других порождающих паттернах, а шаг за шагом</a:t>
            </a:r>
            <a:endParaRPr lang="ru-RU" dirty="0"/>
          </a:p>
        </p:txBody>
      </p:sp>
      <p:sp>
        <p:nvSpPr>
          <p:cNvPr id="39938" name="Rectangle 2"/>
          <p:cNvSpPr>
            <a:spLocks noGrp="1" noChangeArrowheads="1"/>
          </p:cNvSpPr>
          <p:nvPr>
            <p:ph type="title"/>
          </p:nvPr>
        </p:nvSpPr>
        <p:spPr/>
        <p:txBody>
          <a:bodyPr>
            <a:normAutofit/>
          </a:bodyPr>
          <a:lstStyle/>
          <a:p>
            <a:r>
              <a:rPr lang="ru-RU" dirty="0" smtClean="0"/>
              <a:t>Достоинства паттерна «Строитель»</a:t>
            </a:r>
            <a:endParaRPr lang="ru-RU" dirty="0"/>
          </a:p>
        </p:txBody>
      </p:sp>
    </p:spTree>
    <p:extLst>
      <p:ext uri="{BB962C8B-B14F-4D97-AF65-F5344CB8AC3E}">
        <p14:creationId xmlns:p14="http://schemas.microsoft.com/office/powerpoint/2010/main" val="3764980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04800" y="838200"/>
            <a:ext cx="6347714" cy="3880773"/>
          </a:xfrm>
        </p:spPr>
        <p:txBody>
          <a:bodyPr>
            <a:normAutofit lnSpcReduction="10000"/>
          </a:bodyPr>
          <a:lstStyle/>
          <a:p>
            <a:r>
              <a:rPr lang="ru-RU" dirty="0" smtClean="0"/>
              <a:t>В редакторе форматированного текстового документа необходимо реализовать возможность преобразования его в различные форматы</a:t>
            </a:r>
          </a:p>
          <a:p>
            <a:pPr lvl="1"/>
            <a:r>
              <a:rPr lang="en-US" dirty="0" smtClean="0"/>
              <a:t>Plain text, HTML, RTF, PDF, DOC, DOCX</a:t>
            </a:r>
            <a:endParaRPr lang="ru-RU" dirty="0" smtClean="0"/>
          </a:p>
          <a:p>
            <a:pPr lvl="2"/>
            <a:r>
              <a:rPr lang="ru-RU" dirty="0" smtClean="0"/>
              <a:t>Список можно продолжить</a:t>
            </a:r>
            <a:endParaRPr lang="en-US" dirty="0" smtClean="0"/>
          </a:p>
          <a:p>
            <a:r>
              <a:rPr lang="ru-RU" dirty="0" smtClean="0"/>
              <a:t>Задача решается путем введения сущностей</a:t>
            </a:r>
          </a:p>
          <a:p>
            <a:pPr lvl="1"/>
            <a:r>
              <a:rPr lang="ru-RU" dirty="0" smtClean="0"/>
              <a:t>Распорядитель - </a:t>
            </a:r>
            <a:r>
              <a:rPr lang="en-US" dirty="0" err="1" smtClean="0"/>
              <a:t>CFormattedTextReader</a:t>
            </a:r>
            <a:endParaRPr lang="ru-RU" dirty="0" smtClean="0"/>
          </a:p>
          <a:p>
            <a:pPr lvl="1"/>
            <a:r>
              <a:rPr lang="ru-RU" dirty="0" smtClean="0"/>
              <a:t>Строитель – </a:t>
            </a:r>
            <a:r>
              <a:rPr lang="en-US" dirty="0" err="1" smtClean="0"/>
              <a:t>CTextConverter</a:t>
            </a:r>
            <a:endParaRPr lang="ru-RU" dirty="0" smtClean="0"/>
          </a:p>
          <a:p>
            <a:pPr lvl="1"/>
            <a:r>
              <a:rPr lang="ru-RU" dirty="0" smtClean="0"/>
              <a:t>Конкретный Строитель – </a:t>
            </a:r>
            <a:r>
              <a:rPr lang="en-US" dirty="0" err="1" smtClean="0"/>
              <a:t>CHtmlConverter</a:t>
            </a:r>
            <a:r>
              <a:rPr lang="en-US" dirty="0" smtClean="0"/>
              <a:t>, </a:t>
            </a:r>
            <a:r>
              <a:rPr lang="en-US" dirty="0" err="1" smtClean="0"/>
              <a:t>CRTFConverter</a:t>
            </a:r>
            <a:r>
              <a:rPr lang="en-US" dirty="0" smtClean="0"/>
              <a:t>, </a:t>
            </a:r>
            <a:r>
              <a:rPr lang="en-US" dirty="0" err="1" smtClean="0"/>
              <a:t>CPlainTextConverter</a:t>
            </a:r>
            <a:r>
              <a:rPr lang="en-US" dirty="0" smtClean="0"/>
              <a:t>, </a:t>
            </a:r>
            <a:r>
              <a:rPr lang="en-US" dirty="0" err="1" smtClean="0"/>
              <a:t>CPDFConverter</a:t>
            </a:r>
            <a:r>
              <a:rPr lang="en-US" dirty="0" smtClean="0"/>
              <a:t>, …</a:t>
            </a:r>
          </a:p>
          <a:p>
            <a:pPr lvl="1"/>
            <a:r>
              <a:rPr lang="ru-RU" dirty="0" smtClean="0"/>
              <a:t>Продукт –</a:t>
            </a:r>
            <a:r>
              <a:rPr lang="en-US" dirty="0" smtClean="0"/>
              <a:t> </a:t>
            </a:r>
            <a:r>
              <a:rPr lang="en-US" dirty="0" err="1" smtClean="0"/>
              <a:t>CPlainTextDocument</a:t>
            </a:r>
            <a:r>
              <a:rPr lang="en-US" dirty="0" smtClean="0"/>
              <a:t>, </a:t>
            </a:r>
            <a:r>
              <a:rPr lang="en-US" dirty="0" err="1" smtClean="0"/>
              <a:t>CHtmlDocument</a:t>
            </a:r>
            <a:r>
              <a:rPr lang="en-US" dirty="0" smtClean="0"/>
              <a:t>, </a:t>
            </a:r>
            <a:r>
              <a:rPr lang="en-US" dirty="0" err="1" smtClean="0"/>
              <a:t>CRTFDocument</a:t>
            </a:r>
            <a:r>
              <a:rPr lang="en-US" dirty="0" smtClean="0"/>
              <a:t>, </a:t>
            </a:r>
            <a:r>
              <a:rPr lang="en-US" dirty="0" err="1" smtClean="0"/>
              <a:t>CPDFDocument</a:t>
            </a:r>
            <a:r>
              <a:rPr lang="en-US" dirty="0" smtClean="0"/>
              <a:t>, …</a:t>
            </a:r>
            <a:endParaRPr lang="ru-RU" dirty="0"/>
          </a:p>
        </p:txBody>
      </p:sp>
      <p:sp>
        <p:nvSpPr>
          <p:cNvPr id="2" name="Заголовок 1"/>
          <p:cNvSpPr>
            <a:spLocks noGrp="1"/>
          </p:cNvSpPr>
          <p:nvPr>
            <p:ph type="title"/>
          </p:nvPr>
        </p:nvSpPr>
        <p:spPr>
          <a:xfrm>
            <a:off x="152400" y="152400"/>
            <a:ext cx="6347713" cy="762000"/>
          </a:xfrm>
        </p:spPr>
        <p:txBody>
          <a:bodyPr/>
          <a:lstStyle/>
          <a:p>
            <a:r>
              <a:rPr lang="ru-RU" dirty="0" smtClean="0"/>
              <a:t>Пример использования</a:t>
            </a:r>
            <a:endParaRPr lang="ru-RU" dirty="0"/>
          </a:p>
        </p:txBody>
      </p:sp>
      <p:sp>
        <p:nvSpPr>
          <p:cNvPr id="4" name="Прямоугольник 3"/>
          <p:cNvSpPr/>
          <p:nvPr/>
        </p:nvSpPr>
        <p:spPr>
          <a:xfrm>
            <a:off x="533400" y="5288340"/>
            <a:ext cx="6781800" cy="1477328"/>
          </a:xfrm>
          <a:prstGeom prst="rect">
            <a:avLst/>
          </a:prstGeom>
        </p:spPr>
        <p:txBody>
          <a:bodyPr wrap="square">
            <a:spAutoFit/>
          </a:bodyPr>
          <a:lstStyle/>
          <a:p>
            <a:r>
              <a:rPr lang="ru-RU" b="1" dirty="0"/>
              <a:t>Строитель</a:t>
            </a:r>
            <a:r>
              <a:rPr lang="ru-RU" dirty="0"/>
              <a:t> концентрируется на постройке сложных объектов шаг за шагом. </a:t>
            </a:r>
            <a:r>
              <a:rPr lang="ru-RU" b="1" dirty="0"/>
              <a:t>Абстрактная фабрика </a:t>
            </a:r>
            <a:r>
              <a:rPr lang="ru-RU" dirty="0"/>
              <a:t>специализируется на создании семейств связанных продуктов. </a:t>
            </a:r>
            <a:r>
              <a:rPr lang="ru-RU" b="1" dirty="0"/>
              <a:t>Строитель </a:t>
            </a:r>
            <a:r>
              <a:rPr lang="ru-RU" dirty="0"/>
              <a:t>возвращает продукт только после выполнения всех шагов, а </a:t>
            </a:r>
            <a:r>
              <a:rPr lang="ru-RU" b="1" dirty="0"/>
              <a:t>Абстрактная фабрика</a:t>
            </a:r>
            <a:r>
              <a:rPr lang="ru-RU" dirty="0"/>
              <a:t> возвращает продукт сразу же.</a:t>
            </a:r>
          </a:p>
        </p:txBody>
      </p:sp>
    </p:spTree>
    <p:extLst>
      <p:ext uri="{BB962C8B-B14F-4D97-AF65-F5344CB8AC3E}">
        <p14:creationId xmlns:p14="http://schemas.microsoft.com/office/powerpoint/2010/main" val="1276945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idx="1"/>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Заголовок 1"/>
          <p:cNvSpPr>
            <a:spLocks noGrp="1"/>
          </p:cNvSpPr>
          <p:nvPr>
            <p:ph type="title"/>
          </p:nvPr>
        </p:nvSpPr>
        <p:spPr/>
        <p:txBody>
          <a:bodyPr/>
          <a:lstStyle/>
          <a:p>
            <a:r>
              <a:rPr lang="ru-RU" dirty="0" smtClean="0"/>
              <a:t>Иерархия классов</a:t>
            </a:r>
            <a:endParaRPr lang="ru-RU" dirty="0"/>
          </a:p>
        </p:txBody>
      </p:sp>
      <p:sp>
        <p:nvSpPr>
          <p:cNvPr id="5" name="Выноска 1 4"/>
          <p:cNvSpPr/>
          <p:nvPr/>
        </p:nvSpPr>
        <p:spPr>
          <a:xfrm>
            <a:off x="142844" y="6143644"/>
            <a:ext cx="1980884" cy="571504"/>
          </a:xfrm>
          <a:prstGeom prst="borderCallout1">
            <a:avLst>
              <a:gd name="adj1" fmla="val -6435"/>
              <a:gd name="adj2" fmla="val 13711"/>
              <a:gd name="adj3" fmla="val -428276"/>
              <a:gd name="adj4" fmla="val 45755"/>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algn="ctr"/>
            <a:r>
              <a:rPr lang="ru-RU" dirty="0" smtClean="0"/>
              <a:t>Распорядитель</a:t>
            </a:r>
            <a:endParaRPr lang="ru-RU" dirty="0"/>
          </a:p>
        </p:txBody>
      </p:sp>
      <p:sp>
        <p:nvSpPr>
          <p:cNvPr id="6" name="Выноска 1 5"/>
          <p:cNvSpPr/>
          <p:nvPr/>
        </p:nvSpPr>
        <p:spPr>
          <a:xfrm>
            <a:off x="7215206" y="6143644"/>
            <a:ext cx="1785950" cy="571504"/>
          </a:xfrm>
          <a:prstGeom prst="borderCallout1">
            <a:avLst>
              <a:gd name="adj1" fmla="val -15324"/>
              <a:gd name="adj2" fmla="val 62066"/>
              <a:gd name="adj3" fmla="val -438435"/>
              <a:gd name="adj4" fmla="val -23324"/>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algn="ctr"/>
            <a:r>
              <a:rPr lang="ru-RU" dirty="0" smtClean="0"/>
              <a:t>Продукты</a:t>
            </a:r>
            <a:endParaRPr lang="ru-RU" dirty="0"/>
          </a:p>
        </p:txBody>
      </p:sp>
      <p:sp>
        <p:nvSpPr>
          <p:cNvPr id="7" name="Выноска 1 6"/>
          <p:cNvSpPr/>
          <p:nvPr/>
        </p:nvSpPr>
        <p:spPr>
          <a:xfrm>
            <a:off x="3571868" y="6143644"/>
            <a:ext cx="1785950" cy="571504"/>
          </a:xfrm>
          <a:prstGeom prst="borderCallout1">
            <a:avLst>
              <a:gd name="adj1" fmla="val -13102"/>
              <a:gd name="adj2" fmla="val 54244"/>
              <a:gd name="adj3" fmla="val -428911"/>
              <a:gd name="adj4" fmla="val 40472"/>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algn="ctr"/>
            <a:r>
              <a:rPr lang="ru-RU" dirty="0" smtClean="0"/>
              <a:t>Строитель</a:t>
            </a:r>
            <a:endParaRPr lang="ru-RU" dirty="0"/>
          </a:p>
        </p:txBody>
      </p:sp>
    </p:spTree>
    <p:extLst>
      <p:ext uri="{BB962C8B-B14F-4D97-AF65-F5344CB8AC3E}">
        <p14:creationId xmlns:p14="http://schemas.microsoft.com/office/powerpoint/2010/main" val="3726042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27384"/>
            <a:ext cx="8229600" cy="1008112"/>
          </a:xfrm>
        </p:spPr>
        <p:txBody>
          <a:bodyPr>
            <a:normAutofit/>
          </a:bodyPr>
          <a:lstStyle/>
          <a:p>
            <a:r>
              <a:rPr lang="ru-RU" sz="3600" dirty="0" smtClean="0"/>
              <a:t>Реализация сущности «Строитель»</a:t>
            </a:r>
            <a:endParaRPr lang="ru-RU" sz="3600" dirty="0"/>
          </a:p>
        </p:txBody>
      </p:sp>
      <p:sp>
        <p:nvSpPr>
          <p:cNvPr id="4" name="Прямоугольник 3"/>
          <p:cNvSpPr/>
          <p:nvPr/>
        </p:nvSpPr>
        <p:spPr>
          <a:xfrm>
            <a:off x="71406" y="908720"/>
            <a:ext cx="8965090" cy="567847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360000">
              <a:tabLst>
                <a:tab pos="360000" algn="l"/>
              </a:tabLst>
            </a:pPr>
            <a:r>
              <a:rPr lang="en-US" sz="1100" b="1" noProof="1" smtClean="0">
                <a:solidFill>
                  <a:srgbClr val="7F0055"/>
                </a:solidFill>
                <a:latin typeface="Courier New"/>
              </a:rPr>
              <a:t>class</a:t>
            </a:r>
            <a:r>
              <a:rPr lang="en-US" sz="1100" b="1" noProof="1" smtClean="0">
                <a:solidFill>
                  <a:srgbClr val="000000"/>
                </a:solidFill>
                <a:latin typeface="Courier New"/>
              </a:rPr>
              <a:t> </a:t>
            </a:r>
            <a:r>
              <a:rPr lang="en-US" sz="1100" b="1" noProof="1" smtClean="0">
                <a:solidFill>
                  <a:srgbClr val="005032"/>
                </a:solidFill>
                <a:latin typeface="Courier New"/>
              </a:rPr>
              <a:t>CTextConverter</a:t>
            </a:r>
            <a:r>
              <a:rPr lang="en-US" sz="1100" b="1" noProof="1" smtClean="0">
                <a:solidFill>
                  <a:srgbClr val="000000"/>
                </a:solidFill>
                <a:latin typeface="Courier New"/>
              </a:rPr>
              <a:t> {</a:t>
            </a:r>
          </a:p>
          <a:p>
            <a:pPr defTabSz="360000">
              <a:tabLst>
                <a:tab pos="360000" algn="l"/>
              </a:tabLst>
            </a:pPr>
            <a:r>
              <a:rPr lang="en-US" sz="1100" b="1" noProof="1" smtClean="0">
                <a:solidFill>
                  <a:srgbClr val="7F0055"/>
                </a:solidFill>
                <a:latin typeface="Courier New"/>
              </a:rPr>
              <a:t>public</a:t>
            </a:r>
            <a:r>
              <a:rPr lang="en-US" sz="1100" b="1" noProof="1" smtClean="0">
                <a:solidFill>
                  <a:srgbClr val="000000"/>
                </a:solidFill>
                <a:latin typeface="Courier New"/>
              </a:rPr>
              <a:t>:</a:t>
            </a:r>
          </a:p>
          <a:p>
            <a:pPr defTabSz="360000">
              <a:tabLst>
                <a:tab pos="360000" algn="l"/>
              </a:tabLst>
            </a:pPr>
            <a:r>
              <a:rPr lang="en-US" sz="1100" b="1" noProof="1" smtClean="0">
                <a:solidFill>
                  <a:srgbClr val="7F0055"/>
                </a:solidFill>
                <a:latin typeface="Courier New"/>
              </a:rPr>
              <a:t>	virtual</a:t>
            </a:r>
            <a:r>
              <a:rPr lang="en-US" sz="1100" b="1" noProof="1" smtClean="0">
                <a:solidFill>
                  <a:srgbClr val="000000"/>
                </a:solidFill>
                <a:latin typeface="Courier New"/>
              </a:rPr>
              <a:t> </a:t>
            </a:r>
            <a:r>
              <a:rPr lang="en-US" sz="1100" b="1" noProof="1" smtClean="0">
                <a:solidFill>
                  <a:srgbClr val="7F0055"/>
                </a:solidFill>
                <a:latin typeface="Courier New"/>
              </a:rPr>
              <a:t>void</a:t>
            </a:r>
            <a:r>
              <a:rPr lang="en-US" sz="1100" b="1" noProof="1" smtClean="0">
                <a:solidFill>
                  <a:srgbClr val="000000"/>
                </a:solidFill>
                <a:latin typeface="Courier New"/>
              </a:rPr>
              <a:t> ConvertText(std::</a:t>
            </a:r>
            <a:r>
              <a:rPr lang="en-US" sz="1100" b="1" noProof="1" smtClean="0">
                <a:solidFill>
                  <a:srgbClr val="005032"/>
                </a:solidFill>
                <a:latin typeface="Courier New"/>
              </a:rPr>
              <a:t>string</a:t>
            </a:r>
            <a:r>
              <a:rPr lang="en-US" sz="1100" b="1" noProof="1" smtClean="0">
                <a:solidFill>
                  <a:srgbClr val="000000"/>
                </a:solidFill>
                <a:latin typeface="Courier New"/>
              </a:rPr>
              <a:t> </a:t>
            </a:r>
            <a:r>
              <a:rPr lang="en-US" sz="1100" b="1" noProof="1" smtClean="0">
                <a:solidFill>
                  <a:srgbClr val="7F0055"/>
                </a:solidFill>
                <a:latin typeface="Courier New"/>
              </a:rPr>
              <a:t>const</a:t>
            </a:r>
            <a:r>
              <a:rPr lang="en-US" sz="1100" b="1" noProof="1" smtClean="0">
                <a:solidFill>
                  <a:srgbClr val="000000"/>
                </a:solidFill>
                <a:latin typeface="Courier New"/>
              </a:rPr>
              <a:t>&amp; s) {}</a:t>
            </a:r>
          </a:p>
          <a:p>
            <a:pPr defTabSz="360000">
              <a:tabLst>
                <a:tab pos="360000" algn="l"/>
              </a:tabLst>
            </a:pPr>
            <a:r>
              <a:rPr lang="en-US" sz="1100" b="1" noProof="1" smtClean="0">
                <a:solidFill>
                  <a:srgbClr val="7F0055"/>
                </a:solidFill>
                <a:latin typeface="Courier New"/>
              </a:rPr>
              <a:t>	virtual void</a:t>
            </a:r>
            <a:r>
              <a:rPr lang="en-US" sz="1100" b="1" noProof="1" smtClean="0">
                <a:solidFill>
                  <a:srgbClr val="000000"/>
                </a:solidFill>
                <a:latin typeface="Courier New"/>
              </a:rPr>
              <a:t> ConvertFontChange(CFont </a:t>
            </a:r>
            <a:r>
              <a:rPr lang="en-US" sz="1100" b="1" noProof="1" smtClean="0">
                <a:solidFill>
                  <a:srgbClr val="7F0055"/>
                </a:solidFill>
                <a:latin typeface="Courier New"/>
              </a:rPr>
              <a:t>const</a:t>
            </a:r>
            <a:r>
              <a:rPr lang="en-US" sz="1100" b="1" noProof="1" smtClean="0">
                <a:solidFill>
                  <a:srgbClr val="000000"/>
                </a:solidFill>
                <a:latin typeface="Courier New"/>
              </a:rPr>
              <a:t>&amp; fnt) {}</a:t>
            </a:r>
          </a:p>
          <a:p>
            <a:pPr defTabSz="360000">
              <a:tabLst>
                <a:tab pos="360000" algn="l"/>
              </a:tabLst>
            </a:pPr>
            <a:r>
              <a:rPr lang="en-US" sz="1100" noProof="1" smtClean="0">
                <a:solidFill>
                  <a:srgbClr val="3F7F5F"/>
                </a:solidFill>
                <a:latin typeface="Courier New"/>
              </a:rPr>
              <a:t>	</a:t>
            </a:r>
            <a:r>
              <a:rPr lang="ru-RU" sz="1100" noProof="1" smtClean="0">
                <a:solidFill>
                  <a:srgbClr val="3F7F5F"/>
                </a:solidFill>
                <a:latin typeface="Courier New"/>
              </a:rPr>
              <a:t>// …</a:t>
            </a:r>
          </a:p>
          <a:p>
            <a:pPr defTabSz="360000">
              <a:tabLst>
                <a:tab pos="360000" algn="l"/>
              </a:tabLst>
            </a:pPr>
            <a:r>
              <a:rPr lang="ru-RU" sz="1100" noProof="1" smtClean="0">
                <a:solidFill>
                  <a:srgbClr val="000000"/>
                </a:solidFill>
                <a:latin typeface="Courier New"/>
              </a:rPr>
              <a:t>};</a:t>
            </a:r>
          </a:p>
          <a:p>
            <a:pPr defTabSz="360000">
              <a:tabLst>
                <a:tab pos="360000" algn="l"/>
              </a:tabLst>
            </a:pPr>
            <a:endParaRPr lang="ru-RU" sz="1100" noProof="1" smtClean="0">
              <a:latin typeface="Courier New"/>
            </a:endParaRPr>
          </a:p>
          <a:p>
            <a:pPr defTabSz="360000">
              <a:tabLst>
                <a:tab pos="360000" algn="l"/>
              </a:tabLst>
            </a:pPr>
            <a:r>
              <a:rPr lang="en-US" sz="1100" b="1" noProof="1" smtClean="0">
                <a:solidFill>
                  <a:srgbClr val="7F0055"/>
                </a:solidFill>
                <a:latin typeface="Courier New"/>
              </a:rPr>
              <a:t>class</a:t>
            </a:r>
            <a:r>
              <a:rPr lang="en-US" sz="1100" b="1" noProof="1" smtClean="0">
                <a:solidFill>
                  <a:srgbClr val="000000"/>
                </a:solidFill>
                <a:latin typeface="Courier New"/>
              </a:rPr>
              <a:t> </a:t>
            </a:r>
            <a:r>
              <a:rPr lang="en-US" sz="1100" b="1" noProof="1" smtClean="0">
                <a:solidFill>
                  <a:srgbClr val="005032"/>
                </a:solidFill>
                <a:latin typeface="Courier New"/>
              </a:rPr>
              <a:t>CPlainTextConverter</a:t>
            </a:r>
            <a:r>
              <a:rPr lang="en-US" sz="1100" b="1" noProof="1" smtClean="0">
                <a:solidFill>
                  <a:srgbClr val="000000"/>
                </a:solidFill>
                <a:latin typeface="Courier New"/>
              </a:rPr>
              <a:t>: </a:t>
            </a:r>
            <a:r>
              <a:rPr lang="en-US" sz="1100" b="1" noProof="1" smtClean="0">
                <a:solidFill>
                  <a:srgbClr val="7F0055"/>
                </a:solidFill>
                <a:latin typeface="Courier New"/>
              </a:rPr>
              <a:t>public</a:t>
            </a:r>
            <a:r>
              <a:rPr lang="en-US" sz="1100" b="1" noProof="1" smtClean="0">
                <a:solidFill>
                  <a:srgbClr val="000000"/>
                </a:solidFill>
                <a:latin typeface="Courier New"/>
              </a:rPr>
              <a:t> </a:t>
            </a:r>
            <a:r>
              <a:rPr lang="en-US" sz="1100" b="1" noProof="1" smtClean="0">
                <a:solidFill>
                  <a:srgbClr val="005032"/>
                </a:solidFill>
                <a:latin typeface="Courier New"/>
              </a:rPr>
              <a:t>CTextConverter</a:t>
            </a:r>
            <a:r>
              <a:rPr lang="en-US" sz="1100" b="1" noProof="1" smtClean="0">
                <a:solidFill>
                  <a:srgbClr val="000000"/>
                </a:solidFill>
                <a:latin typeface="Courier New"/>
              </a:rPr>
              <a:t> {</a:t>
            </a:r>
          </a:p>
          <a:p>
            <a:pPr defTabSz="360000">
              <a:tabLst>
                <a:tab pos="360000" algn="l"/>
              </a:tabLst>
            </a:pPr>
            <a:r>
              <a:rPr lang="en-US" sz="1100" b="1" noProof="1" smtClean="0">
                <a:solidFill>
                  <a:srgbClr val="7F0055"/>
                </a:solidFill>
                <a:latin typeface="Courier New"/>
              </a:rPr>
              <a:t>public</a:t>
            </a:r>
            <a:r>
              <a:rPr lang="en-US" sz="1100" b="1" noProof="1" smtClean="0">
                <a:solidFill>
                  <a:srgbClr val="000000"/>
                </a:solidFill>
                <a:latin typeface="Courier New"/>
              </a:rPr>
              <a:t>:</a:t>
            </a:r>
          </a:p>
          <a:p>
            <a:pPr defTabSz="360000">
              <a:tabLst>
                <a:tab pos="360000" algn="l"/>
              </a:tabLst>
            </a:pPr>
            <a:r>
              <a:rPr lang="en-US" sz="1100" b="1" noProof="1" smtClean="0">
                <a:solidFill>
                  <a:srgbClr val="7F0055"/>
                </a:solidFill>
                <a:latin typeface="Courier New"/>
              </a:rPr>
              <a:t>	void</a:t>
            </a:r>
            <a:r>
              <a:rPr lang="en-US" sz="1100" b="1" noProof="1" smtClean="0">
                <a:solidFill>
                  <a:srgbClr val="000000"/>
                </a:solidFill>
                <a:latin typeface="Courier New"/>
              </a:rPr>
              <a:t> ConvertText(std::</a:t>
            </a:r>
            <a:r>
              <a:rPr lang="en-US" sz="1100" b="1" noProof="1" smtClean="0">
                <a:solidFill>
                  <a:srgbClr val="005032"/>
                </a:solidFill>
                <a:latin typeface="Courier New"/>
              </a:rPr>
              <a:t>string</a:t>
            </a:r>
            <a:r>
              <a:rPr lang="en-US" sz="1100" b="1" noProof="1" smtClean="0">
                <a:solidFill>
                  <a:srgbClr val="000000"/>
                </a:solidFill>
                <a:latin typeface="Courier New"/>
              </a:rPr>
              <a:t> </a:t>
            </a:r>
            <a:r>
              <a:rPr lang="en-US" sz="1100" b="1" noProof="1" smtClean="0">
                <a:solidFill>
                  <a:srgbClr val="7F0055"/>
                </a:solidFill>
                <a:latin typeface="Courier New"/>
              </a:rPr>
              <a:t>const</a:t>
            </a:r>
            <a:r>
              <a:rPr lang="en-US" sz="1100" b="1" noProof="1" smtClean="0">
                <a:solidFill>
                  <a:srgbClr val="000000"/>
                </a:solidFill>
                <a:latin typeface="Courier New"/>
              </a:rPr>
              <a:t>&amp; s) {</a:t>
            </a:r>
          </a:p>
          <a:p>
            <a:pPr defTabSz="360000">
              <a:tabLst>
                <a:tab pos="360000" algn="l"/>
              </a:tabLst>
            </a:pPr>
            <a:r>
              <a:rPr lang="en-US" sz="1100" noProof="1" smtClean="0">
                <a:solidFill>
                  <a:srgbClr val="3F7F5F"/>
                </a:solidFill>
                <a:latin typeface="Courier New"/>
              </a:rPr>
              <a:t>		</a:t>
            </a:r>
            <a:r>
              <a:rPr lang="ru-RU" sz="1100" noProof="1" smtClean="0">
                <a:solidFill>
                  <a:srgbClr val="3F7F5F"/>
                </a:solidFill>
                <a:latin typeface="Courier New"/>
              </a:rPr>
              <a:t>// …</a:t>
            </a:r>
          </a:p>
          <a:p>
            <a:pPr defTabSz="360000">
              <a:tabLst>
                <a:tab pos="360000" algn="l"/>
              </a:tabLst>
            </a:pPr>
            <a:r>
              <a:rPr lang="en-US" sz="1100" noProof="1" smtClean="0">
                <a:solidFill>
                  <a:srgbClr val="000000"/>
                </a:solidFill>
                <a:latin typeface="Courier New"/>
              </a:rPr>
              <a:t>	</a:t>
            </a:r>
            <a:r>
              <a:rPr lang="ru-RU" sz="1100" noProof="1" smtClean="0">
                <a:solidFill>
                  <a:srgbClr val="000000"/>
                </a:solidFill>
                <a:latin typeface="Courier New"/>
              </a:rPr>
              <a:t>}</a:t>
            </a:r>
          </a:p>
          <a:p>
            <a:pPr defTabSz="360000">
              <a:tabLst>
                <a:tab pos="360000" algn="l"/>
              </a:tabLst>
            </a:pPr>
            <a:r>
              <a:rPr lang="en-US" sz="1100" noProof="1" smtClean="0">
                <a:solidFill>
                  <a:srgbClr val="000000"/>
                </a:solidFill>
                <a:latin typeface="Courier New"/>
              </a:rPr>
              <a:t>	std::</a:t>
            </a:r>
            <a:r>
              <a:rPr lang="en-US" sz="1100" noProof="1" smtClean="0">
                <a:solidFill>
                  <a:srgbClr val="005032"/>
                </a:solidFill>
                <a:latin typeface="Courier New"/>
              </a:rPr>
              <a:t>string</a:t>
            </a:r>
            <a:r>
              <a:rPr lang="en-US" sz="1100" noProof="1" smtClean="0">
                <a:solidFill>
                  <a:srgbClr val="000000"/>
                </a:solidFill>
                <a:latin typeface="Courier New"/>
              </a:rPr>
              <a:t> </a:t>
            </a:r>
            <a:r>
              <a:rPr lang="en-US" sz="1100" b="1" noProof="1" smtClean="0">
                <a:solidFill>
                  <a:srgbClr val="7F0055"/>
                </a:solidFill>
                <a:latin typeface="Courier New"/>
              </a:rPr>
              <a:t>const</a:t>
            </a:r>
            <a:r>
              <a:rPr lang="en-US" sz="1100" b="1" noProof="1" smtClean="0">
                <a:solidFill>
                  <a:srgbClr val="000000"/>
                </a:solidFill>
                <a:latin typeface="Courier New"/>
              </a:rPr>
              <a:t> &amp; GetPlainText() </a:t>
            </a:r>
            <a:r>
              <a:rPr lang="en-US" sz="1100" b="1" noProof="1" smtClean="0">
                <a:solidFill>
                  <a:srgbClr val="7F0055"/>
                </a:solidFill>
                <a:latin typeface="Courier New"/>
              </a:rPr>
              <a:t>const</a:t>
            </a:r>
            <a:r>
              <a:rPr lang="en-US" sz="1100" b="1" noProof="1" smtClean="0">
                <a:solidFill>
                  <a:srgbClr val="000000"/>
                </a:solidFill>
                <a:latin typeface="Courier New"/>
              </a:rPr>
              <a:t> {</a:t>
            </a:r>
          </a:p>
          <a:p>
            <a:pPr defTabSz="360000">
              <a:tabLst>
                <a:tab pos="360000" algn="l"/>
              </a:tabLst>
            </a:pPr>
            <a:r>
              <a:rPr lang="en-US" sz="1100" b="1" noProof="1" smtClean="0">
                <a:solidFill>
                  <a:srgbClr val="7F0055"/>
                </a:solidFill>
                <a:latin typeface="Courier New"/>
              </a:rPr>
              <a:t>		return</a:t>
            </a:r>
            <a:r>
              <a:rPr lang="en-US" sz="1100" b="1" noProof="1" smtClean="0">
                <a:solidFill>
                  <a:srgbClr val="000000"/>
                </a:solidFill>
                <a:latin typeface="Courier New"/>
              </a:rPr>
              <a:t> </a:t>
            </a:r>
            <a:r>
              <a:rPr lang="en-US" sz="1100" b="1" noProof="1" smtClean="0">
                <a:solidFill>
                  <a:srgbClr val="0000C0"/>
                </a:solidFill>
                <a:latin typeface="Courier New"/>
              </a:rPr>
              <a:t>m_plainText</a:t>
            </a:r>
            <a:r>
              <a:rPr lang="en-US" sz="1100" b="1" noProof="1" smtClean="0">
                <a:solidFill>
                  <a:srgbClr val="000000"/>
                </a:solidFill>
                <a:latin typeface="Courier New"/>
              </a:rPr>
              <a:t>;</a:t>
            </a:r>
          </a:p>
          <a:p>
            <a:pPr defTabSz="360000">
              <a:tabLst>
                <a:tab pos="360000" algn="l"/>
              </a:tabLst>
            </a:pPr>
            <a:r>
              <a:rPr lang="en-US" sz="1100" noProof="1" smtClean="0">
                <a:solidFill>
                  <a:srgbClr val="000000"/>
                </a:solidFill>
                <a:latin typeface="Courier New"/>
              </a:rPr>
              <a:t>	</a:t>
            </a:r>
            <a:r>
              <a:rPr lang="ru-RU" sz="1100" noProof="1" smtClean="0">
                <a:solidFill>
                  <a:srgbClr val="000000"/>
                </a:solidFill>
                <a:latin typeface="Courier New"/>
              </a:rPr>
              <a:t>}</a:t>
            </a:r>
          </a:p>
          <a:p>
            <a:pPr defTabSz="360000">
              <a:tabLst>
                <a:tab pos="360000" algn="l"/>
              </a:tabLst>
            </a:pPr>
            <a:r>
              <a:rPr lang="en-US" sz="1100" b="1" noProof="1" smtClean="0">
                <a:solidFill>
                  <a:srgbClr val="7F0055"/>
                </a:solidFill>
                <a:latin typeface="Courier New"/>
              </a:rPr>
              <a:t>private</a:t>
            </a:r>
            <a:r>
              <a:rPr lang="en-US" sz="1100" b="1" noProof="1" smtClean="0">
                <a:solidFill>
                  <a:srgbClr val="000000"/>
                </a:solidFill>
                <a:latin typeface="Courier New"/>
              </a:rPr>
              <a:t>:</a:t>
            </a:r>
          </a:p>
          <a:p>
            <a:pPr defTabSz="360000">
              <a:tabLst>
                <a:tab pos="360000" algn="l"/>
              </a:tabLst>
            </a:pPr>
            <a:r>
              <a:rPr lang="en-US" sz="1100" noProof="1" smtClean="0">
                <a:solidFill>
                  <a:srgbClr val="000000"/>
                </a:solidFill>
                <a:latin typeface="Courier New"/>
              </a:rPr>
              <a:t>	std::</a:t>
            </a:r>
            <a:r>
              <a:rPr lang="en-US" sz="1100" noProof="1" smtClean="0">
                <a:solidFill>
                  <a:srgbClr val="005032"/>
                </a:solidFill>
                <a:latin typeface="Courier New"/>
              </a:rPr>
              <a:t>string</a:t>
            </a:r>
            <a:r>
              <a:rPr lang="en-US" sz="1100" noProof="1" smtClean="0">
                <a:solidFill>
                  <a:srgbClr val="000000"/>
                </a:solidFill>
                <a:latin typeface="Courier New"/>
              </a:rPr>
              <a:t> </a:t>
            </a:r>
            <a:r>
              <a:rPr lang="en-US" sz="1100" noProof="1" smtClean="0">
                <a:solidFill>
                  <a:srgbClr val="0000C0"/>
                </a:solidFill>
                <a:latin typeface="Courier New"/>
              </a:rPr>
              <a:t>m_plainText</a:t>
            </a:r>
            <a:r>
              <a:rPr lang="en-US" sz="1100" noProof="1" smtClean="0">
                <a:solidFill>
                  <a:srgbClr val="000000"/>
                </a:solidFill>
                <a:latin typeface="Courier New"/>
              </a:rPr>
              <a:t>;</a:t>
            </a:r>
          </a:p>
          <a:p>
            <a:pPr defTabSz="360000">
              <a:tabLst>
                <a:tab pos="360000" algn="l"/>
              </a:tabLst>
            </a:pPr>
            <a:r>
              <a:rPr lang="ru-RU" sz="1100" noProof="1" smtClean="0">
                <a:solidFill>
                  <a:srgbClr val="000000"/>
                </a:solidFill>
                <a:latin typeface="Courier New"/>
              </a:rPr>
              <a:t>};</a:t>
            </a:r>
          </a:p>
          <a:p>
            <a:pPr defTabSz="360000">
              <a:tabLst>
                <a:tab pos="360000" algn="l"/>
              </a:tabLst>
            </a:pPr>
            <a:endParaRPr lang="ru-RU" sz="1100" noProof="1" smtClean="0">
              <a:latin typeface="Courier New"/>
            </a:endParaRPr>
          </a:p>
          <a:p>
            <a:pPr defTabSz="360000">
              <a:tabLst>
                <a:tab pos="360000" algn="l"/>
              </a:tabLst>
            </a:pPr>
            <a:r>
              <a:rPr lang="en-US" sz="1100" b="1" noProof="1" smtClean="0">
                <a:solidFill>
                  <a:srgbClr val="7F0055"/>
                </a:solidFill>
                <a:latin typeface="Courier New"/>
              </a:rPr>
              <a:t>class</a:t>
            </a:r>
            <a:r>
              <a:rPr lang="en-US" sz="1100" b="1" noProof="1" smtClean="0">
                <a:solidFill>
                  <a:srgbClr val="000000"/>
                </a:solidFill>
                <a:latin typeface="Courier New"/>
              </a:rPr>
              <a:t> </a:t>
            </a:r>
            <a:r>
              <a:rPr lang="en-US" sz="1100" b="1" noProof="1" smtClean="0">
                <a:solidFill>
                  <a:srgbClr val="005032"/>
                </a:solidFill>
                <a:latin typeface="Courier New"/>
              </a:rPr>
              <a:t>CPDFConverter</a:t>
            </a:r>
            <a:r>
              <a:rPr lang="en-US" sz="1100" b="1" noProof="1" smtClean="0">
                <a:solidFill>
                  <a:srgbClr val="000000"/>
                </a:solidFill>
                <a:latin typeface="Courier New"/>
              </a:rPr>
              <a:t>: </a:t>
            </a:r>
            <a:r>
              <a:rPr lang="en-US" sz="1100" b="1" noProof="1" smtClean="0">
                <a:solidFill>
                  <a:srgbClr val="7F0055"/>
                </a:solidFill>
                <a:latin typeface="Courier New"/>
              </a:rPr>
              <a:t>public</a:t>
            </a:r>
            <a:r>
              <a:rPr lang="en-US" sz="1100" b="1" noProof="1" smtClean="0">
                <a:solidFill>
                  <a:srgbClr val="000000"/>
                </a:solidFill>
                <a:latin typeface="Courier New"/>
              </a:rPr>
              <a:t> </a:t>
            </a:r>
            <a:r>
              <a:rPr lang="en-US" sz="1100" b="1" noProof="1" smtClean="0">
                <a:solidFill>
                  <a:srgbClr val="005032"/>
                </a:solidFill>
                <a:latin typeface="Courier New"/>
              </a:rPr>
              <a:t>CTextConverter</a:t>
            </a:r>
            <a:r>
              <a:rPr lang="en-US" sz="1100" b="1" noProof="1" smtClean="0">
                <a:solidFill>
                  <a:srgbClr val="000000"/>
                </a:solidFill>
                <a:latin typeface="Courier New"/>
              </a:rPr>
              <a:t> {</a:t>
            </a:r>
          </a:p>
          <a:p>
            <a:pPr defTabSz="360000">
              <a:tabLst>
                <a:tab pos="360000" algn="l"/>
              </a:tabLst>
            </a:pPr>
            <a:r>
              <a:rPr lang="en-US" sz="1100" b="1" noProof="1" smtClean="0">
                <a:solidFill>
                  <a:srgbClr val="7F0055"/>
                </a:solidFill>
                <a:latin typeface="Courier New"/>
              </a:rPr>
              <a:t>public</a:t>
            </a:r>
            <a:r>
              <a:rPr lang="en-US" sz="1100" b="1" noProof="1" smtClean="0">
                <a:solidFill>
                  <a:srgbClr val="000000"/>
                </a:solidFill>
                <a:latin typeface="Courier New"/>
              </a:rPr>
              <a:t>:</a:t>
            </a:r>
          </a:p>
          <a:p>
            <a:pPr defTabSz="360000">
              <a:tabLst>
                <a:tab pos="360000" algn="l"/>
              </a:tabLst>
            </a:pPr>
            <a:r>
              <a:rPr lang="en-US" sz="1100" b="1" noProof="1" smtClean="0">
                <a:solidFill>
                  <a:srgbClr val="7F0055"/>
                </a:solidFill>
                <a:latin typeface="Courier New"/>
              </a:rPr>
              <a:t>	void</a:t>
            </a:r>
            <a:r>
              <a:rPr lang="en-US" sz="1100" b="1" noProof="1" smtClean="0">
                <a:solidFill>
                  <a:srgbClr val="000000"/>
                </a:solidFill>
                <a:latin typeface="Courier New"/>
              </a:rPr>
              <a:t> ConvertText(std::</a:t>
            </a:r>
            <a:r>
              <a:rPr lang="en-US" sz="1100" b="1" noProof="1" smtClean="0">
                <a:solidFill>
                  <a:srgbClr val="005032"/>
                </a:solidFill>
                <a:latin typeface="Courier New"/>
              </a:rPr>
              <a:t>string</a:t>
            </a:r>
            <a:r>
              <a:rPr lang="en-US" sz="1100" b="1" noProof="1" smtClean="0">
                <a:solidFill>
                  <a:srgbClr val="000000"/>
                </a:solidFill>
                <a:latin typeface="Courier New"/>
              </a:rPr>
              <a:t> </a:t>
            </a:r>
            <a:r>
              <a:rPr lang="en-US" sz="1100" b="1" noProof="1" smtClean="0">
                <a:solidFill>
                  <a:srgbClr val="7F0055"/>
                </a:solidFill>
                <a:latin typeface="Courier New"/>
              </a:rPr>
              <a:t>const</a:t>
            </a:r>
            <a:r>
              <a:rPr lang="en-US" sz="1100" b="1" noProof="1" smtClean="0">
                <a:solidFill>
                  <a:srgbClr val="000000"/>
                </a:solidFill>
                <a:latin typeface="Courier New"/>
              </a:rPr>
              <a:t>&amp; w) {</a:t>
            </a:r>
          </a:p>
          <a:p>
            <a:pPr defTabSz="360000">
              <a:tabLst>
                <a:tab pos="360000" algn="l"/>
              </a:tabLst>
            </a:pPr>
            <a:r>
              <a:rPr lang="en-US" sz="1100" noProof="1" smtClean="0">
                <a:solidFill>
                  <a:srgbClr val="3F7F5F"/>
                </a:solidFill>
                <a:latin typeface="Courier New"/>
              </a:rPr>
              <a:t>		</a:t>
            </a:r>
            <a:r>
              <a:rPr lang="ru-RU" sz="1100" noProof="1" smtClean="0">
                <a:solidFill>
                  <a:srgbClr val="3F7F5F"/>
                </a:solidFill>
                <a:latin typeface="Courier New"/>
              </a:rPr>
              <a:t>// ...</a:t>
            </a:r>
          </a:p>
          <a:p>
            <a:pPr defTabSz="360000">
              <a:tabLst>
                <a:tab pos="360000" algn="l"/>
              </a:tabLst>
            </a:pPr>
            <a:r>
              <a:rPr lang="en-US" sz="1100" noProof="1" smtClean="0">
                <a:solidFill>
                  <a:srgbClr val="000000"/>
                </a:solidFill>
                <a:latin typeface="Courier New"/>
              </a:rPr>
              <a:t>	</a:t>
            </a:r>
            <a:r>
              <a:rPr lang="ru-RU" sz="1100" noProof="1" smtClean="0">
                <a:solidFill>
                  <a:srgbClr val="000000"/>
                </a:solidFill>
                <a:latin typeface="Courier New"/>
              </a:rPr>
              <a:t>}</a:t>
            </a:r>
          </a:p>
          <a:p>
            <a:pPr defTabSz="360000">
              <a:tabLst>
                <a:tab pos="360000" algn="l"/>
              </a:tabLst>
            </a:pPr>
            <a:r>
              <a:rPr lang="en-US" sz="1100" b="1" noProof="1" smtClean="0">
                <a:solidFill>
                  <a:srgbClr val="7F0055"/>
                </a:solidFill>
                <a:latin typeface="Courier New"/>
              </a:rPr>
              <a:t>	void</a:t>
            </a:r>
            <a:r>
              <a:rPr lang="en-US" sz="1100" b="1" noProof="1" smtClean="0">
                <a:solidFill>
                  <a:srgbClr val="000000"/>
                </a:solidFill>
                <a:latin typeface="Courier New"/>
              </a:rPr>
              <a:t> ConvertFontChange(CFont </a:t>
            </a:r>
            <a:r>
              <a:rPr lang="en-US" sz="1100" b="1" noProof="1" smtClean="0">
                <a:solidFill>
                  <a:srgbClr val="7F0055"/>
                </a:solidFill>
                <a:latin typeface="Courier New"/>
              </a:rPr>
              <a:t>const</a:t>
            </a:r>
            <a:r>
              <a:rPr lang="en-US" sz="1100" b="1" noProof="1" smtClean="0">
                <a:solidFill>
                  <a:srgbClr val="000000"/>
                </a:solidFill>
                <a:latin typeface="Courier New"/>
              </a:rPr>
              <a:t>&amp; fnt) {</a:t>
            </a:r>
          </a:p>
          <a:p>
            <a:pPr defTabSz="360000">
              <a:tabLst>
                <a:tab pos="360000" algn="l"/>
              </a:tabLst>
            </a:pPr>
            <a:r>
              <a:rPr lang="en-US" sz="1100" noProof="1" smtClean="0">
                <a:solidFill>
                  <a:srgbClr val="3F7F5F"/>
                </a:solidFill>
                <a:latin typeface="Courier New"/>
              </a:rPr>
              <a:t>		</a:t>
            </a:r>
            <a:r>
              <a:rPr lang="ru-RU" sz="1100" noProof="1" smtClean="0">
                <a:solidFill>
                  <a:srgbClr val="3F7F5F"/>
                </a:solidFill>
                <a:latin typeface="Courier New"/>
              </a:rPr>
              <a:t>// ...</a:t>
            </a:r>
          </a:p>
          <a:p>
            <a:pPr defTabSz="360000">
              <a:tabLst>
                <a:tab pos="360000" algn="l"/>
              </a:tabLst>
            </a:pPr>
            <a:r>
              <a:rPr lang="en-US" sz="1100" noProof="1" smtClean="0">
                <a:solidFill>
                  <a:srgbClr val="000000"/>
                </a:solidFill>
                <a:latin typeface="Courier New"/>
              </a:rPr>
              <a:t>	</a:t>
            </a:r>
            <a:r>
              <a:rPr lang="ru-RU" sz="1100" noProof="1" smtClean="0">
                <a:solidFill>
                  <a:srgbClr val="000000"/>
                </a:solidFill>
                <a:latin typeface="Courier New"/>
              </a:rPr>
              <a:t>}</a:t>
            </a:r>
          </a:p>
          <a:p>
            <a:pPr defTabSz="360000">
              <a:tabLst>
                <a:tab pos="360000" algn="l"/>
              </a:tabLst>
            </a:pPr>
            <a:r>
              <a:rPr lang="en-US" sz="1100" noProof="1" smtClean="0">
                <a:solidFill>
                  <a:srgbClr val="000000"/>
                </a:solidFill>
                <a:latin typeface="Courier New"/>
              </a:rPr>
              <a:t>	CPDFDocument </a:t>
            </a:r>
            <a:r>
              <a:rPr lang="en-US" sz="1100" b="1" noProof="1" smtClean="0">
                <a:solidFill>
                  <a:srgbClr val="7F0055"/>
                </a:solidFill>
                <a:latin typeface="Courier New"/>
              </a:rPr>
              <a:t>const</a:t>
            </a:r>
            <a:r>
              <a:rPr lang="en-US" sz="1100" b="1" noProof="1" smtClean="0">
                <a:solidFill>
                  <a:srgbClr val="000000"/>
                </a:solidFill>
                <a:latin typeface="Courier New"/>
              </a:rPr>
              <a:t>&amp; GetPDFDocument() </a:t>
            </a:r>
            <a:r>
              <a:rPr lang="en-US" sz="1100" b="1" noProof="1" smtClean="0">
                <a:solidFill>
                  <a:srgbClr val="7F0055"/>
                </a:solidFill>
                <a:latin typeface="Courier New"/>
              </a:rPr>
              <a:t>const</a:t>
            </a:r>
            <a:r>
              <a:rPr lang="en-US" sz="1100" b="1" noProof="1" smtClean="0">
                <a:solidFill>
                  <a:srgbClr val="000000"/>
                </a:solidFill>
                <a:latin typeface="Courier New"/>
              </a:rPr>
              <a:t> {</a:t>
            </a:r>
          </a:p>
          <a:p>
            <a:pPr defTabSz="360000">
              <a:tabLst>
                <a:tab pos="360000" algn="l"/>
              </a:tabLst>
            </a:pPr>
            <a:r>
              <a:rPr lang="en-US" sz="1100" b="1" noProof="1" smtClean="0">
                <a:solidFill>
                  <a:srgbClr val="7F0055"/>
                </a:solidFill>
                <a:latin typeface="Courier New"/>
              </a:rPr>
              <a:t>		return</a:t>
            </a:r>
            <a:r>
              <a:rPr lang="en-US" sz="1100" b="1" noProof="1" smtClean="0">
                <a:solidFill>
                  <a:srgbClr val="000000"/>
                </a:solidFill>
                <a:latin typeface="Courier New"/>
              </a:rPr>
              <a:t> </a:t>
            </a:r>
            <a:r>
              <a:rPr lang="en-US" sz="1100" b="1" noProof="1" smtClean="0">
                <a:solidFill>
                  <a:srgbClr val="0000C0"/>
                </a:solidFill>
                <a:latin typeface="Courier New"/>
              </a:rPr>
              <a:t>m_pdfDocument</a:t>
            </a:r>
            <a:r>
              <a:rPr lang="en-US" sz="1100" b="1" noProof="1" smtClean="0">
                <a:solidFill>
                  <a:srgbClr val="000000"/>
                </a:solidFill>
                <a:latin typeface="Courier New"/>
              </a:rPr>
              <a:t>;</a:t>
            </a:r>
          </a:p>
          <a:p>
            <a:pPr defTabSz="360000">
              <a:tabLst>
                <a:tab pos="360000" algn="l"/>
              </a:tabLst>
            </a:pPr>
            <a:r>
              <a:rPr lang="en-US" sz="1100" noProof="1" smtClean="0">
                <a:solidFill>
                  <a:srgbClr val="000000"/>
                </a:solidFill>
                <a:latin typeface="Courier New"/>
              </a:rPr>
              <a:t>	</a:t>
            </a:r>
            <a:r>
              <a:rPr lang="ru-RU" sz="1100" noProof="1" smtClean="0">
                <a:solidFill>
                  <a:srgbClr val="000000"/>
                </a:solidFill>
                <a:latin typeface="Courier New"/>
              </a:rPr>
              <a:t>}</a:t>
            </a:r>
          </a:p>
          <a:p>
            <a:pPr defTabSz="360000">
              <a:tabLst>
                <a:tab pos="360000" algn="l"/>
              </a:tabLst>
            </a:pPr>
            <a:r>
              <a:rPr lang="en-US" sz="1100" b="1" noProof="1" smtClean="0">
                <a:solidFill>
                  <a:srgbClr val="7F0055"/>
                </a:solidFill>
                <a:latin typeface="Courier New"/>
              </a:rPr>
              <a:t>private</a:t>
            </a:r>
            <a:r>
              <a:rPr lang="en-US" sz="1100" b="1" noProof="1" smtClean="0">
                <a:solidFill>
                  <a:srgbClr val="000000"/>
                </a:solidFill>
                <a:latin typeface="Courier New"/>
              </a:rPr>
              <a:t>:</a:t>
            </a:r>
          </a:p>
          <a:p>
            <a:pPr defTabSz="360000">
              <a:tabLst>
                <a:tab pos="360000" algn="l"/>
              </a:tabLst>
            </a:pPr>
            <a:r>
              <a:rPr lang="en-US" sz="1100" noProof="1" smtClean="0">
                <a:solidFill>
                  <a:srgbClr val="000000"/>
                </a:solidFill>
                <a:latin typeface="Courier New"/>
              </a:rPr>
              <a:t>	CPDFDocument </a:t>
            </a:r>
            <a:r>
              <a:rPr lang="en-US" sz="1100" noProof="1" smtClean="0">
                <a:solidFill>
                  <a:srgbClr val="0000C0"/>
                </a:solidFill>
                <a:latin typeface="Courier New"/>
              </a:rPr>
              <a:t>m_pdfDocument</a:t>
            </a:r>
            <a:r>
              <a:rPr lang="en-US" sz="1100" noProof="1" smtClean="0">
                <a:solidFill>
                  <a:srgbClr val="000000"/>
                </a:solidFill>
                <a:latin typeface="Courier New"/>
              </a:rPr>
              <a:t>;</a:t>
            </a:r>
          </a:p>
          <a:p>
            <a:pPr defTabSz="360000">
              <a:tabLst>
                <a:tab pos="360000" algn="l"/>
              </a:tabLst>
            </a:pPr>
            <a:r>
              <a:rPr lang="ru-RU" sz="1100" noProof="1" smtClean="0">
                <a:solidFill>
                  <a:srgbClr val="000000"/>
                </a:solidFill>
                <a:latin typeface="Courier New"/>
              </a:rPr>
              <a:t>};</a:t>
            </a:r>
            <a:endParaRPr lang="ru-RU" sz="1100" noProof="1">
              <a:solidFill>
                <a:srgbClr val="000000"/>
              </a:solidFill>
              <a:latin typeface="Courier New"/>
            </a:endParaRPr>
          </a:p>
        </p:txBody>
      </p:sp>
    </p:spTree>
    <p:extLst>
      <p:ext uri="{BB962C8B-B14F-4D97-AF65-F5344CB8AC3E}">
        <p14:creationId xmlns:p14="http://schemas.microsoft.com/office/powerpoint/2010/main" val="478409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274638"/>
            <a:ext cx="8229600" cy="1143000"/>
          </a:xfrm>
        </p:spPr>
        <p:txBody>
          <a:bodyPr>
            <a:normAutofit fontScale="90000"/>
          </a:bodyPr>
          <a:lstStyle/>
          <a:p>
            <a:r>
              <a:rPr lang="ru-RU" dirty="0" smtClean="0"/>
              <a:t>Реализация сущности «Распорядитель»</a:t>
            </a:r>
            <a:endParaRPr lang="ru-RU" dirty="0"/>
          </a:p>
        </p:txBody>
      </p:sp>
      <p:sp>
        <p:nvSpPr>
          <p:cNvPr id="3" name="Прямоугольник 2"/>
          <p:cNvSpPr/>
          <p:nvPr/>
        </p:nvSpPr>
        <p:spPr>
          <a:xfrm>
            <a:off x="0" y="1556792"/>
            <a:ext cx="9144000" cy="39703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360000"/>
            <a:r>
              <a:rPr lang="en-US" sz="1400" b="1" noProof="1" smtClean="0">
                <a:solidFill>
                  <a:srgbClr val="7F0055"/>
                </a:solidFill>
                <a:latin typeface="Courier New"/>
              </a:rPr>
              <a:t>class</a:t>
            </a:r>
            <a:r>
              <a:rPr lang="en-US" sz="1400" b="1" noProof="1" smtClean="0">
                <a:solidFill>
                  <a:srgbClr val="000000"/>
                </a:solidFill>
                <a:latin typeface="Courier New"/>
              </a:rPr>
              <a:t> </a:t>
            </a:r>
            <a:r>
              <a:rPr lang="en-US" sz="1400" b="1" noProof="1" smtClean="0">
                <a:solidFill>
                  <a:srgbClr val="005032"/>
                </a:solidFill>
                <a:latin typeface="Courier New"/>
              </a:rPr>
              <a:t>CFormattedTextReader</a:t>
            </a:r>
            <a:r>
              <a:rPr lang="en-US" sz="1400" b="1" noProof="1" smtClean="0">
                <a:solidFill>
                  <a:srgbClr val="000000"/>
                </a:solidFill>
                <a:latin typeface="Courier New"/>
              </a:rPr>
              <a:t> {</a:t>
            </a:r>
          </a:p>
          <a:p>
            <a:pPr defTabSz="360000"/>
            <a:r>
              <a:rPr lang="en-US" sz="1400" b="1" noProof="1" smtClean="0">
                <a:solidFill>
                  <a:srgbClr val="7F0055"/>
                </a:solidFill>
                <a:latin typeface="Courier New"/>
              </a:rPr>
              <a:t>public</a:t>
            </a:r>
            <a:r>
              <a:rPr lang="en-US" sz="1400" b="1" noProof="1" smtClean="0">
                <a:solidFill>
                  <a:srgbClr val="000000"/>
                </a:solidFill>
                <a:latin typeface="Courier New"/>
              </a:rPr>
              <a:t>:</a:t>
            </a:r>
          </a:p>
          <a:p>
            <a:pPr defTabSz="360000"/>
            <a:r>
              <a:rPr lang="en-US" sz="1400" b="1" noProof="1" smtClean="0">
                <a:solidFill>
                  <a:srgbClr val="7F0055"/>
                </a:solidFill>
                <a:latin typeface="Courier New"/>
              </a:rPr>
              <a:t>	void</a:t>
            </a:r>
            <a:r>
              <a:rPr lang="en-US" sz="1400" b="1" noProof="1" smtClean="0">
                <a:solidFill>
                  <a:srgbClr val="000000"/>
                </a:solidFill>
                <a:latin typeface="Courier New"/>
              </a:rPr>
              <a:t> Read(CFormattedText </a:t>
            </a:r>
            <a:r>
              <a:rPr lang="en-US" sz="1400" b="1" noProof="1" smtClean="0">
                <a:solidFill>
                  <a:srgbClr val="7F0055"/>
                </a:solidFill>
                <a:latin typeface="Courier New"/>
              </a:rPr>
              <a:t>const</a:t>
            </a:r>
            <a:r>
              <a:rPr lang="en-US" sz="1400" b="1" noProof="1" smtClean="0">
                <a:solidFill>
                  <a:srgbClr val="000000"/>
                </a:solidFill>
                <a:latin typeface="Courier New"/>
              </a:rPr>
              <a:t>&amp; text, CTextConverter &amp; converter) {</a:t>
            </a:r>
          </a:p>
          <a:p>
            <a:pPr defTabSz="360000"/>
            <a:r>
              <a:rPr lang="en-US" sz="1400" b="1" noProof="1" smtClean="0">
                <a:solidFill>
                  <a:srgbClr val="7F0055"/>
                </a:solidFill>
                <a:latin typeface="Courier New"/>
              </a:rPr>
              <a:t>		for</a:t>
            </a:r>
            <a:r>
              <a:rPr lang="en-US" sz="1400" b="1" noProof="1" smtClean="0">
                <a:solidFill>
                  <a:srgbClr val="000000"/>
                </a:solidFill>
                <a:latin typeface="Courier New"/>
              </a:rPr>
              <a:t> (</a:t>
            </a:r>
            <a:r>
              <a:rPr lang="en-US" sz="1400" b="1" noProof="1" smtClean="0">
                <a:solidFill>
                  <a:srgbClr val="005032"/>
                </a:solidFill>
                <a:latin typeface="Courier New"/>
              </a:rPr>
              <a:t>size_t</a:t>
            </a:r>
            <a:r>
              <a:rPr lang="en-US" sz="1400" b="1" noProof="1" smtClean="0">
                <a:solidFill>
                  <a:srgbClr val="000000"/>
                </a:solidFill>
                <a:latin typeface="Courier New"/>
              </a:rPr>
              <a:t> index = 0; index &lt; text.GetItems(); ++index) {</a:t>
            </a:r>
          </a:p>
          <a:p>
            <a:pPr defTabSz="360000"/>
            <a:r>
              <a:rPr lang="en-US" sz="1400" noProof="1" smtClean="0">
                <a:solidFill>
                  <a:srgbClr val="000000"/>
                </a:solidFill>
                <a:latin typeface="Courier New"/>
              </a:rPr>
              <a:t>			CTextItem </a:t>
            </a:r>
            <a:r>
              <a:rPr lang="en-US" sz="1400" b="1" noProof="1" smtClean="0">
                <a:solidFill>
                  <a:srgbClr val="7F0055"/>
                </a:solidFill>
                <a:latin typeface="Courier New"/>
              </a:rPr>
              <a:t>const</a:t>
            </a:r>
            <a:r>
              <a:rPr lang="en-US" sz="1400" b="1" noProof="1" smtClean="0">
                <a:solidFill>
                  <a:srgbClr val="000000"/>
                </a:solidFill>
                <a:latin typeface="Courier New"/>
              </a:rPr>
              <a:t> &amp; item = text.GetItem(index);</a:t>
            </a:r>
          </a:p>
          <a:p>
            <a:pPr defTabSz="360000"/>
            <a:r>
              <a:rPr lang="en-US" sz="1400" noProof="1" smtClean="0">
                <a:solidFill>
                  <a:srgbClr val="000000"/>
                </a:solidFill>
                <a:latin typeface="Courier New"/>
              </a:rPr>
              <a:t>			CTextRangeItem </a:t>
            </a:r>
            <a:r>
              <a:rPr lang="en-US" sz="1400" b="1" noProof="1" smtClean="0">
                <a:solidFill>
                  <a:srgbClr val="7F0055"/>
                </a:solidFill>
                <a:latin typeface="Courier New"/>
              </a:rPr>
              <a:t>const</a:t>
            </a:r>
            <a:r>
              <a:rPr lang="en-US" sz="1400" b="1" noProof="1" smtClean="0">
                <a:solidFill>
                  <a:srgbClr val="000000"/>
                </a:solidFill>
                <a:latin typeface="Courier New"/>
              </a:rPr>
              <a:t>* pTextRange = NULL;</a:t>
            </a:r>
          </a:p>
          <a:p>
            <a:pPr defTabSz="360000"/>
            <a:r>
              <a:rPr lang="en-US" sz="1400" noProof="1" smtClean="0">
                <a:solidFill>
                  <a:srgbClr val="000000"/>
                </a:solidFill>
                <a:latin typeface="Courier New"/>
              </a:rPr>
              <a:t>			CFontChangeCommand </a:t>
            </a:r>
            <a:r>
              <a:rPr lang="en-US" sz="1400" b="1" noProof="1" smtClean="0">
                <a:solidFill>
                  <a:srgbClr val="7F0055"/>
                </a:solidFill>
                <a:latin typeface="Courier New"/>
              </a:rPr>
              <a:t>const</a:t>
            </a:r>
            <a:r>
              <a:rPr lang="en-US" sz="1400" b="1" noProof="1" smtClean="0">
                <a:solidFill>
                  <a:srgbClr val="000000"/>
                </a:solidFill>
                <a:latin typeface="Courier New"/>
              </a:rPr>
              <a:t>&amp; * pFontCommand = NULL;</a:t>
            </a:r>
          </a:p>
          <a:p>
            <a:pPr defTabSz="360000"/>
            <a:r>
              <a:rPr lang="en-US" sz="1400" b="1" noProof="1" smtClean="0">
                <a:solidFill>
                  <a:srgbClr val="7F0055"/>
                </a:solidFill>
                <a:latin typeface="Courier New"/>
              </a:rPr>
              <a:t>			if</a:t>
            </a:r>
            <a:r>
              <a:rPr lang="en-US" sz="1400" b="1" noProof="1" smtClean="0">
                <a:solidFill>
                  <a:srgbClr val="000000"/>
                </a:solidFill>
                <a:latin typeface="Courier New"/>
              </a:rPr>
              <a:t> (pTextRange = </a:t>
            </a:r>
            <a:r>
              <a:rPr lang="en-US" sz="1400" b="1" noProof="1" smtClean="0">
                <a:solidFill>
                  <a:srgbClr val="7F0055"/>
                </a:solidFill>
                <a:latin typeface="Courier New"/>
              </a:rPr>
              <a:t>dynamic_cast</a:t>
            </a:r>
            <a:r>
              <a:rPr lang="en-US" sz="1400" b="1" noProof="1" smtClean="0">
                <a:solidFill>
                  <a:srgbClr val="000000"/>
                </a:solidFill>
                <a:latin typeface="Courier New"/>
              </a:rPr>
              <a:t>&lt;CTextRangeItem </a:t>
            </a:r>
            <a:r>
              <a:rPr lang="en-US" sz="1400" b="1" noProof="1" smtClean="0">
                <a:solidFill>
                  <a:srgbClr val="7F0055"/>
                </a:solidFill>
                <a:latin typeface="Courier New"/>
              </a:rPr>
              <a:t>const</a:t>
            </a:r>
            <a:r>
              <a:rPr lang="en-US" sz="1400" b="1" noProof="1" smtClean="0">
                <a:solidFill>
                  <a:srgbClr val="000000"/>
                </a:solidFill>
                <a:latin typeface="Courier New"/>
              </a:rPr>
              <a:t>*&gt;(&amp;item)) {</a:t>
            </a:r>
          </a:p>
          <a:p>
            <a:pPr defTabSz="360000"/>
            <a:r>
              <a:rPr lang="en-US" sz="1400" noProof="1" smtClean="0">
                <a:solidFill>
                  <a:srgbClr val="000000"/>
                </a:solidFill>
                <a:latin typeface="Courier New"/>
              </a:rPr>
              <a:t>				converter.ConvertText(pTextRange-&gt;GetText());</a:t>
            </a:r>
          </a:p>
          <a:p>
            <a:pPr defTabSz="360000"/>
            <a:r>
              <a:rPr lang="en-US" sz="1400" noProof="1" smtClean="0">
                <a:solidFill>
                  <a:srgbClr val="000000"/>
                </a:solidFill>
                <a:latin typeface="Courier New"/>
              </a:rPr>
              <a:t>			} </a:t>
            </a:r>
            <a:r>
              <a:rPr lang="en-US" sz="1400" b="1" noProof="1" smtClean="0">
                <a:solidFill>
                  <a:srgbClr val="7F0055"/>
                </a:solidFill>
                <a:latin typeface="Courier New"/>
              </a:rPr>
              <a:t>else</a:t>
            </a:r>
            <a:r>
              <a:rPr lang="en-US" sz="1400" b="1" noProof="1" smtClean="0">
                <a:solidFill>
                  <a:srgbClr val="000000"/>
                </a:solidFill>
                <a:latin typeface="Courier New"/>
              </a:rPr>
              <a:t> </a:t>
            </a:r>
            <a:r>
              <a:rPr lang="en-US" sz="1400" b="1" noProof="1" smtClean="0">
                <a:solidFill>
                  <a:srgbClr val="7F0055"/>
                </a:solidFill>
                <a:latin typeface="Courier New"/>
              </a:rPr>
              <a:t>if</a:t>
            </a:r>
            <a:r>
              <a:rPr lang="en-US" sz="1400" b="1" noProof="1" smtClean="0">
                <a:solidFill>
                  <a:srgbClr val="000000"/>
                </a:solidFill>
                <a:latin typeface="Courier New"/>
              </a:rPr>
              <a:t> (pFontCommand = </a:t>
            </a:r>
            <a:r>
              <a:rPr lang="en-US" sz="1400" b="1" noProof="1" smtClean="0">
                <a:solidFill>
                  <a:srgbClr val="7F0055"/>
                </a:solidFill>
                <a:latin typeface="Courier New"/>
              </a:rPr>
              <a:t>dynamic_cast</a:t>
            </a:r>
            <a:r>
              <a:rPr lang="en-US" sz="1400" b="1" noProof="1" smtClean="0">
                <a:solidFill>
                  <a:srgbClr val="000000"/>
                </a:solidFill>
                <a:latin typeface="Courier New"/>
              </a:rPr>
              <a:t>&lt;CFontChangeCommand </a:t>
            </a:r>
            <a:r>
              <a:rPr lang="en-US" sz="1400" b="1" noProof="1" smtClean="0">
                <a:solidFill>
                  <a:srgbClr val="7F0055"/>
                </a:solidFill>
                <a:latin typeface="Courier New"/>
              </a:rPr>
              <a:t>const</a:t>
            </a:r>
            <a:r>
              <a:rPr lang="en-US" sz="1400" b="1" noProof="1" smtClean="0">
                <a:solidFill>
                  <a:srgbClr val="000000"/>
                </a:solidFill>
                <a:latin typeface="Courier New"/>
              </a:rPr>
              <a:t>*&gt;(&amp;item)) 			{</a:t>
            </a:r>
          </a:p>
          <a:p>
            <a:pPr defTabSz="360000"/>
            <a:r>
              <a:rPr lang="en-US" sz="1400" noProof="1" smtClean="0">
                <a:solidFill>
                  <a:srgbClr val="000000"/>
                </a:solidFill>
                <a:latin typeface="Courier New"/>
              </a:rPr>
              <a:t>				converter.ConvertFontChange(pFontCommand-&gt;GetFont());</a:t>
            </a:r>
          </a:p>
          <a:p>
            <a:pPr defTabSz="360000"/>
            <a:r>
              <a:rPr lang="en-US" sz="1400" noProof="1" smtClean="0">
                <a:solidFill>
                  <a:srgbClr val="000000"/>
                </a:solidFill>
                <a:latin typeface="Courier New"/>
              </a:rPr>
              <a:t>			} </a:t>
            </a:r>
            <a:r>
              <a:rPr lang="en-US" sz="1400" b="1" noProof="1" smtClean="0">
                <a:solidFill>
                  <a:srgbClr val="7F0055"/>
                </a:solidFill>
                <a:latin typeface="Courier New"/>
              </a:rPr>
              <a:t>else</a:t>
            </a:r>
            <a:r>
              <a:rPr lang="en-US" sz="1400" b="1" noProof="1" smtClean="0">
                <a:solidFill>
                  <a:srgbClr val="000000"/>
                </a:solidFill>
                <a:latin typeface="Courier New"/>
              </a:rPr>
              <a:t> </a:t>
            </a:r>
            <a:r>
              <a:rPr lang="en-US" sz="1400" b="1" noProof="1" smtClean="0">
                <a:solidFill>
                  <a:srgbClr val="7F0055"/>
                </a:solidFill>
                <a:latin typeface="Courier New"/>
              </a:rPr>
              <a:t>if</a:t>
            </a:r>
            <a:r>
              <a:rPr lang="en-US" sz="1400" b="1" noProof="1" smtClean="0">
                <a:solidFill>
                  <a:srgbClr val="000000"/>
                </a:solidFill>
                <a:latin typeface="Courier New"/>
              </a:rPr>
              <a:t> (…) {…}</a:t>
            </a:r>
          </a:p>
          <a:p>
            <a:pPr defTabSz="360000"/>
            <a:r>
              <a:rPr lang="en-US" sz="1400" noProof="1" smtClean="0">
                <a:solidFill>
                  <a:srgbClr val="000000"/>
                </a:solidFill>
                <a:latin typeface="Courier New"/>
              </a:rPr>
              <a:t>				</a:t>
            </a:r>
            <a:r>
              <a:rPr lang="ru-RU" sz="1400" noProof="1" smtClean="0">
                <a:solidFill>
                  <a:srgbClr val="000000"/>
                </a:solidFill>
                <a:latin typeface="Courier New"/>
              </a:rPr>
              <a:t>…</a:t>
            </a:r>
          </a:p>
          <a:p>
            <a:pPr defTabSz="360000"/>
            <a:r>
              <a:rPr lang="en-US" sz="1400" noProof="1" smtClean="0">
                <a:solidFill>
                  <a:srgbClr val="000000"/>
                </a:solidFill>
                <a:latin typeface="Courier New"/>
              </a:rPr>
              <a:t>		</a:t>
            </a:r>
            <a:r>
              <a:rPr lang="ru-RU" sz="1400" noProof="1" smtClean="0">
                <a:solidFill>
                  <a:srgbClr val="000000"/>
                </a:solidFill>
                <a:latin typeface="Courier New"/>
              </a:rPr>
              <a:t>}</a:t>
            </a:r>
          </a:p>
          <a:p>
            <a:pPr defTabSz="360000"/>
            <a:r>
              <a:rPr lang="en-US" sz="1400" noProof="1" smtClean="0">
                <a:solidFill>
                  <a:srgbClr val="000000"/>
                </a:solidFill>
                <a:latin typeface="Courier New"/>
              </a:rPr>
              <a:t>	</a:t>
            </a:r>
            <a:r>
              <a:rPr lang="ru-RU" sz="1400" noProof="1" smtClean="0">
                <a:solidFill>
                  <a:srgbClr val="000000"/>
                </a:solidFill>
                <a:latin typeface="Courier New"/>
              </a:rPr>
              <a:t>}</a:t>
            </a:r>
          </a:p>
          <a:p>
            <a:pPr defTabSz="360000"/>
            <a:r>
              <a:rPr lang="ru-RU" sz="1400" noProof="1" smtClean="0">
                <a:solidFill>
                  <a:srgbClr val="000000"/>
                </a:solidFill>
                <a:latin typeface="Courier New"/>
              </a:rPr>
              <a:t>};</a:t>
            </a:r>
          </a:p>
          <a:p>
            <a:pPr defTabSz="360000"/>
            <a:endParaRPr lang="ru-RU" sz="1400" b="1" noProof="1" smtClean="0">
              <a:latin typeface="Courier New" pitchFamily="49" charset="0"/>
              <a:cs typeface="Courier New" pitchFamily="49" charset="0"/>
            </a:endParaRPr>
          </a:p>
        </p:txBody>
      </p:sp>
    </p:spTree>
    <p:extLst>
      <p:ext uri="{BB962C8B-B14F-4D97-AF65-F5344CB8AC3E}">
        <p14:creationId xmlns:p14="http://schemas.microsoft.com/office/powerpoint/2010/main" val="2720315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274638"/>
            <a:ext cx="8229600" cy="1143000"/>
          </a:xfrm>
        </p:spPr>
        <p:txBody>
          <a:bodyPr/>
          <a:lstStyle/>
          <a:p>
            <a:r>
              <a:rPr lang="ru-RU" dirty="0" smtClean="0"/>
              <a:t>Реализация клиента</a:t>
            </a:r>
            <a:endParaRPr lang="ru-RU" dirty="0"/>
          </a:p>
        </p:txBody>
      </p:sp>
      <p:sp>
        <p:nvSpPr>
          <p:cNvPr id="3" name="Прямоугольник 2"/>
          <p:cNvSpPr/>
          <p:nvPr/>
        </p:nvSpPr>
        <p:spPr>
          <a:xfrm>
            <a:off x="0" y="1835760"/>
            <a:ext cx="9144000" cy="310854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360000"/>
            <a:r>
              <a:rPr lang="en-US" sz="1400" b="1" noProof="1" smtClean="0">
                <a:solidFill>
                  <a:srgbClr val="7F0055"/>
                </a:solidFill>
                <a:latin typeface="Courier New"/>
              </a:rPr>
              <a:t>void</a:t>
            </a:r>
            <a:r>
              <a:rPr lang="en-US" sz="1400" b="1" noProof="1" smtClean="0">
                <a:solidFill>
                  <a:srgbClr val="000000"/>
                </a:solidFill>
                <a:latin typeface="Courier New"/>
              </a:rPr>
              <a:t> ConvertToPDF(CFormattedText </a:t>
            </a:r>
            <a:r>
              <a:rPr lang="en-US" sz="1400" b="1" noProof="1" smtClean="0">
                <a:solidFill>
                  <a:srgbClr val="7F0055"/>
                </a:solidFill>
                <a:latin typeface="Courier New"/>
              </a:rPr>
              <a:t>const</a:t>
            </a:r>
            <a:r>
              <a:rPr lang="en-US" sz="1400" b="1" noProof="1" smtClean="0">
                <a:solidFill>
                  <a:srgbClr val="000000"/>
                </a:solidFill>
                <a:latin typeface="Courier New"/>
              </a:rPr>
              <a:t>&amp; text, std::</a:t>
            </a:r>
            <a:r>
              <a:rPr lang="en-US" sz="1400" b="1" noProof="1" smtClean="0">
                <a:solidFill>
                  <a:srgbClr val="005032"/>
                </a:solidFill>
                <a:latin typeface="Courier New"/>
              </a:rPr>
              <a:t>string</a:t>
            </a:r>
            <a:r>
              <a:rPr lang="en-US" sz="1400" b="1" noProof="1" smtClean="0">
                <a:solidFill>
                  <a:srgbClr val="000000"/>
                </a:solidFill>
                <a:latin typeface="Courier New"/>
              </a:rPr>
              <a:t> </a:t>
            </a:r>
            <a:r>
              <a:rPr lang="en-US" sz="1400" b="1" noProof="1" smtClean="0">
                <a:solidFill>
                  <a:srgbClr val="7F0055"/>
                </a:solidFill>
                <a:latin typeface="Courier New"/>
              </a:rPr>
              <a:t>const</a:t>
            </a:r>
            <a:r>
              <a:rPr lang="en-US" sz="1400" b="1" noProof="1" smtClean="0">
                <a:solidFill>
                  <a:srgbClr val="000000"/>
                </a:solidFill>
                <a:latin typeface="Courier New"/>
              </a:rPr>
              <a:t>&amp; outputFile) {</a:t>
            </a:r>
          </a:p>
          <a:p>
            <a:pPr defTabSz="360000"/>
            <a:r>
              <a:rPr lang="en-US" sz="1400" noProof="1" smtClean="0">
                <a:solidFill>
                  <a:srgbClr val="3F7F5F"/>
                </a:solidFill>
                <a:latin typeface="Courier New"/>
              </a:rPr>
              <a:t>	</a:t>
            </a:r>
            <a:r>
              <a:rPr lang="ru-RU" sz="1400" noProof="1" smtClean="0">
                <a:solidFill>
                  <a:srgbClr val="3F7F5F"/>
                </a:solidFill>
                <a:latin typeface="Courier New"/>
              </a:rPr>
              <a:t>// создаем строителя</a:t>
            </a:r>
          </a:p>
          <a:p>
            <a:pPr defTabSz="360000"/>
            <a:r>
              <a:rPr lang="en-US" sz="1400" noProof="1" smtClean="0">
                <a:solidFill>
                  <a:srgbClr val="000000"/>
                </a:solidFill>
                <a:latin typeface="Courier New"/>
              </a:rPr>
              <a:t>	CPDFConverter converter;</a:t>
            </a:r>
          </a:p>
          <a:p>
            <a:pPr defTabSz="360000"/>
            <a:endParaRPr lang="ru-RU" sz="1400" noProof="1" smtClean="0">
              <a:latin typeface="Courier New"/>
            </a:endParaRPr>
          </a:p>
          <a:p>
            <a:pPr defTabSz="360000"/>
            <a:r>
              <a:rPr lang="en-US" sz="1400" noProof="1" smtClean="0">
                <a:solidFill>
                  <a:srgbClr val="3F7F5F"/>
                </a:solidFill>
                <a:latin typeface="Courier New"/>
              </a:rPr>
              <a:t>	</a:t>
            </a:r>
            <a:r>
              <a:rPr lang="ru-RU" sz="1400" noProof="1" smtClean="0">
                <a:solidFill>
                  <a:srgbClr val="3F7F5F"/>
                </a:solidFill>
                <a:latin typeface="Courier New"/>
              </a:rPr>
              <a:t>// создаем распорядителя</a:t>
            </a:r>
          </a:p>
          <a:p>
            <a:pPr defTabSz="360000"/>
            <a:r>
              <a:rPr lang="en-US" sz="1400" noProof="1" smtClean="0">
                <a:solidFill>
                  <a:srgbClr val="000000"/>
                </a:solidFill>
                <a:latin typeface="Courier New"/>
              </a:rPr>
              <a:t>	CFormattedTextReader reader;</a:t>
            </a:r>
          </a:p>
          <a:p>
            <a:pPr defTabSz="360000"/>
            <a:r>
              <a:rPr lang="en-US" sz="1400" noProof="1" smtClean="0">
                <a:solidFill>
                  <a:srgbClr val="3F7F5F"/>
                </a:solidFill>
                <a:latin typeface="Courier New"/>
              </a:rPr>
              <a:t>	</a:t>
            </a:r>
            <a:r>
              <a:rPr lang="ru-RU" sz="1400" noProof="1" smtClean="0">
                <a:solidFill>
                  <a:srgbClr val="3F7F5F"/>
                </a:solidFill>
                <a:latin typeface="Courier New"/>
              </a:rPr>
              <a:t>// и инициируем процесс построения продукта</a:t>
            </a:r>
          </a:p>
          <a:p>
            <a:pPr defTabSz="360000"/>
            <a:r>
              <a:rPr lang="en-US" sz="1400" noProof="1" smtClean="0">
                <a:solidFill>
                  <a:srgbClr val="000000"/>
                </a:solidFill>
                <a:latin typeface="Courier New"/>
              </a:rPr>
              <a:t>	reader.Read(text, converter);</a:t>
            </a:r>
          </a:p>
          <a:p>
            <a:pPr defTabSz="360000"/>
            <a:endParaRPr lang="ru-RU" sz="1400" noProof="1" smtClean="0">
              <a:latin typeface="Courier New"/>
            </a:endParaRPr>
          </a:p>
          <a:p>
            <a:pPr defTabSz="360000"/>
            <a:r>
              <a:rPr lang="en-US" sz="1400" noProof="1" smtClean="0">
                <a:solidFill>
                  <a:srgbClr val="3F7F5F"/>
                </a:solidFill>
                <a:latin typeface="Courier New"/>
              </a:rPr>
              <a:t>	</a:t>
            </a:r>
            <a:r>
              <a:rPr lang="ru-RU" sz="1400" noProof="1" smtClean="0">
                <a:solidFill>
                  <a:srgbClr val="3F7F5F"/>
                </a:solidFill>
                <a:latin typeface="Courier New"/>
              </a:rPr>
              <a:t>// получаем конечный продукт</a:t>
            </a:r>
          </a:p>
          <a:p>
            <a:pPr defTabSz="360000"/>
            <a:r>
              <a:rPr lang="en-US" sz="1400" noProof="1" smtClean="0">
                <a:solidFill>
                  <a:srgbClr val="000000"/>
                </a:solidFill>
                <a:latin typeface="Courier New"/>
              </a:rPr>
              <a:t>	CPDFDocument </a:t>
            </a:r>
            <a:r>
              <a:rPr lang="en-US" sz="1400" b="1" noProof="1" smtClean="0">
                <a:solidFill>
                  <a:srgbClr val="7F0055"/>
                </a:solidFill>
                <a:latin typeface="Courier New"/>
              </a:rPr>
              <a:t>const</a:t>
            </a:r>
            <a:r>
              <a:rPr lang="en-US" sz="1400" b="1" noProof="1" smtClean="0">
                <a:solidFill>
                  <a:srgbClr val="000000"/>
                </a:solidFill>
                <a:latin typeface="Courier New"/>
              </a:rPr>
              <a:t>&amp; pdfDoc = converter.GetPDFDocument();</a:t>
            </a:r>
          </a:p>
          <a:p>
            <a:pPr defTabSz="360000"/>
            <a:r>
              <a:rPr lang="en-US" sz="1400" noProof="1" smtClean="0">
                <a:solidFill>
                  <a:srgbClr val="000000"/>
                </a:solidFill>
                <a:latin typeface="Courier New"/>
              </a:rPr>
              <a:t>	pdfDoc.SaveToFile(outputFile);</a:t>
            </a:r>
          </a:p>
          <a:p>
            <a:pPr defTabSz="360000"/>
            <a:r>
              <a:rPr lang="ru-RU" sz="1400" noProof="1" smtClean="0">
                <a:solidFill>
                  <a:srgbClr val="000000"/>
                </a:solidFill>
                <a:latin typeface="Courier New"/>
              </a:rPr>
              <a:t>}</a:t>
            </a:r>
          </a:p>
          <a:p>
            <a:pPr defTabSz="360000"/>
            <a:endParaRPr lang="ru-RU" sz="1400" b="1" noProof="1" smtClean="0">
              <a:latin typeface="Courier New" pitchFamily="49" charset="0"/>
              <a:cs typeface="Courier New" pitchFamily="49" charset="0"/>
            </a:endParaRPr>
          </a:p>
        </p:txBody>
      </p:sp>
    </p:spTree>
    <p:extLst>
      <p:ext uri="{BB962C8B-B14F-4D97-AF65-F5344CB8AC3E}">
        <p14:creationId xmlns:p14="http://schemas.microsoft.com/office/powerpoint/2010/main" val="18868278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2895600"/>
            <a:ext cx="6347713" cy="1320800"/>
          </a:xfrm>
        </p:spPr>
        <p:txBody>
          <a:bodyPr>
            <a:normAutofit/>
          </a:bodyPr>
          <a:lstStyle/>
          <a:p>
            <a:r>
              <a:rPr lang="ru-RU" sz="8000" dirty="0" smtClean="0"/>
              <a:t>Вопросы?</a:t>
            </a:r>
            <a:endParaRPr lang="ru-RU" sz="8000" dirty="0"/>
          </a:p>
        </p:txBody>
      </p:sp>
      <p:sp>
        <p:nvSpPr>
          <p:cNvPr id="3" name="Номер слайда 2"/>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357694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609599" y="4995268"/>
            <a:ext cx="6347714" cy="1481732"/>
          </a:xfrm>
        </p:spPr>
        <p:txBody>
          <a:bodyPr>
            <a:normAutofit fontScale="92500"/>
          </a:bodyPr>
          <a:lstStyle/>
          <a:p>
            <a:r>
              <a:rPr lang="ru-RU" b="1" dirty="0"/>
              <a:t>Строитель </a:t>
            </a:r>
            <a:r>
              <a:rPr lang="ru-RU" dirty="0"/>
              <a:t>— это порождающий паттерн проектирования, который позволяет создавать сложные объекты пошагово. </a:t>
            </a:r>
            <a:r>
              <a:rPr lang="ru-RU" b="1" dirty="0"/>
              <a:t>Строитель </a:t>
            </a:r>
            <a:r>
              <a:rPr lang="ru-RU" dirty="0"/>
              <a:t>даёт возможность использовать один и тот же код строительства для получения разных представлений объектов. </a:t>
            </a:r>
          </a:p>
        </p:txBody>
      </p:sp>
      <p:sp>
        <p:nvSpPr>
          <p:cNvPr id="38914" name="Rectangle 2"/>
          <p:cNvSpPr>
            <a:spLocks noGrp="1" noChangeArrowheads="1"/>
          </p:cNvSpPr>
          <p:nvPr>
            <p:ph type="title"/>
          </p:nvPr>
        </p:nvSpPr>
        <p:spPr/>
        <p:txBody>
          <a:bodyPr>
            <a:normAutofit/>
          </a:bodyPr>
          <a:lstStyle/>
          <a:p>
            <a:r>
              <a:rPr lang="ru-RU" dirty="0" smtClean="0"/>
              <a:t>Назначение паттерна «Строитель»</a:t>
            </a:r>
            <a:endParaRPr lang="ru-RU"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52600"/>
            <a:ext cx="4953000" cy="3242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2004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533400" y="5410200"/>
            <a:ext cx="7162801" cy="1240763"/>
          </a:xfrm>
        </p:spPr>
        <p:txBody>
          <a:bodyPr/>
          <a:lstStyle/>
          <a:p>
            <a:pPr marL="0" indent="0">
              <a:buNone/>
            </a:pPr>
            <a:r>
              <a:rPr lang="ru-RU" dirty="0" smtClean="0"/>
              <a:t>Чтобы </a:t>
            </a:r>
            <a:r>
              <a:rPr lang="ru-RU" dirty="0"/>
              <a:t>построить стандартный дом, нужно поставить 4 стены, установить двери, вставить пару окон и постелить крышу. Но что, если вы хотите дом побольше, посветлее, с бассейном, садом и прочим добром?</a:t>
            </a:r>
          </a:p>
        </p:txBody>
      </p:sp>
      <p:sp>
        <p:nvSpPr>
          <p:cNvPr id="3" name="Заголовок 2"/>
          <p:cNvSpPr>
            <a:spLocks noGrp="1"/>
          </p:cNvSpPr>
          <p:nvPr>
            <p:ph type="title"/>
          </p:nvPr>
        </p:nvSpPr>
        <p:spPr>
          <a:xfrm>
            <a:off x="152400" y="152400"/>
            <a:ext cx="6347713" cy="685800"/>
          </a:xfrm>
        </p:spPr>
        <p:txBody>
          <a:bodyPr>
            <a:normAutofit/>
          </a:bodyPr>
          <a:lstStyle/>
          <a:p>
            <a:r>
              <a:rPr lang="ru-RU" dirty="0" smtClean="0"/>
              <a:t>Проблема</a:t>
            </a:r>
            <a:endParaRPr lang="ru-RU" dirty="0"/>
          </a:p>
        </p:txBody>
      </p:sp>
      <p:sp>
        <p:nvSpPr>
          <p:cNvPr id="4" name="Прямоугольник 3"/>
          <p:cNvSpPr/>
          <p:nvPr/>
        </p:nvSpPr>
        <p:spPr>
          <a:xfrm>
            <a:off x="228600" y="762000"/>
            <a:ext cx="6934200" cy="1477328"/>
          </a:xfrm>
          <a:prstGeom prst="rect">
            <a:avLst/>
          </a:prstGeom>
        </p:spPr>
        <p:txBody>
          <a:bodyPr wrap="square">
            <a:spAutoFit/>
          </a:bodyPr>
          <a:lstStyle/>
          <a:p>
            <a:r>
              <a:rPr lang="ru-RU" dirty="0"/>
              <a:t>Представьте сложный объект, требующий кропотливой пошаговой инициализации множества полей и вложенных объектов. Код инициализации обычно спрятан внутри монструозного конструктора с десятком параметров, либо ещё хуже — распылён по всему клиентскому коду.</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599" y="2215920"/>
            <a:ext cx="5380383" cy="3118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1100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533400" y="5257800"/>
            <a:ext cx="7391400" cy="1393163"/>
          </a:xfrm>
        </p:spPr>
        <p:txBody>
          <a:bodyPr>
            <a:normAutofit lnSpcReduction="10000"/>
          </a:bodyPr>
          <a:lstStyle/>
          <a:p>
            <a:pPr marL="0" indent="0">
              <a:buNone/>
            </a:pPr>
            <a:r>
              <a:rPr lang="ru-RU" b="1" u="sng" dirty="0"/>
              <a:t>Большая часть этих параметров будет простаивать</a:t>
            </a:r>
            <a:r>
              <a:rPr lang="ru-RU" dirty="0"/>
              <a:t>, а вызовы конструктора будут выглядеть </a:t>
            </a:r>
            <a:r>
              <a:rPr lang="ru-RU" dirty="0" err="1"/>
              <a:t>монструозно</a:t>
            </a:r>
            <a:r>
              <a:rPr lang="ru-RU" dirty="0"/>
              <a:t> из-за длинного списка параметров. К примеру, далеко не каждый дом имеет бассейн, поэтому параметры, связанные с бассейнами, будут простаивать бесполезно в 99% случаев. </a:t>
            </a:r>
          </a:p>
        </p:txBody>
      </p:sp>
      <p:sp>
        <p:nvSpPr>
          <p:cNvPr id="3" name="Заголовок 2"/>
          <p:cNvSpPr>
            <a:spLocks noGrp="1"/>
          </p:cNvSpPr>
          <p:nvPr>
            <p:ph type="title"/>
          </p:nvPr>
        </p:nvSpPr>
        <p:spPr>
          <a:xfrm>
            <a:off x="152400" y="152400"/>
            <a:ext cx="6347713" cy="685800"/>
          </a:xfrm>
        </p:spPr>
        <p:txBody>
          <a:bodyPr>
            <a:normAutofit/>
          </a:bodyPr>
          <a:lstStyle/>
          <a:p>
            <a:r>
              <a:rPr lang="ru-RU" dirty="0" smtClean="0"/>
              <a:t>Еще вариант решения</a:t>
            </a:r>
            <a:endParaRPr lang="ru-RU" dirty="0"/>
          </a:p>
        </p:txBody>
      </p:sp>
      <p:sp>
        <p:nvSpPr>
          <p:cNvPr id="4" name="Прямоугольник 3"/>
          <p:cNvSpPr/>
          <p:nvPr/>
        </p:nvSpPr>
        <p:spPr>
          <a:xfrm>
            <a:off x="228600" y="762000"/>
            <a:ext cx="6934200" cy="1477328"/>
          </a:xfrm>
          <a:prstGeom prst="rect">
            <a:avLst/>
          </a:prstGeom>
        </p:spPr>
        <p:txBody>
          <a:bodyPr wrap="square">
            <a:spAutoFit/>
          </a:bodyPr>
          <a:lstStyle/>
          <a:p>
            <a:r>
              <a:rPr lang="ru-RU" dirty="0"/>
              <a:t>Чтобы не плодить подклассы, вы можете подойти к решению с другой стороны. Вы можете </a:t>
            </a:r>
            <a:r>
              <a:rPr lang="ru-RU" b="1" u="sng" dirty="0"/>
              <a:t>создать гигантский конструктор Дома , принимающий уйму параметров для контроля над создаваемым продуктом</a:t>
            </a:r>
            <a:r>
              <a:rPr lang="ru-RU" dirty="0"/>
              <a:t>. Действительно, это избавит вас от подклассов, но приведёт к другой проблеме.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09799"/>
            <a:ext cx="5181600" cy="3031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0880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533400" y="5029200"/>
            <a:ext cx="7391400" cy="1621763"/>
          </a:xfrm>
        </p:spPr>
        <p:txBody>
          <a:bodyPr>
            <a:normAutofit lnSpcReduction="10000"/>
          </a:bodyPr>
          <a:lstStyle/>
          <a:p>
            <a:pPr marL="0" indent="0">
              <a:buNone/>
            </a:pPr>
            <a:r>
              <a:rPr lang="ru-RU" dirty="0"/>
              <a:t>Паттерн предлагает </a:t>
            </a:r>
            <a:r>
              <a:rPr lang="ru-RU" b="1" u="sng" dirty="0"/>
              <a:t>разбить процесс конструирования объекта на отдельные шаги </a:t>
            </a:r>
            <a:r>
              <a:rPr lang="ru-RU" dirty="0"/>
              <a:t>(например, </a:t>
            </a:r>
            <a:r>
              <a:rPr lang="ru-RU" dirty="0" err="1"/>
              <a:t>построитьСтены</a:t>
            </a:r>
            <a:r>
              <a:rPr lang="ru-RU" dirty="0"/>
              <a:t> , </a:t>
            </a:r>
            <a:r>
              <a:rPr lang="ru-RU" dirty="0" err="1"/>
              <a:t>вставитьДвери</a:t>
            </a:r>
            <a:r>
              <a:rPr lang="ru-RU" dirty="0"/>
              <a:t> и т.д.) Чтобы создать объект, вам нужно </a:t>
            </a:r>
            <a:r>
              <a:rPr lang="ru-RU" u="sng" dirty="0"/>
              <a:t>поочерёдно вызывать методы строителя</a:t>
            </a:r>
            <a:r>
              <a:rPr lang="ru-RU" dirty="0"/>
              <a:t>. Причём не нужно запускать все шаги, а только те, что нужны для производства объекта определённой конфигурации.</a:t>
            </a:r>
          </a:p>
        </p:txBody>
      </p:sp>
      <p:sp>
        <p:nvSpPr>
          <p:cNvPr id="3" name="Заголовок 2"/>
          <p:cNvSpPr>
            <a:spLocks noGrp="1"/>
          </p:cNvSpPr>
          <p:nvPr>
            <p:ph type="title"/>
          </p:nvPr>
        </p:nvSpPr>
        <p:spPr>
          <a:xfrm>
            <a:off x="152400" y="152400"/>
            <a:ext cx="6347713" cy="685800"/>
          </a:xfrm>
        </p:spPr>
        <p:txBody>
          <a:bodyPr>
            <a:normAutofit/>
          </a:bodyPr>
          <a:lstStyle/>
          <a:p>
            <a:r>
              <a:rPr lang="ru-RU" dirty="0" smtClean="0"/>
              <a:t>Решение</a:t>
            </a:r>
            <a:endParaRPr lang="ru-RU" dirty="0"/>
          </a:p>
        </p:txBody>
      </p:sp>
      <p:sp>
        <p:nvSpPr>
          <p:cNvPr id="4" name="Прямоугольник 3"/>
          <p:cNvSpPr/>
          <p:nvPr/>
        </p:nvSpPr>
        <p:spPr>
          <a:xfrm>
            <a:off x="228600" y="762000"/>
            <a:ext cx="6934200" cy="923330"/>
          </a:xfrm>
          <a:prstGeom prst="rect">
            <a:avLst/>
          </a:prstGeom>
        </p:spPr>
        <p:txBody>
          <a:bodyPr wrap="square">
            <a:spAutoFit/>
          </a:bodyPr>
          <a:lstStyle/>
          <a:p>
            <a:r>
              <a:rPr lang="ru-RU" dirty="0"/>
              <a:t>Паттерн Строитель предлагает вынести конструирование объекта за пределы его собственного класса, поручив это дело отдельным объектам, называемым </a:t>
            </a:r>
            <a:r>
              <a:rPr lang="ru-RU" b="1" u="sng" dirty="0"/>
              <a:t>строителями.</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85330"/>
            <a:ext cx="4648200" cy="3230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806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533400" y="5334000"/>
            <a:ext cx="7391400" cy="1371600"/>
          </a:xfrm>
        </p:spPr>
        <p:txBody>
          <a:bodyPr>
            <a:normAutofit fontScale="92500" lnSpcReduction="20000"/>
          </a:bodyPr>
          <a:lstStyle/>
          <a:p>
            <a:pPr marL="0" indent="0">
              <a:buNone/>
            </a:pPr>
            <a:r>
              <a:rPr lang="ru-RU" dirty="0"/>
              <a:t>В этом случае, вы можете создать несколько классов строителей, выполняющих одни и те же шаги по-разному. Используя этих строителей в одном и том же строительном процессе, вы сможете получать на выходе различные объекты. </a:t>
            </a:r>
            <a:r>
              <a:rPr lang="ru-RU" dirty="0" smtClean="0"/>
              <a:t>Код который </a:t>
            </a:r>
            <a:r>
              <a:rPr lang="ru-RU" dirty="0"/>
              <a:t>вызывает шаги строительства должен работать со строителями через общий интерфейс, чтобы их можно было свободно </a:t>
            </a:r>
            <a:r>
              <a:rPr lang="ru-RU" dirty="0" err="1" smtClean="0"/>
              <a:t>взаимозаменять</a:t>
            </a:r>
            <a:r>
              <a:rPr lang="ru-RU" dirty="0"/>
              <a:t>. </a:t>
            </a:r>
            <a:endParaRPr lang="ru-RU" b="1" u="sng" dirty="0"/>
          </a:p>
        </p:txBody>
      </p:sp>
      <p:sp>
        <p:nvSpPr>
          <p:cNvPr id="3" name="Заголовок 2"/>
          <p:cNvSpPr>
            <a:spLocks noGrp="1"/>
          </p:cNvSpPr>
          <p:nvPr>
            <p:ph type="title"/>
          </p:nvPr>
        </p:nvSpPr>
        <p:spPr>
          <a:xfrm>
            <a:off x="152400" y="152400"/>
            <a:ext cx="6347713" cy="685800"/>
          </a:xfrm>
        </p:spPr>
        <p:txBody>
          <a:bodyPr>
            <a:normAutofit/>
          </a:bodyPr>
          <a:lstStyle/>
          <a:p>
            <a:r>
              <a:rPr lang="ru-RU" dirty="0" smtClean="0"/>
              <a:t>Какие плюсы еще получим</a:t>
            </a:r>
            <a:endParaRPr lang="ru-RU" dirty="0"/>
          </a:p>
        </p:txBody>
      </p:sp>
      <p:sp>
        <p:nvSpPr>
          <p:cNvPr id="4" name="Прямоугольник 3"/>
          <p:cNvSpPr/>
          <p:nvPr/>
        </p:nvSpPr>
        <p:spPr>
          <a:xfrm>
            <a:off x="228600" y="762000"/>
            <a:ext cx="6934200" cy="1200329"/>
          </a:xfrm>
          <a:prstGeom prst="rect">
            <a:avLst/>
          </a:prstGeom>
        </p:spPr>
        <p:txBody>
          <a:bodyPr wrap="square">
            <a:spAutoFit/>
          </a:bodyPr>
          <a:lstStyle/>
          <a:p>
            <a:r>
              <a:rPr lang="ru-RU" dirty="0"/>
              <a:t>Зачастую, один и тот же шаг строительства может отличаться для разных вариаций производимых объектов. Например, деревянный дом потребует строительства стен из дерева, а каменный — из камня</a:t>
            </a:r>
            <a:r>
              <a:rPr lang="ru-RU" dirty="0" smtClean="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98188"/>
            <a:ext cx="6860025" cy="3335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1282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533400" y="5334000"/>
            <a:ext cx="7391400" cy="1371600"/>
          </a:xfrm>
        </p:spPr>
        <p:txBody>
          <a:bodyPr>
            <a:normAutofit fontScale="92500" lnSpcReduction="20000"/>
          </a:bodyPr>
          <a:lstStyle/>
          <a:p>
            <a:pPr marL="0" indent="0">
              <a:buNone/>
            </a:pPr>
            <a:r>
              <a:rPr lang="ru-RU" dirty="0"/>
              <a:t>Отдельный класс директора не является строго обязательным. Вы можете вызывать методы строителя и напрямую из клиентского кода. Тем не менее, директор полезен, если у вас есть несколько способов конструирования продуктов, отличающихся порядком и наличием шагов конструирования. В этом случае, вы сможете объединить всю эту логику в одном классе. </a:t>
            </a:r>
            <a:endParaRPr lang="ru-RU" b="1" u="sng" dirty="0"/>
          </a:p>
        </p:txBody>
      </p:sp>
      <p:sp>
        <p:nvSpPr>
          <p:cNvPr id="3" name="Заголовок 2"/>
          <p:cNvSpPr>
            <a:spLocks noGrp="1"/>
          </p:cNvSpPr>
          <p:nvPr>
            <p:ph type="title"/>
          </p:nvPr>
        </p:nvSpPr>
        <p:spPr>
          <a:xfrm>
            <a:off x="152400" y="152400"/>
            <a:ext cx="6347713" cy="685800"/>
          </a:xfrm>
        </p:spPr>
        <p:txBody>
          <a:bodyPr>
            <a:normAutofit/>
          </a:bodyPr>
          <a:lstStyle/>
          <a:p>
            <a:r>
              <a:rPr lang="ru-RU" dirty="0" smtClean="0"/>
              <a:t>Директор - распорядитель</a:t>
            </a:r>
            <a:endParaRPr lang="ru-RU" dirty="0"/>
          </a:p>
        </p:txBody>
      </p:sp>
      <p:sp>
        <p:nvSpPr>
          <p:cNvPr id="4" name="Прямоугольник 3"/>
          <p:cNvSpPr/>
          <p:nvPr/>
        </p:nvSpPr>
        <p:spPr>
          <a:xfrm>
            <a:off x="228600" y="762000"/>
            <a:ext cx="7239000" cy="1200329"/>
          </a:xfrm>
          <a:prstGeom prst="rect">
            <a:avLst/>
          </a:prstGeom>
        </p:spPr>
        <p:txBody>
          <a:bodyPr wrap="square">
            <a:spAutoFit/>
          </a:bodyPr>
          <a:lstStyle/>
          <a:p>
            <a:r>
              <a:rPr lang="ru-RU" dirty="0" smtClean="0"/>
              <a:t>Можно </a:t>
            </a:r>
            <a:r>
              <a:rPr lang="ru-RU" dirty="0"/>
              <a:t>пойти дальше и выделить вызовы методов строителя в отдельный класс, называемый «Директором». В этом случае директор будет задавать порядок шагов строительства, а строитель — выполнять их.</a:t>
            </a:r>
            <a:endParaRPr lang="ru-RU"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62329"/>
            <a:ext cx="3990975" cy="3424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7869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r>
              <a:rPr lang="ru-RU" dirty="0"/>
              <a:t>Алгоритм создания сложного объекта не должен зависеть от того, из каких частей состоит объект и как они стыкуются между собой </a:t>
            </a:r>
          </a:p>
          <a:p>
            <a:r>
              <a:rPr lang="ru-RU" dirty="0"/>
              <a:t>Процесс конструирования должен обеспечивать </a:t>
            </a:r>
            <a:r>
              <a:rPr lang="ru-RU" b="1" dirty="0"/>
              <a:t>различные</a:t>
            </a:r>
            <a:r>
              <a:rPr lang="ru-RU" dirty="0"/>
              <a:t> представления конструируемого объекта </a:t>
            </a:r>
          </a:p>
        </p:txBody>
      </p:sp>
      <p:sp>
        <p:nvSpPr>
          <p:cNvPr id="40962" name="Rectangle 2"/>
          <p:cNvSpPr>
            <a:spLocks noGrp="1" noChangeArrowheads="1"/>
          </p:cNvSpPr>
          <p:nvPr>
            <p:ph type="title"/>
          </p:nvPr>
        </p:nvSpPr>
        <p:spPr/>
        <p:txBody>
          <a:bodyPr>
            <a:normAutofit/>
          </a:bodyPr>
          <a:lstStyle/>
          <a:p>
            <a:r>
              <a:rPr lang="ru-RU" dirty="0" smtClean="0"/>
              <a:t>Область применения паттерна «Строитель»</a:t>
            </a:r>
            <a:endParaRPr lang="ru-RU" dirty="0"/>
          </a:p>
        </p:txBody>
      </p:sp>
    </p:spTree>
    <p:extLst>
      <p:ext uri="{BB962C8B-B14F-4D97-AF65-F5344CB8AC3E}">
        <p14:creationId xmlns:p14="http://schemas.microsoft.com/office/powerpoint/2010/main" val="544250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idx="4294967295"/>
          </p:nvPr>
        </p:nvSpPr>
        <p:spPr>
          <a:xfrm>
            <a:off x="152400" y="152401"/>
            <a:ext cx="8305800" cy="609600"/>
          </a:xfrm>
        </p:spPr>
        <p:txBody>
          <a:bodyPr>
            <a:normAutofit fontScale="90000"/>
          </a:bodyPr>
          <a:lstStyle/>
          <a:p>
            <a:r>
              <a:rPr lang="ru-RU" dirty="0" smtClean="0"/>
              <a:t>Структура</a:t>
            </a:r>
            <a:endParaRPr lang="ru-R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3967163" cy="4864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Прямоугольник 1"/>
          <p:cNvSpPr/>
          <p:nvPr/>
        </p:nvSpPr>
        <p:spPr>
          <a:xfrm>
            <a:off x="4119563" y="838200"/>
            <a:ext cx="4572000" cy="5909310"/>
          </a:xfrm>
          <a:prstGeom prst="rect">
            <a:avLst/>
          </a:prstGeom>
        </p:spPr>
        <p:txBody>
          <a:bodyPr>
            <a:spAutoFit/>
          </a:bodyPr>
          <a:lstStyle/>
          <a:p>
            <a:pPr marL="342900" indent="-342900">
              <a:buFont typeface="+mj-lt"/>
              <a:buAutoNum type="arabicPeriod"/>
            </a:pPr>
            <a:r>
              <a:rPr lang="ru-RU" b="1" u="sng" dirty="0"/>
              <a:t>Интерфейс</a:t>
            </a:r>
            <a:r>
              <a:rPr lang="ru-RU" dirty="0"/>
              <a:t> строителя объявляет шаги конструирования продуктов, общие для всех видов строителей</a:t>
            </a:r>
            <a:r>
              <a:rPr lang="ru-RU" dirty="0" smtClean="0"/>
              <a:t>.</a:t>
            </a:r>
          </a:p>
          <a:p>
            <a:pPr marL="342900" indent="-342900">
              <a:buFont typeface="+mj-lt"/>
              <a:buAutoNum type="arabicPeriod"/>
            </a:pPr>
            <a:r>
              <a:rPr lang="ru-RU" b="1" u="sng" dirty="0"/>
              <a:t>Конкретные строители </a:t>
            </a:r>
            <a:r>
              <a:rPr lang="ru-RU" dirty="0"/>
              <a:t>реализуют строительные шаги, каждый по-своему. Конкретные строители могут производить разнородные объекты, не имеющие общего интерфейса</a:t>
            </a:r>
            <a:r>
              <a:rPr lang="ru-RU" dirty="0" smtClean="0"/>
              <a:t>.</a:t>
            </a:r>
          </a:p>
          <a:p>
            <a:pPr marL="342900" indent="-342900">
              <a:buFont typeface="+mj-lt"/>
              <a:buAutoNum type="arabicPeriod"/>
            </a:pPr>
            <a:r>
              <a:rPr lang="ru-RU" b="1" u="sng" dirty="0"/>
              <a:t>Продукт</a:t>
            </a:r>
            <a:r>
              <a:rPr lang="ru-RU" dirty="0"/>
              <a:t> — создаваемый объект. Продукты, сделанные разными строителями, не обязаны иметь общий интерфейс</a:t>
            </a:r>
            <a:r>
              <a:rPr lang="ru-RU" dirty="0" smtClean="0"/>
              <a:t>.</a:t>
            </a:r>
          </a:p>
          <a:p>
            <a:pPr marL="342900" indent="-342900">
              <a:buFont typeface="+mj-lt"/>
              <a:buAutoNum type="arabicPeriod"/>
            </a:pPr>
            <a:r>
              <a:rPr lang="ru-RU" b="1" u="sng" dirty="0"/>
              <a:t>Директор </a:t>
            </a:r>
            <a:r>
              <a:rPr lang="ru-RU" dirty="0"/>
              <a:t>определяет порядок вызова строительных шагов для производства той или иной конфигурации объектов</a:t>
            </a:r>
            <a:r>
              <a:rPr lang="ru-RU" dirty="0" smtClean="0"/>
              <a:t>.</a:t>
            </a:r>
          </a:p>
          <a:p>
            <a:pPr marL="342900" indent="-342900">
              <a:buFont typeface="+mj-lt"/>
              <a:buAutoNum type="arabicPeriod"/>
            </a:pPr>
            <a:r>
              <a:rPr lang="ru-RU" dirty="0"/>
              <a:t>Обычно, </a:t>
            </a:r>
            <a:r>
              <a:rPr lang="ru-RU" b="1" u="sng" dirty="0"/>
              <a:t>Клиент</a:t>
            </a:r>
            <a:r>
              <a:rPr lang="ru-RU" dirty="0"/>
              <a:t> подаёт в конструктор директора уже готовый объект-строитель, и в дальнейшем данный директор использует только его. </a:t>
            </a:r>
          </a:p>
        </p:txBody>
      </p:sp>
    </p:spTree>
    <p:extLst>
      <p:ext uri="{BB962C8B-B14F-4D97-AF65-F5344CB8AC3E}">
        <p14:creationId xmlns:p14="http://schemas.microsoft.com/office/powerpoint/2010/main" val="2760775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ark Blue Satin Segoe Templat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Orange_Swirls_Template_Segoe">
  <a:themeElements>
    <a:clrScheme name="Gold Template Template">
      <a:dk1>
        <a:srgbClr val="000000"/>
      </a:dk1>
      <a:lt1>
        <a:srgbClr val="FFFFFF"/>
      </a:lt1>
      <a:dk2>
        <a:srgbClr val="AF8621"/>
      </a:dk2>
      <a:lt2>
        <a:srgbClr val="FFFC80"/>
      </a:lt2>
      <a:accent1>
        <a:srgbClr val="FFC000"/>
      </a:accent1>
      <a:accent2>
        <a:srgbClr val="0684A2"/>
      </a:accent2>
      <a:accent3>
        <a:srgbClr val="DF8045"/>
      </a:accent3>
      <a:accent4>
        <a:srgbClr val="919E7A"/>
      </a:accent4>
      <a:accent5>
        <a:srgbClr val="FF9929"/>
      </a:accent5>
      <a:accent6>
        <a:srgbClr val="7D3DA1"/>
      </a:accent6>
      <a:hlink>
        <a:srgbClr val="F3EB4F"/>
      </a:hlink>
      <a:folHlink>
        <a:srgbClr val="F0ED7B"/>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1_Dark Blue Satin Segoe Template</Template>
  <TotalTime>0</TotalTime>
  <Words>919</Words>
  <Application>Microsoft Office PowerPoint</Application>
  <PresentationFormat>Экран (4:3)</PresentationFormat>
  <Paragraphs>147</Paragraphs>
  <Slides>18</Slides>
  <Notes>12</Notes>
  <HiddenSlides>0</HiddenSlides>
  <MMClips>0</MMClips>
  <ScaleCrop>false</ScaleCrop>
  <HeadingPairs>
    <vt:vector size="4" baseType="variant">
      <vt:variant>
        <vt:lpstr>Тема</vt:lpstr>
      </vt:variant>
      <vt:variant>
        <vt:i4>4</vt:i4>
      </vt:variant>
      <vt:variant>
        <vt:lpstr>Заголовки слайдов</vt:lpstr>
      </vt:variant>
      <vt:variant>
        <vt:i4>18</vt:i4>
      </vt:variant>
    </vt:vector>
  </HeadingPairs>
  <TitlesOfParts>
    <vt:vector size="22" baseType="lpstr">
      <vt:lpstr>1_Dark Blue Satin Segoe Template</vt:lpstr>
      <vt:lpstr>White with Courier font for code slides</vt:lpstr>
      <vt:lpstr>1_Orange_Swirls_Template_Segoe</vt:lpstr>
      <vt:lpstr>Грань</vt:lpstr>
      <vt:lpstr>Архитектура программных систем</vt:lpstr>
      <vt:lpstr>Назначение паттерна «Строитель»</vt:lpstr>
      <vt:lpstr>Проблема</vt:lpstr>
      <vt:lpstr>Еще вариант решения</vt:lpstr>
      <vt:lpstr>Решение</vt:lpstr>
      <vt:lpstr>Какие плюсы еще получим</vt:lpstr>
      <vt:lpstr>Директор - распорядитель</vt:lpstr>
      <vt:lpstr>Область применения паттерна «Строитель»</vt:lpstr>
      <vt:lpstr>Структура</vt:lpstr>
      <vt:lpstr>Отношения между участниками паттерна</vt:lpstr>
      <vt:lpstr>Диаграмма последовательности</vt:lpstr>
      <vt:lpstr>Достоинства паттерна «Строитель»</vt:lpstr>
      <vt:lpstr>Пример использования</vt:lpstr>
      <vt:lpstr>Иерархия классов</vt:lpstr>
      <vt:lpstr>Реализация сущности «Строитель»</vt:lpstr>
      <vt:lpstr>Реализация сущности «Распорядитель»</vt:lpstr>
      <vt:lpstr>Реализация клиента</vt:lpstr>
      <vt:lpstr>Вопросы?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
  <cp:lastModifiedBy/>
  <cp:revision>34</cp:revision>
  <dcterms:created xsi:type="dcterms:W3CDTF">2008-01-23T07:45:55Z</dcterms:created>
  <dcterms:modified xsi:type="dcterms:W3CDTF">2023-03-16T07:58:49Z</dcterms:modified>
</cp:coreProperties>
</file>