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23"/>
  </p:notesMasterIdLst>
  <p:handoutMasterIdLst>
    <p:handoutMasterId r:id="rId24"/>
  </p:handoutMasterIdLst>
  <p:sldIdLst>
    <p:sldId id="338" r:id="rId5"/>
    <p:sldId id="353" r:id="rId6"/>
    <p:sldId id="340" r:id="rId7"/>
    <p:sldId id="354" r:id="rId8"/>
    <p:sldId id="357" r:id="rId9"/>
    <p:sldId id="342" r:id="rId10"/>
    <p:sldId id="348" r:id="rId11"/>
    <p:sldId id="356" r:id="rId12"/>
    <p:sldId id="355" r:id="rId13"/>
    <p:sldId id="343" r:id="rId14"/>
    <p:sldId id="344" r:id="rId15"/>
    <p:sldId id="345" r:id="rId16"/>
    <p:sldId id="346" r:id="rId17"/>
    <p:sldId id="359" r:id="rId18"/>
    <p:sldId id="358" r:id="rId19"/>
    <p:sldId id="349" r:id="rId20"/>
    <p:sldId id="352" r:id="rId21"/>
    <p:sldId id="339" r:id="rId22"/>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8" autoAdjust="0"/>
    <p:restoredTop sz="85529" autoAdjust="0"/>
  </p:normalViewPr>
  <p:slideViewPr>
    <p:cSldViewPr>
      <p:cViewPr varScale="1">
        <p:scale>
          <a:sx n="110" d="100"/>
          <a:sy n="110" d="100"/>
        </p:scale>
        <p:origin x="-216" y="-90"/>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FD175A-F8CC-480C-9DCA-608533859A1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ru-RU"/>
        </a:p>
      </dgm:t>
    </dgm:pt>
    <dgm:pt modelId="{C706B859-3A4F-4130-BA47-A9DE2B849417}">
      <dgm:prSet phldrT="[Текст]"/>
      <dgm:spPr/>
      <dgm:t>
        <a:bodyPr/>
        <a:lstStyle/>
        <a:p>
          <a:r>
            <a:rPr lang="en-US" b="1" dirty="0" err="1" smtClean="0"/>
            <a:t>CShape</a:t>
          </a:r>
          <a:r>
            <a:rPr lang="en-US" dirty="0" smtClean="0"/>
            <a:t/>
          </a:r>
          <a:br>
            <a:rPr lang="en-US" dirty="0" smtClean="0"/>
          </a:br>
          <a:r>
            <a:rPr lang="en-US" i="1" dirty="0" smtClean="0"/>
            <a:t>Clone()</a:t>
          </a:r>
          <a:endParaRPr lang="ru-RU" i="1" dirty="0"/>
        </a:p>
      </dgm:t>
    </dgm:pt>
    <dgm:pt modelId="{290787D3-744C-48CE-9755-82A15AFBF745}" type="parTrans" cxnId="{F787DD93-D10C-437A-815F-65EAE1A3B1A8}">
      <dgm:prSet/>
      <dgm:spPr/>
      <dgm:t>
        <a:bodyPr/>
        <a:lstStyle/>
        <a:p>
          <a:endParaRPr lang="ru-RU"/>
        </a:p>
      </dgm:t>
    </dgm:pt>
    <dgm:pt modelId="{765FBCA1-DD46-4A4B-A905-67151A24C81D}" type="sibTrans" cxnId="{F787DD93-D10C-437A-815F-65EAE1A3B1A8}">
      <dgm:prSet/>
      <dgm:spPr/>
      <dgm:t>
        <a:bodyPr/>
        <a:lstStyle/>
        <a:p>
          <a:endParaRPr lang="ru-RU"/>
        </a:p>
      </dgm:t>
    </dgm:pt>
    <dgm:pt modelId="{253C48F2-6AD3-4739-875B-196E3574022D}">
      <dgm:prSet phldrT="[Текст]"/>
      <dgm:spPr/>
      <dgm:t>
        <a:bodyPr/>
        <a:lstStyle/>
        <a:p>
          <a:r>
            <a:rPr lang="en-US" b="1" dirty="0" err="1" smtClean="0"/>
            <a:t>CRectangle</a:t>
          </a:r>
          <a:r>
            <a:rPr lang="en-US" b="1" dirty="0" smtClean="0"/>
            <a:t/>
          </a:r>
          <a:br>
            <a:rPr lang="en-US" b="1" dirty="0" smtClean="0"/>
          </a:br>
          <a:r>
            <a:rPr lang="en-US" b="0" dirty="0" smtClean="0"/>
            <a:t>Clone()</a:t>
          </a:r>
          <a:endParaRPr lang="ru-RU" b="1" dirty="0"/>
        </a:p>
      </dgm:t>
    </dgm:pt>
    <dgm:pt modelId="{0115FEAB-8493-4858-A00F-4230E9D797C2}" type="parTrans" cxnId="{54F7C1F2-2A62-4A56-A548-6F8D85351EE4}">
      <dgm:prSet/>
      <dgm:spPr/>
      <dgm:t>
        <a:bodyPr/>
        <a:lstStyle/>
        <a:p>
          <a:endParaRPr lang="ru-RU"/>
        </a:p>
      </dgm:t>
    </dgm:pt>
    <dgm:pt modelId="{65B2B887-7B79-4D32-AA68-48991FED4F7E}" type="sibTrans" cxnId="{54F7C1F2-2A62-4A56-A548-6F8D85351EE4}">
      <dgm:prSet/>
      <dgm:spPr/>
      <dgm:t>
        <a:bodyPr/>
        <a:lstStyle/>
        <a:p>
          <a:endParaRPr lang="ru-RU"/>
        </a:p>
      </dgm:t>
    </dgm:pt>
    <dgm:pt modelId="{A29F6EF1-5D6C-4DB1-ABAF-B607560D51F6}">
      <dgm:prSet phldrT="[Текст]"/>
      <dgm:spPr/>
      <dgm:t>
        <a:bodyPr/>
        <a:lstStyle/>
        <a:p>
          <a:r>
            <a:rPr lang="en-US" b="1" dirty="0" err="1" smtClean="0"/>
            <a:t>CEllipse</a:t>
          </a:r>
          <a:r>
            <a:rPr lang="en-US" dirty="0" smtClean="0"/>
            <a:t/>
          </a:r>
          <a:br>
            <a:rPr lang="en-US" dirty="0" smtClean="0"/>
          </a:br>
          <a:r>
            <a:rPr lang="en-US" dirty="0" smtClean="0"/>
            <a:t>Clone()</a:t>
          </a:r>
          <a:endParaRPr lang="ru-RU" dirty="0"/>
        </a:p>
      </dgm:t>
    </dgm:pt>
    <dgm:pt modelId="{0D230319-60C7-4779-B031-ECF5A98E4117}" type="parTrans" cxnId="{39C6956E-B1B8-4A28-9F7E-3FE9A9681A21}">
      <dgm:prSet/>
      <dgm:spPr/>
      <dgm:t>
        <a:bodyPr/>
        <a:lstStyle/>
        <a:p>
          <a:endParaRPr lang="ru-RU"/>
        </a:p>
      </dgm:t>
    </dgm:pt>
    <dgm:pt modelId="{51F6BCF3-C583-493C-9043-3289C07FBDE4}" type="sibTrans" cxnId="{39C6956E-B1B8-4A28-9F7E-3FE9A9681A21}">
      <dgm:prSet/>
      <dgm:spPr/>
      <dgm:t>
        <a:bodyPr/>
        <a:lstStyle/>
        <a:p>
          <a:endParaRPr lang="ru-RU"/>
        </a:p>
      </dgm:t>
    </dgm:pt>
    <dgm:pt modelId="{461C4325-5E42-4975-B485-93C9DF31826F}">
      <dgm:prSet phldrT="[Текст]"/>
      <dgm:spPr/>
      <dgm:t>
        <a:bodyPr/>
        <a:lstStyle/>
        <a:p>
          <a:r>
            <a:rPr lang="en-US" b="1" dirty="0" err="1" smtClean="0"/>
            <a:t>CCallout</a:t>
          </a:r>
          <a:r>
            <a:rPr lang="en-US" dirty="0" smtClean="0"/>
            <a:t/>
          </a:r>
          <a:br>
            <a:rPr lang="en-US" dirty="0" smtClean="0"/>
          </a:br>
          <a:r>
            <a:rPr lang="en-US" dirty="0" smtClean="0"/>
            <a:t>Clone()</a:t>
          </a:r>
          <a:endParaRPr lang="ru-RU" dirty="0"/>
        </a:p>
      </dgm:t>
    </dgm:pt>
    <dgm:pt modelId="{120D6AB7-F2C1-400C-B797-221D647F31E6}" type="parTrans" cxnId="{00B53895-BC3E-4D52-BE85-39EA2DA415DF}">
      <dgm:prSet/>
      <dgm:spPr/>
      <dgm:t>
        <a:bodyPr/>
        <a:lstStyle/>
        <a:p>
          <a:endParaRPr lang="ru-RU"/>
        </a:p>
      </dgm:t>
    </dgm:pt>
    <dgm:pt modelId="{8F085484-AA00-4389-9D60-9719EBF0ECE1}" type="sibTrans" cxnId="{00B53895-BC3E-4D52-BE85-39EA2DA415DF}">
      <dgm:prSet/>
      <dgm:spPr/>
      <dgm:t>
        <a:bodyPr/>
        <a:lstStyle/>
        <a:p>
          <a:endParaRPr lang="ru-RU"/>
        </a:p>
      </dgm:t>
    </dgm:pt>
    <dgm:pt modelId="{8DB01CCD-B8F9-4998-A2F8-625E97275AB6}" type="pres">
      <dgm:prSet presAssocID="{26FD175A-F8CC-480C-9DCA-608533859A19}" presName="hierChild1" presStyleCnt="0">
        <dgm:presLayoutVars>
          <dgm:chPref val="1"/>
          <dgm:dir/>
          <dgm:animOne val="branch"/>
          <dgm:animLvl val="lvl"/>
          <dgm:resizeHandles/>
        </dgm:presLayoutVars>
      </dgm:prSet>
      <dgm:spPr/>
      <dgm:t>
        <a:bodyPr/>
        <a:lstStyle/>
        <a:p>
          <a:endParaRPr lang="ru-RU"/>
        </a:p>
      </dgm:t>
    </dgm:pt>
    <dgm:pt modelId="{50168322-6E41-4219-8975-9DAF2C1A6C43}" type="pres">
      <dgm:prSet presAssocID="{C706B859-3A4F-4130-BA47-A9DE2B849417}" presName="hierRoot1" presStyleCnt="0"/>
      <dgm:spPr/>
    </dgm:pt>
    <dgm:pt modelId="{A25100E8-939C-43E4-A2F7-24E87746CA38}" type="pres">
      <dgm:prSet presAssocID="{C706B859-3A4F-4130-BA47-A9DE2B849417}" presName="composite" presStyleCnt="0"/>
      <dgm:spPr/>
    </dgm:pt>
    <dgm:pt modelId="{C0D4E3CA-B69A-4D54-881B-1FEB5B3C9E71}" type="pres">
      <dgm:prSet presAssocID="{C706B859-3A4F-4130-BA47-A9DE2B849417}" presName="background" presStyleLbl="node0" presStyleIdx="0" presStyleCnt="1"/>
      <dgm:spPr/>
    </dgm:pt>
    <dgm:pt modelId="{610CC01E-D79C-47AA-B5BB-26340FE54F58}" type="pres">
      <dgm:prSet presAssocID="{C706B859-3A4F-4130-BA47-A9DE2B849417}" presName="text" presStyleLbl="fgAcc0" presStyleIdx="0" presStyleCnt="1">
        <dgm:presLayoutVars>
          <dgm:chPref val="3"/>
        </dgm:presLayoutVars>
      </dgm:prSet>
      <dgm:spPr/>
      <dgm:t>
        <a:bodyPr/>
        <a:lstStyle/>
        <a:p>
          <a:endParaRPr lang="ru-RU"/>
        </a:p>
      </dgm:t>
    </dgm:pt>
    <dgm:pt modelId="{0E1A702B-3F01-4A22-A9A1-491B8D4CED4E}" type="pres">
      <dgm:prSet presAssocID="{C706B859-3A4F-4130-BA47-A9DE2B849417}" presName="hierChild2" presStyleCnt="0"/>
      <dgm:spPr/>
    </dgm:pt>
    <dgm:pt modelId="{7BDDB90D-5075-4C13-8EC7-C6707A69D146}" type="pres">
      <dgm:prSet presAssocID="{0115FEAB-8493-4858-A00F-4230E9D797C2}" presName="Name10" presStyleLbl="parChTrans1D2" presStyleIdx="0" presStyleCnt="3"/>
      <dgm:spPr/>
      <dgm:t>
        <a:bodyPr/>
        <a:lstStyle/>
        <a:p>
          <a:endParaRPr lang="ru-RU"/>
        </a:p>
      </dgm:t>
    </dgm:pt>
    <dgm:pt modelId="{78CEF256-1B64-446F-AB8E-149889E80172}" type="pres">
      <dgm:prSet presAssocID="{253C48F2-6AD3-4739-875B-196E3574022D}" presName="hierRoot2" presStyleCnt="0"/>
      <dgm:spPr/>
    </dgm:pt>
    <dgm:pt modelId="{7E6A1CF1-98DE-486F-A9AA-E3208B6CE406}" type="pres">
      <dgm:prSet presAssocID="{253C48F2-6AD3-4739-875B-196E3574022D}" presName="composite2" presStyleCnt="0"/>
      <dgm:spPr/>
    </dgm:pt>
    <dgm:pt modelId="{FE337636-4961-41BD-9691-6AC8C1482DC7}" type="pres">
      <dgm:prSet presAssocID="{253C48F2-6AD3-4739-875B-196E3574022D}" presName="background2" presStyleLbl="node2" presStyleIdx="0" presStyleCnt="3"/>
      <dgm:spPr/>
    </dgm:pt>
    <dgm:pt modelId="{BDBFC15D-5F36-495A-AACF-DEACBD5C12B7}" type="pres">
      <dgm:prSet presAssocID="{253C48F2-6AD3-4739-875B-196E3574022D}" presName="text2" presStyleLbl="fgAcc2" presStyleIdx="0" presStyleCnt="3">
        <dgm:presLayoutVars>
          <dgm:chPref val="3"/>
        </dgm:presLayoutVars>
      </dgm:prSet>
      <dgm:spPr/>
      <dgm:t>
        <a:bodyPr/>
        <a:lstStyle/>
        <a:p>
          <a:endParaRPr lang="ru-RU"/>
        </a:p>
      </dgm:t>
    </dgm:pt>
    <dgm:pt modelId="{465D7D81-69A1-4A0B-8C4D-A25D81CAA985}" type="pres">
      <dgm:prSet presAssocID="{253C48F2-6AD3-4739-875B-196E3574022D}" presName="hierChild3" presStyleCnt="0"/>
      <dgm:spPr/>
    </dgm:pt>
    <dgm:pt modelId="{485C5515-C2BC-41F8-8206-0E17D472A337}" type="pres">
      <dgm:prSet presAssocID="{0D230319-60C7-4779-B031-ECF5A98E4117}" presName="Name10" presStyleLbl="parChTrans1D2" presStyleIdx="1" presStyleCnt="3"/>
      <dgm:spPr/>
      <dgm:t>
        <a:bodyPr/>
        <a:lstStyle/>
        <a:p>
          <a:endParaRPr lang="ru-RU"/>
        </a:p>
      </dgm:t>
    </dgm:pt>
    <dgm:pt modelId="{C7AA309B-4E2A-4A34-B8E7-514C0FD9DA75}" type="pres">
      <dgm:prSet presAssocID="{A29F6EF1-5D6C-4DB1-ABAF-B607560D51F6}" presName="hierRoot2" presStyleCnt="0"/>
      <dgm:spPr/>
    </dgm:pt>
    <dgm:pt modelId="{7ABD2645-0168-4B58-BB56-E19EB1EEF45D}" type="pres">
      <dgm:prSet presAssocID="{A29F6EF1-5D6C-4DB1-ABAF-B607560D51F6}" presName="composite2" presStyleCnt="0"/>
      <dgm:spPr/>
    </dgm:pt>
    <dgm:pt modelId="{463A3FB3-CB9F-4BC0-8B28-97CD7E8CCF65}" type="pres">
      <dgm:prSet presAssocID="{A29F6EF1-5D6C-4DB1-ABAF-B607560D51F6}" presName="background2" presStyleLbl="node2" presStyleIdx="1" presStyleCnt="3"/>
      <dgm:spPr/>
    </dgm:pt>
    <dgm:pt modelId="{BD38B839-E99C-4757-A283-C617905CB5BF}" type="pres">
      <dgm:prSet presAssocID="{A29F6EF1-5D6C-4DB1-ABAF-B607560D51F6}" presName="text2" presStyleLbl="fgAcc2" presStyleIdx="1" presStyleCnt="3">
        <dgm:presLayoutVars>
          <dgm:chPref val="3"/>
        </dgm:presLayoutVars>
      </dgm:prSet>
      <dgm:spPr/>
      <dgm:t>
        <a:bodyPr/>
        <a:lstStyle/>
        <a:p>
          <a:endParaRPr lang="ru-RU"/>
        </a:p>
      </dgm:t>
    </dgm:pt>
    <dgm:pt modelId="{4F1AC34D-2963-4F47-AE30-73F5C75E84A7}" type="pres">
      <dgm:prSet presAssocID="{A29F6EF1-5D6C-4DB1-ABAF-B607560D51F6}" presName="hierChild3" presStyleCnt="0"/>
      <dgm:spPr/>
    </dgm:pt>
    <dgm:pt modelId="{9F3C4EE9-D29C-4AEE-B07F-9E3A83CF8E59}" type="pres">
      <dgm:prSet presAssocID="{120D6AB7-F2C1-400C-B797-221D647F31E6}" presName="Name10" presStyleLbl="parChTrans1D2" presStyleIdx="2" presStyleCnt="3"/>
      <dgm:spPr/>
      <dgm:t>
        <a:bodyPr/>
        <a:lstStyle/>
        <a:p>
          <a:endParaRPr lang="ru-RU"/>
        </a:p>
      </dgm:t>
    </dgm:pt>
    <dgm:pt modelId="{E4B1CC0F-34A8-46C7-B790-FC56046B2354}" type="pres">
      <dgm:prSet presAssocID="{461C4325-5E42-4975-B485-93C9DF31826F}" presName="hierRoot2" presStyleCnt="0"/>
      <dgm:spPr/>
    </dgm:pt>
    <dgm:pt modelId="{164E32E8-E780-4485-80A9-C4D3A961D698}" type="pres">
      <dgm:prSet presAssocID="{461C4325-5E42-4975-B485-93C9DF31826F}" presName="composite2" presStyleCnt="0"/>
      <dgm:spPr/>
    </dgm:pt>
    <dgm:pt modelId="{D0B1F8F9-8E6B-444A-8C1B-58424C11EE32}" type="pres">
      <dgm:prSet presAssocID="{461C4325-5E42-4975-B485-93C9DF31826F}" presName="background2" presStyleLbl="node2" presStyleIdx="2" presStyleCnt="3"/>
      <dgm:spPr/>
    </dgm:pt>
    <dgm:pt modelId="{6F47111B-62E4-4FB0-A48E-F955DC27ED94}" type="pres">
      <dgm:prSet presAssocID="{461C4325-5E42-4975-B485-93C9DF31826F}" presName="text2" presStyleLbl="fgAcc2" presStyleIdx="2" presStyleCnt="3">
        <dgm:presLayoutVars>
          <dgm:chPref val="3"/>
        </dgm:presLayoutVars>
      </dgm:prSet>
      <dgm:spPr/>
      <dgm:t>
        <a:bodyPr/>
        <a:lstStyle/>
        <a:p>
          <a:endParaRPr lang="ru-RU"/>
        </a:p>
      </dgm:t>
    </dgm:pt>
    <dgm:pt modelId="{1874D7B7-812A-4C1F-A30F-A90734187462}" type="pres">
      <dgm:prSet presAssocID="{461C4325-5E42-4975-B485-93C9DF31826F}" presName="hierChild3" presStyleCnt="0"/>
      <dgm:spPr/>
    </dgm:pt>
  </dgm:ptLst>
  <dgm:cxnLst>
    <dgm:cxn modelId="{0895EA03-EE6E-48B1-B198-1AEE0DFFC9A9}" type="presOf" srcId="{26FD175A-F8CC-480C-9DCA-608533859A19}" destId="{8DB01CCD-B8F9-4998-A2F8-625E97275AB6}" srcOrd="0" destOrd="0" presId="urn:microsoft.com/office/officeart/2005/8/layout/hierarchy1"/>
    <dgm:cxn modelId="{F787DD93-D10C-437A-815F-65EAE1A3B1A8}" srcId="{26FD175A-F8CC-480C-9DCA-608533859A19}" destId="{C706B859-3A4F-4130-BA47-A9DE2B849417}" srcOrd="0" destOrd="0" parTransId="{290787D3-744C-48CE-9755-82A15AFBF745}" sibTransId="{765FBCA1-DD46-4A4B-A905-67151A24C81D}"/>
    <dgm:cxn modelId="{9471F66B-F129-4D90-A826-68809FB3A84A}" type="presOf" srcId="{461C4325-5E42-4975-B485-93C9DF31826F}" destId="{6F47111B-62E4-4FB0-A48E-F955DC27ED94}" srcOrd="0" destOrd="0" presId="urn:microsoft.com/office/officeart/2005/8/layout/hierarchy1"/>
    <dgm:cxn modelId="{61F671FA-866F-4EBE-9963-CD751E6903A9}" type="presOf" srcId="{0D230319-60C7-4779-B031-ECF5A98E4117}" destId="{485C5515-C2BC-41F8-8206-0E17D472A337}" srcOrd="0" destOrd="0" presId="urn:microsoft.com/office/officeart/2005/8/layout/hierarchy1"/>
    <dgm:cxn modelId="{39C6956E-B1B8-4A28-9F7E-3FE9A9681A21}" srcId="{C706B859-3A4F-4130-BA47-A9DE2B849417}" destId="{A29F6EF1-5D6C-4DB1-ABAF-B607560D51F6}" srcOrd="1" destOrd="0" parTransId="{0D230319-60C7-4779-B031-ECF5A98E4117}" sibTransId="{51F6BCF3-C583-493C-9043-3289C07FBDE4}"/>
    <dgm:cxn modelId="{7B9BDDCD-6C5B-40C6-B59C-090BC098CB3A}" type="presOf" srcId="{A29F6EF1-5D6C-4DB1-ABAF-B607560D51F6}" destId="{BD38B839-E99C-4757-A283-C617905CB5BF}" srcOrd="0" destOrd="0" presId="urn:microsoft.com/office/officeart/2005/8/layout/hierarchy1"/>
    <dgm:cxn modelId="{0B1B8BE3-8EF6-4324-9889-705A57204942}" type="presOf" srcId="{120D6AB7-F2C1-400C-B797-221D647F31E6}" destId="{9F3C4EE9-D29C-4AEE-B07F-9E3A83CF8E59}" srcOrd="0" destOrd="0" presId="urn:microsoft.com/office/officeart/2005/8/layout/hierarchy1"/>
    <dgm:cxn modelId="{3AF4A8A1-FA60-4245-AEC9-57C3A803D117}" type="presOf" srcId="{C706B859-3A4F-4130-BA47-A9DE2B849417}" destId="{610CC01E-D79C-47AA-B5BB-26340FE54F58}" srcOrd="0" destOrd="0" presId="urn:microsoft.com/office/officeart/2005/8/layout/hierarchy1"/>
    <dgm:cxn modelId="{ECD32916-9544-488F-B6EF-717D15ECE7CC}" type="presOf" srcId="{253C48F2-6AD3-4739-875B-196E3574022D}" destId="{BDBFC15D-5F36-495A-AACF-DEACBD5C12B7}" srcOrd="0" destOrd="0" presId="urn:microsoft.com/office/officeart/2005/8/layout/hierarchy1"/>
    <dgm:cxn modelId="{54F7C1F2-2A62-4A56-A548-6F8D85351EE4}" srcId="{C706B859-3A4F-4130-BA47-A9DE2B849417}" destId="{253C48F2-6AD3-4739-875B-196E3574022D}" srcOrd="0" destOrd="0" parTransId="{0115FEAB-8493-4858-A00F-4230E9D797C2}" sibTransId="{65B2B887-7B79-4D32-AA68-48991FED4F7E}"/>
    <dgm:cxn modelId="{00B53895-BC3E-4D52-BE85-39EA2DA415DF}" srcId="{C706B859-3A4F-4130-BA47-A9DE2B849417}" destId="{461C4325-5E42-4975-B485-93C9DF31826F}" srcOrd="2" destOrd="0" parTransId="{120D6AB7-F2C1-400C-B797-221D647F31E6}" sibTransId="{8F085484-AA00-4389-9D60-9719EBF0ECE1}"/>
    <dgm:cxn modelId="{E8276D34-A257-49C3-AB81-8942968AD054}" type="presOf" srcId="{0115FEAB-8493-4858-A00F-4230E9D797C2}" destId="{7BDDB90D-5075-4C13-8EC7-C6707A69D146}" srcOrd="0" destOrd="0" presId="urn:microsoft.com/office/officeart/2005/8/layout/hierarchy1"/>
    <dgm:cxn modelId="{DDA61BB9-EA50-44A4-9F51-91C2B5303CCF}" type="presParOf" srcId="{8DB01CCD-B8F9-4998-A2F8-625E97275AB6}" destId="{50168322-6E41-4219-8975-9DAF2C1A6C43}" srcOrd="0" destOrd="0" presId="urn:microsoft.com/office/officeart/2005/8/layout/hierarchy1"/>
    <dgm:cxn modelId="{041C316B-9AFC-4791-9E5E-182BFDE24BFD}" type="presParOf" srcId="{50168322-6E41-4219-8975-9DAF2C1A6C43}" destId="{A25100E8-939C-43E4-A2F7-24E87746CA38}" srcOrd="0" destOrd="0" presId="urn:microsoft.com/office/officeart/2005/8/layout/hierarchy1"/>
    <dgm:cxn modelId="{8C5FFEE7-A47D-4D2E-9854-4D148BB71112}" type="presParOf" srcId="{A25100E8-939C-43E4-A2F7-24E87746CA38}" destId="{C0D4E3CA-B69A-4D54-881B-1FEB5B3C9E71}" srcOrd="0" destOrd="0" presId="urn:microsoft.com/office/officeart/2005/8/layout/hierarchy1"/>
    <dgm:cxn modelId="{F1C2591B-ABFD-44C7-81FD-79310B58640F}" type="presParOf" srcId="{A25100E8-939C-43E4-A2F7-24E87746CA38}" destId="{610CC01E-D79C-47AA-B5BB-26340FE54F58}" srcOrd="1" destOrd="0" presId="urn:microsoft.com/office/officeart/2005/8/layout/hierarchy1"/>
    <dgm:cxn modelId="{A362AE25-BA9D-403D-BB61-315BA19DABCA}" type="presParOf" srcId="{50168322-6E41-4219-8975-9DAF2C1A6C43}" destId="{0E1A702B-3F01-4A22-A9A1-491B8D4CED4E}" srcOrd="1" destOrd="0" presId="urn:microsoft.com/office/officeart/2005/8/layout/hierarchy1"/>
    <dgm:cxn modelId="{D8AB60FD-343C-4E34-8118-EC592F6CCD7F}" type="presParOf" srcId="{0E1A702B-3F01-4A22-A9A1-491B8D4CED4E}" destId="{7BDDB90D-5075-4C13-8EC7-C6707A69D146}" srcOrd="0" destOrd="0" presId="urn:microsoft.com/office/officeart/2005/8/layout/hierarchy1"/>
    <dgm:cxn modelId="{69AE0FFD-090A-4DD8-988F-DA9F9F10EB77}" type="presParOf" srcId="{0E1A702B-3F01-4A22-A9A1-491B8D4CED4E}" destId="{78CEF256-1B64-446F-AB8E-149889E80172}" srcOrd="1" destOrd="0" presId="urn:microsoft.com/office/officeart/2005/8/layout/hierarchy1"/>
    <dgm:cxn modelId="{F961AB20-91DD-4B17-B8F0-46924484C7BE}" type="presParOf" srcId="{78CEF256-1B64-446F-AB8E-149889E80172}" destId="{7E6A1CF1-98DE-486F-A9AA-E3208B6CE406}" srcOrd="0" destOrd="0" presId="urn:microsoft.com/office/officeart/2005/8/layout/hierarchy1"/>
    <dgm:cxn modelId="{1126A875-1122-43A6-A405-D0EAEBE3FEE3}" type="presParOf" srcId="{7E6A1CF1-98DE-486F-A9AA-E3208B6CE406}" destId="{FE337636-4961-41BD-9691-6AC8C1482DC7}" srcOrd="0" destOrd="0" presId="urn:microsoft.com/office/officeart/2005/8/layout/hierarchy1"/>
    <dgm:cxn modelId="{9497ADFF-70F1-4042-9A74-058A603D16D6}" type="presParOf" srcId="{7E6A1CF1-98DE-486F-A9AA-E3208B6CE406}" destId="{BDBFC15D-5F36-495A-AACF-DEACBD5C12B7}" srcOrd="1" destOrd="0" presId="urn:microsoft.com/office/officeart/2005/8/layout/hierarchy1"/>
    <dgm:cxn modelId="{9B0215D2-9588-4686-AA77-7E63D4E2C88F}" type="presParOf" srcId="{78CEF256-1B64-446F-AB8E-149889E80172}" destId="{465D7D81-69A1-4A0B-8C4D-A25D81CAA985}" srcOrd="1" destOrd="0" presId="urn:microsoft.com/office/officeart/2005/8/layout/hierarchy1"/>
    <dgm:cxn modelId="{CA62D26C-C7CC-4DFB-B9CA-853343392839}" type="presParOf" srcId="{0E1A702B-3F01-4A22-A9A1-491B8D4CED4E}" destId="{485C5515-C2BC-41F8-8206-0E17D472A337}" srcOrd="2" destOrd="0" presId="urn:microsoft.com/office/officeart/2005/8/layout/hierarchy1"/>
    <dgm:cxn modelId="{424395D1-2256-457B-82AE-7A83120BAA92}" type="presParOf" srcId="{0E1A702B-3F01-4A22-A9A1-491B8D4CED4E}" destId="{C7AA309B-4E2A-4A34-B8E7-514C0FD9DA75}" srcOrd="3" destOrd="0" presId="urn:microsoft.com/office/officeart/2005/8/layout/hierarchy1"/>
    <dgm:cxn modelId="{01291065-0CA7-45A6-8026-0663368F0723}" type="presParOf" srcId="{C7AA309B-4E2A-4A34-B8E7-514C0FD9DA75}" destId="{7ABD2645-0168-4B58-BB56-E19EB1EEF45D}" srcOrd="0" destOrd="0" presId="urn:microsoft.com/office/officeart/2005/8/layout/hierarchy1"/>
    <dgm:cxn modelId="{FA37FE6C-4E69-43BA-A9D7-761C2E29CC3A}" type="presParOf" srcId="{7ABD2645-0168-4B58-BB56-E19EB1EEF45D}" destId="{463A3FB3-CB9F-4BC0-8B28-97CD7E8CCF65}" srcOrd="0" destOrd="0" presId="urn:microsoft.com/office/officeart/2005/8/layout/hierarchy1"/>
    <dgm:cxn modelId="{E74B5AC6-2D6A-4765-9F5D-EC792D989712}" type="presParOf" srcId="{7ABD2645-0168-4B58-BB56-E19EB1EEF45D}" destId="{BD38B839-E99C-4757-A283-C617905CB5BF}" srcOrd="1" destOrd="0" presId="urn:microsoft.com/office/officeart/2005/8/layout/hierarchy1"/>
    <dgm:cxn modelId="{C22C9779-C692-461B-AF02-7FDA98FE54FE}" type="presParOf" srcId="{C7AA309B-4E2A-4A34-B8E7-514C0FD9DA75}" destId="{4F1AC34D-2963-4F47-AE30-73F5C75E84A7}" srcOrd="1" destOrd="0" presId="urn:microsoft.com/office/officeart/2005/8/layout/hierarchy1"/>
    <dgm:cxn modelId="{00FAFAFB-0C62-4340-A8EF-6765D65127DA}" type="presParOf" srcId="{0E1A702B-3F01-4A22-A9A1-491B8D4CED4E}" destId="{9F3C4EE9-D29C-4AEE-B07F-9E3A83CF8E59}" srcOrd="4" destOrd="0" presId="urn:microsoft.com/office/officeart/2005/8/layout/hierarchy1"/>
    <dgm:cxn modelId="{A943BB53-5C5E-4B36-A95E-A24225B11101}" type="presParOf" srcId="{0E1A702B-3F01-4A22-A9A1-491B8D4CED4E}" destId="{E4B1CC0F-34A8-46C7-B790-FC56046B2354}" srcOrd="5" destOrd="0" presId="urn:microsoft.com/office/officeart/2005/8/layout/hierarchy1"/>
    <dgm:cxn modelId="{6FEF048B-718D-4AD6-A0FD-8378A95D993B}" type="presParOf" srcId="{E4B1CC0F-34A8-46C7-B790-FC56046B2354}" destId="{164E32E8-E780-4485-80A9-C4D3A961D698}" srcOrd="0" destOrd="0" presId="urn:microsoft.com/office/officeart/2005/8/layout/hierarchy1"/>
    <dgm:cxn modelId="{693052E7-80D0-40E0-B2C0-DF8BDBF0AECA}" type="presParOf" srcId="{164E32E8-E780-4485-80A9-C4D3A961D698}" destId="{D0B1F8F9-8E6B-444A-8C1B-58424C11EE32}" srcOrd="0" destOrd="0" presId="urn:microsoft.com/office/officeart/2005/8/layout/hierarchy1"/>
    <dgm:cxn modelId="{17B52381-1787-4FF2-A0FC-05292486CFA0}" type="presParOf" srcId="{164E32E8-E780-4485-80A9-C4D3A961D698}" destId="{6F47111B-62E4-4FB0-A48E-F955DC27ED94}" srcOrd="1" destOrd="0" presId="urn:microsoft.com/office/officeart/2005/8/layout/hierarchy1"/>
    <dgm:cxn modelId="{04284F11-38CB-4FFE-BE7C-444E7AC0805A}" type="presParOf" srcId="{E4B1CC0F-34A8-46C7-B790-FC56046B2354}" destId="{1874D7B7-812A-4C1F-A30F-A9073418746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191B9E-3243-4B42-A05D-AE93168491E3}" type="doc">
      <dgm:prSet loTypeId="urn:microsoft.com/office/officeart/2005/8/layout/balance1" loCatId="relationship" qsTypeId="urn:microsoft.com/office/officeart/2005/8/quickstyle/simple1" qsCatId="simple" csTypeId="urn:microsoft.com/office/officeart/2005/8/colors/colorful1" csCatId="colorful" phldr="1"/>
      <dgm:spPr/>
      <dgm:t>
        <a:bodyPr/>
        <a:lstStyle/>
        <a:p>
          <a:endParaRPr lang="ru-RU"/>
        </a:p>
      </dgm:t>
    </dgm:pt>
    <dgm:pt modelId="{B81D7DB8-78A0-4235-9DF1-D9063B45F511}">
      <dgm:prSet phldrT="[Текст]"/>
      <dgm:spPr/>
      <dgm:t>
        <a:bodyPr/>
        <a:lstStyle/>
        <a:p>
          <a:r>
            <a:rPr lang="ru-RU" dirty="0" smtClean="0"/>
            <a:t>Преимущества</a:t>
          </a:r>
          <a:endParaRPr lang="ru-RU" dirty="0"/>
        </a:p>
      </dgm:t>
    </dgm:pt>
    <dgm:pt modelId="{F17607D2-E55F-4610-9130-B95607A46878}" type="parTrans" cxnId="{F3D35DDB-1313-4840-9647-3E59D759E049}">
      <dgm:prSet/>
      <dgm:spPr/>
      <dgm:t>
        <a:bodyPr/>
        <a:lstStyle/>
        <a:p>
          <a:endParaRPr lang="ru-RU"/>
        </a:p>
      </dgm:t>
    </dgm:pt>
    <dgm:pt modelId="{A11DFA0C-CB47-4500-9D9C-5137D3BF1A3E}" type="sibTrans" cxnId="{F3D35DDB-1313-4840-9647-3E59D759E049}">
      <dgm:prSet/>
      <dgm:spPr/>
      <dgm:t>
        <a:bodyPr/>
        <a:lstStyle/>
        <a:p>
          <a:endParaRPr lang="ru-RU"/>
        </a:p>
      </dgm:t>
    </dgm:pt>
    <dgm:pt modelId="{1C11CD94-38E6-4647-8C85-05414C2D3321}">
      <dgm:prSet phldrT="[Текст]"/>
      <dgm:spPr/>
      <dgm:t>
        <a:bodyPr/>
        <a:lstStyle/>
        <a:p>
          <a:r>
            <a:rPr lang="ru-RU" b="0" i="0" dirty="0" smtClean="0"/>
            <a:t>Позволяет клонировать объекты, не привязываясь к их конкретным классам.</a:t>
          </a:r>
          <a:endParaRPr lang="ru-RU" dirty="0"/>
        </a:p>
      </dgm:t>
    </dgm:pt>
    <dgm:pt modelId="{0E4F729C-F9B6-4393-9EE8-1642030D151F}" type="parTrans" cxnId="{2445CE73-ECC7-4FBC-8BD2-EACD59F8A2FF}">
      <dgm:prSet/>
      <dgm:spPr/>
      <dgm:t>
        <a:bodyPr/>
        <a:lstStyle/>
        <a:p>
          <a:endParaRPr lang="ru-RU"/>
        </a:p>
      </dgm:t>
    </dgm:pt>
    <dgm:pt modelId="{5D695A54-FFEC-4C89-AB02-2CE38F138471}" type="sibTrans" cxnId="{2445CE73-ECC7-4FBC-8BD2-EACD59F8A2FF}">
      <dgm:prSet/>
      <dgm:spPr/>
      <dgm:t>
        <a:bodyPr/>
        <a:lstStyle/>
        <a:p>
          <a:endParaRPr lang="ru-RU"/>
        </a:p>
      </dgm:t>
    </dgm:pt>
    <dgm:pt modelId="{89C43611-9111-46DA-BB67-232FAFA36CDA}">
      <dgm:prSet phldrT="[Текст]"/>
      <dgm:spPr/>
      <dgm:t>
        <a:bodyPr/>
        <a:lstStyle/>
        <a:p>
          <a:r>
            <a:rPr lang="ru-RU" dirty="0" smtClean="0"/>
            <a:t>Недостатки</a:t>
          </a:r>
          <a:endParaRPr lang="ru-RU" dirty="0"/>
        </a:p>
      </dgm:t>
    </dgm:pt>
    <dgm:pt modelId="{7F630A7B-BCD5-428A-875C-865F34FD26B7}" type="parTrans" cxnId="{5D6478E2-8EDF-4F01-A3AF-42E0A8F3901A}">
      <dgm:prSet/>
      <dgm:spPr/>
      <dgm:t>
        <a:bodyPr/>
        <a:lstStyle/>
        <a:p>
          <a:endParaRPr lang="ru-RU"/>
        </a:p>
      </dgm:t>
    </dgm:pt>
    <dgm:pt modelId="{5AA9F07F-C614-4B73-A819-B06ECF0B9E8F}" type="sibTrans" cxnId="{5D6478E2-8EDF-4F01-A3AF-42E0A8F3901A}">
      <dgm:prSet/>
      <dgm:spPr/>
      <dgm:t>
        <a:bodyPr/>
        <a:lstStyle/>
        <a:p>
          <a:endParaRPr lang="ru-RU"/>
        </a:p>
      </dgm:t>
    </dgm:pt>
    <dgm:pt modelId="{14E8C8A8-66AD-4D56-96E7-31555F8B5B9D}">
      <dgm:prSet phldrT="[Текст]"/>
      <dgm:spPr/>
      <dgm:t>
        <a:bodyPr/>
        <a:lstStyle/>
        <a:p>
          <a:r>
            <a:rPr lang="ru-RU" b="0" i="0" dirty="0" smtClean="0"/>
            <a:t>Сложно клонировать составные объекты, имеющие ссылки на другие объекты.</a:t>
          </a:r>
          <a:endParaRPr lang="ru-RU" dirty="0"/>
        </a:p>
      </dgm:t>
    </dgm:pt>
    <dgm:pt modelId="{6A06F544-120C-41C1-97AD-BCA053B35DE8}" type="parTrans" cxnId="{68A5586D-C44D-4BBD-8A8A-312ABC9720C7}">
      <dgm:prSet/>
      <dgm:spPr/>
      <dgm:t>
        <a:bodyPr/>
        <a:lstStyle/>
        <a:p>
          <a:endParaRPr lang="ru-RU"/>
        </a:p>
      </dgm:t>
    </dgm:pt>
    <dgm:pt modelId="{2A28A1B8-D73B-4694-B3AE-CC941443368B}" type="sibTrans" cxnId="{68A5586D-C44D-4BBD-8A8A-312ABC9720C7}">
      <dgm:prSet/>
      <dgm:spPr/>
      <dgm:t>
        <a:bodyPr/>
        <a:lstStyle/>
        <a:p>
          <a:endParaRPr lang="ru-RU"/>
        </a:p>
      </dgm:t>
    </dgm:pt>
    <dgm:pt modelId="{955DB494-A59D-41CF-9885-58394975AE5C}">
      <dgm:prSet/>
      <dgm:spPr/>
      <dgm:t>
        <a:bodyPr/>
        <a:lstStyle/>
        <a:p>
          <a:r>
            <a:rPr lang="ru-RU" b="0" i="0" dirty="0" smtClean="0"/>
            <a:t>Меньше повторяющегося кода инициализации объектов.</a:t>
          </a:r>
          <a:endParaRPr lang="ru-RU" b="0" i="0" dirty="0"/>
        </a:p>
      </dgm:t>
    </dgm:pt>
    <dgm:pt modelId="{5CA68F8B-5134-4641-83C2-4E46AB0503F9}" type="parTrans" cxnId="{A44BAF67-FCEA-45F7-B521-364B63F88A86}">
      <dgm:prSet/>
      <dgm:spPr/>
      <dgm:t>
        <a:bodyPr/>
        <a:lstStyle/>
        <a:p>
          <a:endParaRPr lang="ru-RU"/>
        </a:p>
      </dgm:t>
    </dgm:pt>
    <dgm:pt modelId="{640EFF44-1E55-4E7D-9C53-E6B0EA64FB12}" type="sibTrans" cxnId="{A44BAF67-FCEA-45F7-B521-364B63F88A86}">
      <dgm:prSet/>
      <dgm:spPr/>
      <dgm:t>
        <a:bodyPr/>
        <a:lstStyle/>
        <a:p>
          <a:endParaRPr lang="ru-RU"/>
        </a:p>
      </dgm:t>
    </dgm:pt>
    <dgm:pt modelId="{6D6613A6-0F26-4BD9-873F-63AAB091DFF9}">
      <dgm:prSet/>
      <dgm:spPr/>
      <dgm:t>
        <a:bodyPr/>
        <a:lstStyle/>
        <a:p>
          <a:r>
            <a:rPr lang="ru-RU" b="0" i="0" smtClean="0"/>
            <a:t>Ускоряет создание объектов.</a:t>
          </a:r>
          <a:endParaRPr lang="ru-RU" b="0" i="0"/>
        </a:p>
      </dgm:t>
    </dgm:pt>
    <dgm:pt modelId="{2E6E30E4-9494-4A10-BC56-FFF710206FC5}" type="parTrans" cxnId="{DE73347A-E750-4212-8122-C099EC2F6F64}">
      <dgm:prSet/>
      <dgm:spPr/>
      <dgm:t>
        <a:bodyPr/>
        <a:lstStyle/>
        <a:p>
          <a:endParaRPr lang="ru-RU"/>
        </a:p>
      </dgm:t>
    </dgm:pt>
    <dgm:pt modelId="{EF3DDF5D-32E0-4278-A784-876709F9F0F7}" type="sibTrans" cxnId="{DE73347A-E750-4212-8122-C099EC2F6F64}">
      <dgm:prSet/>
      <dgm:spPr/>
      <dgm:t>
        <a:bodyPr/>
        <a:lstStyle/>
        <a:p>
          <a:endParaRPr lang="ru-RU"/>
        </a:p>
      </dgm:t>
    </dgm:pt>
    <dgm:pt modelId="{A1FE192E-15F3-43B7-AAF8-59DEE13BFCAD}">
      <dgm:prSet/>
      <dgm:spPr/>
      <dgm:t>
        <a:bodyPr/>
        <a:lstStyle/>
        <a:p>
          <a:r>
            <a:rPr lang="ru-RU" b="0" i="0" dirty="0" smtClean="0"/>
            <a:t>Альтернатива созданию подклассов для конструирования сложных объектов.</a:t>
          </a:r>
          <a:endParaRPr lang="ru-RU" b="0" i="0" dirty="0"/>
        </a:p>
      </dgm:t>
    </dgm:pt>
    <dgm:pt modelId="{5AF9C7CF-BD9B-452F-A366-B02071B8DCC4}" type="parTrans" cxnId="{0D10BC40-C90C-41F3-A342-A5560CBCB3B2}">
      <dgm:prSet/>
      <dgm:spPr/>
      <dgm:t>
        <a:bodyPr/>
        <a:lstStyle/>
        <a:p>
          <a:endParaRPr lang="ru-RU"/>
        </a:p>
      </dgm:t>
    </dgm:pt>
    <dgm:pt modelId="{96329637-59BE-4879-BB6F-983CB5D0F0CB}" type="sibTrans" cxnId="{0D10BC40-C90C-41F3-A342-A5560CBCB3B2}">
      <dgm:prSet/>
      <dgm:spPr/>
      <dgm:t>
        <a:bodyPr/>
        <a:lstStyle/>
        <a:p>
          <a:endParaRPr lang="ru-RU"/>
        </a:p>
      </dgm:t>
    </dgm:pt>
    <dgm:pt modelId="{01929EF1-D28F-4073-8E93-AFBB6680654C}" type="pres">
      <dgm:prSet presAssocID="{B2191B9E-3243-4B42-A05D-AE93168491E3}" presName="outerComposite" presStyleCnt="0">
        <dgm:presLayoutVars>
          <dgm:chMax val="2"/>
          <dgm:animLvl val="lvl"/>
          <dgm:resizeHandles val="exact"/>
        </dgm:presLayoutVars>
      </dgm:prSet>
      <dgm:spPr/>
      <dgm:t>
        <a:bodyPr/>
        <a:lstStyle/>
        <a:p>
          <a:endParaRPr lang="ru-RU"/>
        </a:p>
      </dgm:t>
    </dgm:pt>
    <dgm:pt modelId="{4D8CC152-E425-4031-83E0-5B3A90C5015D}" type="pres">
      <dgm:prSet presAssocID="{B2191B9E-3243-4B42-A05D-AE93168491E3}" presName="dummyMaxCanvas" presStyleCnt="0"/>
      <dgm:spPr/>
    </dgm:pt>
    <dgm:pt modelId="{70CB0AE7-46B1-43B2-8D76-0C73CF8986A0}" type="pres">
      <dgm:prSet presAssocID="{B2191B9E-3243-4B42-A05D-AE93168491E3}" presName="parentComposite" presStyleCnt="0"/>
      <dgm:spPr/>
    </dgm:pt>
    <dgm:pt modelId="{74F1C533-E3BA-4346-B8FB-39EBBE93A3C9}" type="pres">
      <dgm:prSet presAssocID="{B2191B9E-3243-4B42-A05D-AE93168491E3}" presName="parent1" presStyleLbl="alignAccFollowNode1" presStyleIdx="0" presStyleCnt="4">
        <dgm:presLayoutVars>
          <dgm:chMax val="4"/>
        </dgm:presLayoutVars>
      </dgm:prSet>
      <dgm:spPr/>
      <dgm:t>
        <a:bodyPr/>
        <a:lstStyle/>
        <a:p>
          <a:endParaRPr lang="ru-RU"/>
        </a:p>
      </dgm:t>
    </dgm:pt>
    <dgm:pt modelId="{99218573-F37C-47BA-A6BE-0626ACBD31C2}" type="pres">
      <dgm:prSet presAssocID="{B2191B9E-3243-4B42-A05D-AE93168491E3}" presName="parent2" presStyleLbl="alignAccFollowNode1" presStyleIdx="1" presStyleCnt="4">
        <dgm:presLayoutVars>
          <dgm:chMax val="4"/>
        </dgm:presLayoutVars>
      </dgm:prSet>
      <dgm:spPr/>
      <dgm:t>
        <a:bodyPr/>
        <a:lstStyle/>
        <a:p>
          <a:endParaRPr lang="ru-RU"/>
        </a:p>
      </dgm:t>
    </dgm:pt>
    <dgm:pt modelId="{C66C1D99-7EEF-4579-A628-E80C877714C8}" type="pres">
      <dgm:prSet presAssocID="{B2191B9E-3243-4B42-A05D-AE93168491E3}" presName="childrenComposite" presStyleCnt="0"/>
      <dgm:spPr/>
    </dgm:pt>
    <dgm:pt modelId="{484A997E-1E6F-43BA-B755-E3710BCE9F9C}" type="pres">
      <dgm:prSet presAssocID="{B2191B9E-3243-4B42-A05D-AE93168491E3}" presName="dummyMaxCanvas_ChildArea" presStyleCnt="0"/>
      <dgm:spPr/>
    </dgm:pt>
    <dgm:pt modelId="{3147DAA8-4A86-43EC-AE77-C97833D91D3F}" type="pres">
      <dgm:prSet presAssocID="{B2191B9E-3243-4B42-A05D-AE93168491E3}" presName="fulcrum" presStyleLbl="alignAccFollowNode1" presStyleIdx="2" presStyleCnt="4"/>
      <dgm:spPr/>
    </dgm:pt>
    <dgm:pt modelId="{C7AC35D7-7ABF-4059-BA61-028DB865AAB9}" type="pres">
      <dgm:prSet presAssocID="{B2191B9E-3243-4B42-A05D-AE93168491E3}" presName="balance_41" presStyleLbl="alignAccFollowNode1" presStyleIdx="3" presStyleCnt="4">
        <dgm:presLayoutVars>
          <dgm:bulletEnabled val="1"/>
        </dgm:presLayoutVars>
      </dgm:prSet>
      <dgm:spPr/>
    </dgm:pt>
    <dgm:pt modelId="{472F88B1-30B0-4B61-B320-13FCAC024999}" type="pres">
      <dgm:prSet presAssocID="{B2191B9E-3243-4B42-A05D-AE93168491E3}" presName="left_41_1" presStyleLbl="node1" presStyleIdx="0" presStyleCnt="5">
        <dgm:presLayoutVars>
          <dgm:bulletEnabled val="1"/>
        </dgm:presLayoutVars>
      </dgm:prSet>
      <dgm:spPr/>
      <dgm:t>
        <a:bodyPr/>
        <a:lstStyle/>
        <a:p>
          <a:endParaRPr lang="ru-RU"/>
        </a:p>
      </dgm:t>
    </dgm:pt>
    <dgm:pt modelId="{0BFE6296-13ED-4C70-BD3D-F1840B22ACA2}" type="pres">
      <dgm:prSet presAssocID="{B2191B9E-3243-4B42-A05D-AE93168491E3}" presName="left_41_2" presStyleLbl="node1" presStyleIdx="1" presStyleCnt="5">
        <dgm:presLayoutVars>
          <dgm:bulletEnabled val="1"/>
        </dgm:presLayoutVars>
      </dgm:prSet>
      <dgm:spPr/>
      <dgm:t>
        <a:bodyPr/>
        <a:lstStyle/>
        <a:p>
          <a:endParaRPr lang="ru-RU"/>
        </a:p>
      </dgm:t>
    </dgm:pt>
    <dgm:pt modelId="{EF9FD9FE-2734-4B0D-BAF0-7B49D054D553}" type="pres">
      <dgm:prSet presAssocID="{B2191B9E-3243-4B42-A05D-AE93168491E3}" presName="left_41_3" presStyleLbl="node1" presStyleIdx="2" presStyleCnt="5">
        <dgm:presLayoutVars>
          <dgm:bulletEnabled val="1"/>
        </dgm:presLayoutVars>
      </dgm:prSet>
      <dgm:spPr/>
      <dgm:t>
        <a:bodyPr/>
        <a:lstStyle/>
        <a:p>
          <a:endParaRPr lang="ru-RU"/>
        </a:p>
      </dgm:t>
    </dgm:pt>
    <dgm:pt modelId="{003FCF4C-45EB-42F7-9442-095735643FD3}" type="pres">
      <dgm:prSet presAssocID="{B2191B9E-3243-4B42-A05D-AE93168491E3}" presName="left_41_4" presStyleLbl="node1" presStyleIdx="3" presStyleCnt="5">
        <dgm:presLayoutVars>
          <dgm:bulletEnabled val="1"/>
        </dgm:presLayoutVars>
      </dgm:prSet>
      <dgm:spPr/>
      <dgm:t>
        <a:bodyPr/>
        <a:lstStyle/>
        <a:p>
          <a:endParaRPr lang="ru-RU"/>
        </a:p>
      </dgm:t>
    </dgm:pt>
    <dgm:pt modelId="{8BE8B585-8364-45B4-94C6-3168828BF593}" type="pres">
      <dgm:prSet presAssocID="{B2191B9E-3243-4B42-A05D-AE93168491E3}" presName="right_41_1" presStyleLbl="node1" presStyleIdx="4" presStyleCnt="5">
        <dgm:presLayoutVars>
          <dgm:bulletEnabled val="1"/>
        </dgm:presLayoutVars>
      </dgm:prSet>
      <dgm:spPr/>
      <dgm:t>
        <a:bodyPr/>
        <a:lstStyle/>
        <a:p>
          <a:endParaRPr lang="ru-RU"/>
        </a:p>
      </dgm:t>
    </dgm:pt>
  </dgm:ptLst>
  <dgm:cxnLst>
    <dgm:cxn modelId="{6E44A6FE-0561-442D-8800-B94B64363963}" type="presOf" srcId="{A1FE192E-15F3-43B7-AAF8-59DEE13BFCAD}" destId="{003FCF4C-45EB-42F7-9442-095735643FD3}" srcOrd="0" destOrd="0" presId="urn:microsoft.com/office/officeart/2005/8/layout/balance1"/>
    <dgm:cxn modelId="{F3D35DDB-1313-4840-9647-3E59D759E049}" srcId="{B2191B9E-3243-4B42-A05D-AE93168491E3}" destId="{B81D7DB8-78A0-4235-9DF1-D9063B45F511}" srcOrd="0" destOrd="0" parTransId="{F17607D2-E55F-4610-9130-B95607A46878}" sibTransId="{A11DFA0C-CB47-4500-9D9C-5137D3BF1A3E}"/>
    <dgm:cxn modelId="{194139EA-124D-4296-AC7C-EE0357B5CA90}" type="presOf" srcId="{6D6613A6-0F26-4BD9-873F-63AAB091DFF9}" destId="{EF9FD9FE-2734-4B0D-BAF0-7B49D054D553}" srcOrd="0" destOrd="0" presId="urn:microsoft.com/office/officeart/2005/8/layout/balance1"/>
    <dgm:cxn modelId="{C72BF26D-3DAD-42F2-8579-888CFD1DA05F}" type="presOf" srcId="{B81D7DB8-78A0-4235-9DF1-D9063B45F511}" destId="{74F1C533-E3BA-4346-B8FB-39EBBE93A3C9}" srcOrd="0" destOrd="0" presId="urn:microsoft.com/office/officeart/2005/8/layout/balance1"/>
    <dgm:cxn modelId="{68A5586D-C44D-4BBD-8A8A-312ABC9720C7}" srcId="{89C43611-9111-46DA-BB67-232FAFA36CDA}" destId="{14E8C8A8-66AD-4D56-96E7-31555F8B5B9D}" srcOrd="0" destOrd="0" parTransId="{6A06F544-120C-41C1-97AD-BCA053B35DE8}" sibTransId="{2A28A1B8-D73B-4694-B3AE-CC941443368B}"/>
    <dgm:cxn modelId="{CEA549A8-BB1A-4787-B059-4A324B8122B3}" type="presOf" srcId="{B2191B9E-3243-4B42-A05D-AE93168491E3}" destId="{01929EF1-D28F-4073-8E93-AFBB6680654C}" srcOrd="0" destOrd="0" presId="urn:microsoft.com/office/officeart/2005/8/layout/balance1"/>
    <dgm:cxn modelId="{300CEAB9-24DA-4B1C-AAC4-AD4A8DB348F3}" type="presOf" srcId="{955DB494-A59D-41CF-9885-58394975AE5C}" destId="{0BFE6296-13ED-4C70-BD3D-F1840B22ACA2}" srcOrd="0" destOrd="0" presId="urn:microsoft.com/office/officeart/2005/8/layout/balance1"/>
    <dgm:cxn modelId="{5D6478E2-8EDF-4F01-A3AF-42E0A8F3901A}" srcId="{B2191B9E-3243-4B42-A05D-AE93168491E3}" destId="{89C43611-9111-46DA-BB67-232FAFA36CDA}" srcOrd="1" destOrd="0" parTransId="{7F630A7B-BCD5-428A-875C-865F34FD26B7}" sibTransId="{5AA9F07F-C614-4B73-A819-B06ECF0B9E8F}"/>
    <dgm:cxn modelId="{A44BAF67-FCEA-45F7-B521-364B63F88A86}" srcId="{B81D7DB8-78A0-4235-9DF1-D9063B45F511}" destId="{955DB494-A59D-41CF-9885-58394975AE5C}" srcOrd="1" destOrd="0" parTransId="{5CA68F8B-5134-4641-83C2-4E46AB0503F9}" sibTransId="{640EFF44-1E55-4E7D-9C53-E6B0EA64FB12}"/>
    <dgm:cxn modelId="{44F6B1CB-6E08-432B-A7A8-788B5789D5C2}" type="presOf" srcId="{1C11CD94-38E6-4647-8C85-05414C2D3321}" destId="{472F88B1-30B0-4B61-B320-13FCAC024999}" srcOrd="0" destOrd="0" presId="urn:microsoft.com/office/officeart/2005/8/layout/balance1"/>
    <dgm:cxn modelId="{DE73347A-E750-4212-8122-C099EC2F6F64}" srcId="{B81D7DB8-78A0-4235-9DF1-D9063B45F511}" destId="{6D6613A6-0F26-4BD9-873F-63AAB091DFF9}" srcOrd="2" destOrd="0" parTransId="{2E6E30E4-9494-4A10-BC56-FFF710206FC5}" sibTransId="{EF3DDF5D-32E0-4278-A784-876709F9F0F7}"/>
    <dgm:cxn modelId="{0D10BC40-C90C-41F3-A342-A5560CBCB3B2}" srcId="{B81D7DB8-78A0-4235-9DF1-D9063B45F511}" destId="{A1FE192E-15F3-43B7-AAF8-59DEE13BFCAD}" srcOrd="3" destOrd="0" parTransId="{5AF9C7CF-BD9B-452F-A366-B02071B8DCC4}" sibTransId="{96329637-59BE-4879-BB6F-983CB5D0F0CB}"/>
    <dgm:cxn modelId="{2445CE73-ECC7-4FBC-8BD2-EACD59F8A2FF}" srcId="{B81D7DB8-78A0-4235-9DF1-D9063B45F511}" destId="{1C11CD94-38E6-4647-8C85-05414C2D3321}" srcOrd="0" destOrd="0" parTransId="{0E4F729C-F9B6-4393-9EE8-1642030D151F}" sibTransId="{5D695A54-FFEC-4C89-AB02-2CE38F138471}"/>
    <dgm:cxn modelId="{122CD604-0730-494D-A65F-E00E22B66320}" type="presOf" srcId="{89C43611-9111-46DA-BB67-232FAFA36CDA}" destId="{99218573-F37C-47BA-A6BE-0626ACBD31C2}" srcOrd="0" destOrd="0" presId="urn:microsoft.com/office/officeart/2005/8/layout/balance1"/>
    <dgm:cxn modelId="{5A139729-CC05-4703-89E0-75B3BCCB4AF6}" type="presOf" srcId="{14E8C8A8-66AD-4D56-96E7-31555F8B5B9D}" destId="{8BE8B585-8364-45B4-94C6-3168828BF593}" srcOrd="0" destOrd="0" presId="urn:microsoft.com/office/officeart/2005/8/layout/balance1"/>
    <dgm:cxn modelId="{D49AB0E6-7A2B-4C5B-A585-80A92AFC19E7}" type="presParOf" srcId="{01929EF1-D28F-4073-8E93-AFBB6680654C}" destId="{4D8CC152-E425-4031-83E0-5B3A90C5015D}" srcOrd="0" destOrd="0" presId="urn:microsoft.com/office/officeart/2005/8/layout/balance1"/>
    <dgm:cxn modelId="{E3CA47CC-ABB6-4C93-9D37-66DA2865D9A2}" type="presParOf" srcId="{01929EF1-D28F-4073-8E93-AFBB6680654C}" destId="{70CB0AE7-46B1-43B2-8D76-0C73CF8986A0}" srcOrd="1" destOrd="0" presId="urn:microsoft.com/office/officeart/2005/8/layout/balance1"/>
    <dgm:cxn modelId="{6CB05A66-1FAC-4145-BF9D-A28A8167D1C4}" type="presParOf" srcId="{70CB0AE7-46B1-43B2-8D76-0C73CF8986A0}" destId="{74F1C533-E3BA-4346-B8FB-39EBBE93A3C9}" srcOrd="0" destOrd="0" presId="urn:microsoft.com/office/officeart/2005/8/layout/balance1"/>
    <dgm:cxn modelId="{2BD8AEF6-521B-40B5-9F9B-18E9A07B65A4}" type="presParOf" srcId="{70CB0AE7-46B1-43B2-8D76-0C73CF8986A0}" destId="{99218573-F37C-47BA-A6BE-0626ACBD31C2}" srcOrd="1" destOrd="0" presId="urn:microsoft.com/office/officeart/2005/8/layout/balance1"/>
    <dgm:cxn modelId="{299D84F5-CC9A-4336-B4FA-56616152CF41}" type="presParOf" srcId="{01929EF1-D28F-4073-8E93-AFBB6680654C}" destId="{C66C1D99-7EEF-4579-A628-E80C877714C8}" srcOrd="2" destOrd="0" presId="urn:microsoft.com/office/officeart/2005/8/layout/balance1"/>
    <dgm:cxn modelId="{52AB4E29-54E3-441A-98D9-1CFCEFE63421}" type="presParOf" srcId="{C66C1D99-7EEF-4579-A628-E80C877714C8}" destId="{484A997E-1E6F-43BA-B755-E3710BCE9F9C}" srcOrd="0" destOrd="0" presId="urn:microsoft.com/office/officeart/2005/8/layout/balance1"/>
    <dgm:cxn modelId="{247DC24C-3BFF-4577-8E11-28B1E53EB065}" type="presParOf" srcId="{C66C1D99-7EEF-4579-A628-E80C877714C8}" destId="{3147DAA8-4A86-43EC-AE77-C97833D91D3F}" srcOrd="1" destOrd="0" presId="urn:microsoft.com/office/officeart/2005/8/layout/balance1"/>
    <dgm:cxn modelId="{7A63A03D-417F-4D5C-B04B-4A5E4CC1FE57}" type="presParOf" srcId="{C66C1D99-7EEF-4579-A628-E80C877714C8}" destId="{C7AC35D7-7ABF-4059-BA61-028DB865AAB9}" srcOrd="2" destOrd="0" presId="urn:microsoft.com/office/officeart/2005/8/layout/balance1"/>
    <dgm:cxn modelId="{96196DB4-2D62-4A36-B97B-E913D646F144}" type="presParOf" srcId="{C66C1D99-7EEF-4579-A628-E80C877714C8}" destId="{472F88B1-30B0-4B61-B320-13FCAC024999}" srcOrd="3" destOrd="0" presId="urn:microsoft.com/office/officeart/2005/8/layout/balance1"/>
    <dgm:cxn modelId="{FDCA9F2C-C88F-4825-A962-67A84013CE72}" type="presParOf" srcId="{C66C1D99-7EEF-4579-A628-E80C877714C8}" destId="{0BFE6296-13ED-4C70-BD3D-F1840B22ACA2}" srcOrd="4" destOrd="0" presId="urn:microsoft.com/office/officeart/2005/8/layout/balance1"/>
    <dgm:cxn modelId="{5BAED276-9CC5-4C31-B020-F23D1C1765CA}" type="presParOf" srcId="{C66C1D99-7EEF-4579-A628-E80C877714C8}" destId="{EF9FD9FE-2734-4B0D-BAF0-7B49D054D553}" srcOrd="5" destOrd="0" presId="urn:microsoft.com/office/officeart/2005/8/layout/balance1"/>
    <dgm:cxn modelId="{089BF63F-CE9A-43C0-88D7-4562EB9A2FB6}" type="presParOf" srcId="{C66C1D99-7EEF-4579-A628-E80C877714C8}" destId="{003FCF4C-45EB-42F7-9442-095735643FD3}" srcOrd="6" destOrd="0" presId="urn:microsoft.com/office/officeart/2005/8/layout/balance1"/>
    <dgm:cxn modelId="{5A85F7DF-91C4-4C11-B3E1-8199B28E96C2}" type="presParOf" srcId="{C66C1D99-7EEF-4579-A628-E80C877714C8}" destId="{8BE8B585-8364-45B4-94C6-3168828BF593}" srcOrd="7"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C4EE9-D29C-4AEE-B07F-9E3A83CF8E59}">
      <dsp:nvSpPr>
        <dsp:cNvPr id="0" name=""/>
        <dsp:cNvSpPr/>
      </dsp:nvSpPr>
      <dsp:spPr>
        <a:xfrm>
          <a:off x="3986212" y="1804245"/>
          <a:ext cx="2828925" cy="673155"/>
        </a:xfrm>
        <a:custGeom>
          <a:avLst/>
          <a:gdLst/>
          <a:ahLst/>
          <a:cxnLst/>
          <a:rect l="0" t="0" r="0" b="0"/>
          <a:pathLst>
            <a:path>
              <a:moveTo>
                <a:pt x="0" y="0"/>
              </a:moveTo>
              <a:lnTo>
                <a:pt x="0" y="458735"/>
              </a:lnTo>
              <a:lnTo>
                <a:pt x="2828925" y="458735"/>
              </a:lnTo>
              <a:lnTo>
                <a:pt x="2828925" y="6731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5C5515-C2BC-41F8-8206-0E17D472A337}">
      <dsp:nvSpPr>
        <dsp:cNvPr id="0" name=""/>
        <dsp:cNvSpPr/>
      </dsp:nvSpPr>
      <dsp:spPr>
        <a:xfrm>
          <a:off x="3940492" y="1804245"/>
          <a:ext cx="91440" cy="673155"/>
        </a:xfrm>
        <a:custGeom>
          <a:avLst/>
          <a:gdLst/>
          <a:ahLst/>
          <a:cxnLst/>
          <a:rect l="0" t="0" r="0" b="0"/>
          <a:pathLst>
            <a:path>
              <a:moveTo>
                <a:pt x="45720" y="0"/>
              </a:moveTo>
              <a:lnTo>
                <a:pt x="45720" y="6731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DDB90D-5075-4C13-8EC7-C6707A69D146}">
      <dsp:nvSpPr>
        <dsp:cNvPr id="0" name=""/>
        <dsp:cNvSpPr/>
      </dsp:nvSpPr>
      <dsp:spPr>
        <a:xfrm>
          <a:off x="1157287" y="1804245"/>
          <a:ext cx="2828925" cy="673155"/>
        </a:xfrm>
        <a:custGeom>
          <a:avLst/>
          <a:gdLst/>
          <a:ahLst/>
          <a:cxnLst/>
          <a:rect l="0" t="0" r="0" b="0"/>
          <a:pathLst>
            <a:path>
              <a:moveTo>
                <a:pt x="2828925" y="0"/>
              </a:moveTo>
              <a:lnTo>
                <a:pt x="2828925" y="458735"/>
              </a:lnTo>
              <a:lnTo>
                <a:pt x="0" y="458735"/>
              </a:lnTo>
              <a:lnTo>
                <a:pt x="0" y="6731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D4E3CA-B69A-4D54-881B-1FEB5B3C9E71}">
      <dsp:nvSpPr>
        <dsp:cNvPr id="0" name=""/>
        <dsp:cNvSpPr/>
      </dsp:nvSpPr>
      <dsp:spPr>
        <a:xfrm>
          <a:off x="2828924" y="334489"/>
          <a:ext cx="2314575" cy="14697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0CC01E-D79C-47AA-B5BB-26340FE54F58}">
      <dsp:nvSpPr>
        <dsp:cNvPr id="0" name=""/>
        <dsp:cNvSpPr/>
      </dsp:nvSpPr>
      <dsp:spPr>
        <a:xfrm>
          <a:off x="3086099" y="578806"/>
          <a:ext cx="2314575" cy="146975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err="1" smtClean="0"/>
            <a:t>CShape</a:t>
          </a:r>
          <a:r>
            <a:rPr lang="en-US" sz="3000" kern="1200" dirty="0" smtClean="0"/>
            <a:t/>
          </a:r>
          <a:br>
            <a:rPr lang="en-US" sz="3000" kern="1200" dirty="0" smtClean="0"/>
          </a:br>
          <a:r>
            <a:rPr lang="en-US" sz="3000" i="1" kern="1200" dirty="0" smtClean="0"/>
            <a:t>Clone()</a:t>
          </a:r>
          <a:endParaRPr lang="ru-RU" sz="3000" i="1" kern="1200" dirty="0"/>
        </a:p>
      </dsp:txBody>
      <dsp:txXfrm>
        <a:off x="3129147" y="621854"/>
        <a:ext cx="2228479" cy="1383659"/>
      </dsp:txXfrm>
    </dsp:sp>
    <dsp:sp modelId="{FE337636-4961-41BD-9691-6AC8C1482DC7}">
      <dsp:nvSpPr>
        <dsp:cNvPr id="0" name=""/>
        <dsp:cNvSpPr/>
      </dsp:nvSpPr>
      <dsp:spPr>
        <a:xfrm>
          <a:off x="0" y="2477400"/>
          <a:ext cx="2314575" cy="14697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BFC15D-5F36-495A-AACF-DEACBD5C12B7}">
      <dsp:nvSpPr>
        <dsp:cNvPr id="0" name=""/>
        <dsp:cNvSpPr/>
      </dsp:nvSpPr>
      <dsp:spPr>
        <a:xfrm>
          <a:off x="257174" y="2721716"/>
          <a:ext cx="2314575" cy="146975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err="1" smtClean="0"/>
            <a:t>CRectangle</a:t>
          </a:r>
          <a:r>
            <a:rPr lang="en-US" sz="3000" b="1" kern="1200" dirty="0" smtClean="0"/>
            <a:t/>
          </a:r>
          <a:br>
            <a:rPr lang="en-US" sz="3000" b="1" kern="1200" dirty="0" smtClean="0"/>
          </a:br>
          <a:r>
            <a:rPr lang="en-US" sz="3000" b="0" kern="1200" dirty="0" smtClean="0"/>
            <a:t>Clone()</a:t>
          </a:r>
          <a:endParaRPr lang="ru-RU" sz="3000" b="1" kern="1200" dirty="0"/>
        </a:p>
      </dsp:txBody>
      <dsp:txXfrm>
        <a:off x="300222" y="2764764"/>
        <a:ext cx="2228479" cy="1383659"/>
      </dsp:txXfrm>
    </dsp:sp>
    <dsp:sp modelId="{463A3FB3-CB9F-4BC0-8B28-97CD7E8CCF65}">
      <dsp:nvSpPr>
        <dsp:cNvPr id="0" name=""/>
        <dsp:cNvSpPr/>
      </dsp:nvSpPr>
      <dsp:spPr>
        <a:xfrm>
          <a:off x="2828924" y="2477400"/>
          <a:ext cx="2314575" cy="14697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38B839-E99C-4757-A283-C617905CB5BF}">
      <dsp:nvSpPr>
        <dsp:cNvPr id="0" name=""/>
        <dsp:cNvSpPr/>
      </dsp:nvSpPr>
      <dsp:spPr>
        <a:xfrm>
          <a:off x="3086099" y="2721716"/>
          <a:ext cx="2314575" cy="146975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err="1" smtClean="0"/>
            <a:t>CEllipse</a:t>
          </a:r>
          <a:r>
            <a:rPr lang="en-US" sz="3000" kern="1200" dirty="0" smtClean="0"/>
            <a:t/>
          </a:r>
          <a:br>
            <a:rPr lang="en-US" sz="3000" kern="1200" dirty="0" smtClean="0"/>
          </a:br>
          <a:r>
            <a:rPr lang="en-US" sz="3000" kern="1200" dirty="0" smtClean="0"/>
            <a:t>Clone()</a:t>
          </a:r>
          <a:endParaRPr lang="ru-RU" sz="3000" kern="1200" dirty="0"/>
        </a:p>
      </dsp:txBody>
      <dsp:txXfrm>
        <a:off x="3129147" y="2764764"/>
        <a:ext cx="2228479" cy="1383659"/>
      </dsp:txXfrm>
    </dsp:sp>
    <dsp:sp modelId="{D0B1F8F9-8E6B-444A-8C1B-58424C11EE32}">
      <dsp:nvSpPr>
        <dsp:cNvPr id="0" name=""/>
        <dsp:cNvSpPr/>
      </dsp:nvSpPr>
      <dsp:spPr>
        <a:xfrm>
          <a:off x="5657850" y="2477400"/>
          <a:ext cx="2314575" cy="14697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47111B-62E4-4FB0-A48E-F955DC27ED94}">
      <dsp:nvSpPr>
        <dsp:cNvPr id="0" name=""/>
        <dsp:cNvSpPr/>
      </dsp:nvSpPr>
      <dsp:spPr>
        <a:xfrm>
          <a:off x="5915024" y="2721716"/>
          <a:ext cx="2314575" cy="146975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err="1" smtClean="0"/>
            <a:t>CCallout</a:t>
          </a:r>
          <a:r>
            <a:rPr lang="en-US" sz="3000" kern="1200" dirty="0" smtClean="0"/>
            <a:t/>
          </a:r>
          <a:br>
            <a:rPr lang="en-US" sz="3000" kern="1200" dirty="0" smtClean="0"/>
          </a:br>
          <a:r>
            <a:rPr lang="en-US" sz="3000" kern="1200" dirty="0" smtClean="0"/>
            <a:t>Clone()</a:t>
          </a:r>
          <a:endParaRPr lang="ru-RU" sz="3000" kern="1200" dirty="0"/>
        </a:p>
      </dsp:txBody>
      <dsp:txXfrm>
        <a:off x="5958072" y="2764764"/>
        <a:ext cx="2228479" cy="13836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F1C533-E3BA-4346-B8FB-39EBBE93A3C9}">
      <dsp:nvSpPr>
        <dsp:cNvPr id="0" name=""/>
        <dsp:cNvSpPr/>
      </dsp:nvSpPr>
      <dsp:spPr>
        <a:xfrm>
          <a:off x="883920" y="0"/>
          <a:ext cx="2331720" cy="1295400"/>
        </a:xfrm>
        <a:prstGeom prst="roundRect">
          <a:avLst>
            <a:gd name="adj" fmla="val 1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Преимущества</a:t>
          </a:r>
          <a:endParaRPr lang="ru-RU" sz="2400" kern="1200" dirty="0"/>
        </a:p>
      </dsp:txBody>
      <dsp:txXfrm>
        <a:off x="921861" y="37941"/>
        <a:ext cx="2255838" cy="1219518"/>
      </dsp:txXfrm>
    </dsp:sp>
    <dsp:sp modelId="{99218573-F37C-47BA-A6BE-0626ACBD31C2}">
      <dsp:nvSpPr>
        <dsp:cNvPr id="0" name=""/>
        <dsp:cNvSpPr/>
      </dsp:nvSpPr>
      <dsp:spPr>
        <a:xfrm>
          <a:off x="4251960" y="0"/>
          <a:ext cx="2331720" cy="1295400"/>
        </a:xfrm>
        <a:prstGeom prst="roundRect">
          <a:avLst>
            <a:gd name="adj" fmla="val 1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Недостатки</a:t>
          </a:r>
          <a:endParaRPr lang="ru-RU" sz="2400" kern="1200" dirty="0"/>
        </a:p>
      </dsp:txBody>
      <dsp:txXfrm>
        <a:off x="4289901" y="37941"/>
        <a:ext cx="2255838" cy="1219518"/>
      </dsp:txXfrm>
    </dsp:sp>
    <dsp:sp modelId="{3147DAA8-4A86-43EC-AE77-C97833D91D3F}">
      <dsp:nvSpPr>
        <dsp:cNvPr id="0" name=""/>
        <dsp:cNvSpPr/>
      </dsp:nvSpPr>
      <dsp:spPr>
        <a:xfrm>
          <a:off x="3248025" y="5505450"/>
          <a:ext cx="971550" cy="971550"/>
        </a:xfrm>
        <a:prstGeom prst="triangle">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AC35D7-7ABF-4059-BA61-028DB865AAB9}">
      <dsp:nvSpPr>
        <dsp:cNvPr id="0" name=""/>
        <dsp:cNvSpPr/>
      </dsp:nvSpPr>
      <dsp:spPr>
        <a:xfrm rot="21360000">
          <a:off x="818259" y="5089129"/>
          <a:ext cx="5831080" cy="407748"/>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2F88B1-30B0-4B61-B320-13FCAC024999}">
      <dsp:nvSpPr>
        <dsp:cNvPr id="0" name=""/>
        <dsp:cNvSpPr/>
      </dsp:nvSpPr>
      <dsp:spPr>
        <a:xfrm rot="21360000">
          <a:off x="828011" y="4354554"/>
          <a:ext cx="2313997" cy="79912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u-RU" sz="1100" b="0" i="0" kern="1200" dirty="0" smtClean="0"/>
            <a:t>Позволяет клонировать объекты, не привязываясь к их конкретным классам.</a:t>
          </a:r>
          <a:endParaRPr lang="ru-RU" sz="1100" kern="1200" dirty="0"/>
        </a:p>
      </dsp:txBody>
      <dsp:txXfrm>
        <a:off x="867021" y="4393564"/>
        <a:ext cx="2235977" cy="721106"/>
      </dsp:txXfrm>
    </dsp:sp>
    <dsp:sp modelId="{0BFE6296-13ED-4C70-BD3D-F1840B22ACA2}">
      <dsp:nvSpPr>
        <dsp:cNvPr id="0" name=""/>
        <dsp:cNvSpPr/>
      </dsp:nvSpPr>
      <dsp:spPr>
        <a:xfrm rot="21360000">
          <a:off x="763241" y="3499590"/>
          <a:ext cx="2313997" cy="799126"/>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u-RU" sz="1100" b="0" i="0" kern="1200" dirty="0" smtClean="0"/>
            <a:t>Меньше повторяющегося кода инициализации объектов.</a:t>
          </a:r>
          <a:endParaRPr lang="ru-RU" sz="1100" b="0" i="0" kern="1200" dirty="0"/>
        </a:p>
      </dsp:txBody>
      <dsp:txXfrm>
        <a:off x="802251" y="3538600"/>
        <a:ext cx="2235977" cy="721106"/>
      </dsp:txXfrm>
    </dsp:sp>
    <dsp:sp modelId="{EF9FD9FE-2734-4B0D-BAF0-7B49D054D553}">
      <dsp:nvSpPr>
        <dsp:cNvPr id="0" name=""/>
        <dsp:cNvSpPr/>
      </dsp:nvSpPr>
      <dsp:spPr>
        <a:xfrm rot="21360000">
          <a:off x="698471" y="2644626"/>
          <a:ext cx="2313997" cy="799126"/>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u-RU" sz="1100" b="0" i="0" kern="1200" smtClean="0"/>
            <a:t>Ускоряет создание объектов.</a:t>
          </a:r>
          <a:endParaRPr lang="ru-RU" sz="1100" b="0" i="0" kern="1200"/>
        </a:p>
      </dsp:txBody>
      <dsp:txXfrm>
        <a:off x="737481" y="2683636"/>
        <a:ext cx="2235977" cy="721106"/>
      </dsp:txXfrm>
    </dsp:sp>
    <dsp:sp modelId="{003FCF4C-45EB-42F7-9442-095735643FD3}">
      <dsp:nvSpPr>
        <dsp:cNvPr id="0" name=""/>
        <dsp:cNvSpPr/>
      </dsp:nvSpPr>
      <dsp:spPr>
        <a:xfrm rot="21360000">
          <a:off x="633701" y="1789662"/>
          <a:ext cx="2313997" cy="799126"/>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u-RU" sz="1100" b="0" i="0" kern="1200" dirty="0" smtClean="0"/>
            <a:t>Альтернатива созданию подклассов для конструирования сложных объектов.</a:t>
          </a:r>
          <a:endParaRPr lang="ru-RU" sz="1100" b="0" i="0" kern="1200" dirty="0"/>
        </a:p>
      </dsp:txBody>
      <dsp:txXfrm>
        <a:off x="672711" y="1828672"/>
        <a:ext cx="2235977" cy="721106"/>
      </dsp:txXfrm>
    </dsp:sp>
    <dsp:sp modelId="{8BE8B585-8364-45B4-94C6-3168828BF593}">
      <dsp:nvSpPr>
        <dsp:cNvPr id="0" name=""/>
        <dsp:cNvSpPr/>
      </dsp:nvSpPr>
      <dsp:spPr>
        <a:xfrm rot="21360000">
          <a:off x="4196051" y="4121382"/>
          <a:ext cx="2313997" cy="799126"/>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u-RU" sz="1100" b="0" i="0" kern="1200" dirty="0" smtClean="0"/>
            <a:t>Сложно клонировать составные объекты, имеющие ссылки на другие объекты.</a:t>
          </a:r>
          <a:endParaRPr lang="ru-RU" sz="1100" kern="1200" dirty="0"/>
        </a:p>
      </dsp:txBody>
      <dsp:txXfrm>
        <a:off x="4235061" y="4160392"/>
        <a:ext cx="2235977" cy="7211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4/17/2023</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4/17/2023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Паттерн Прототип поручает создание копий самим копируемым объектам. Он вводит общий интерфейс для всех объектов, поддерживающих клонирование. Это позволяет копировать объекты, не привязываясь к их конкретным классам. Обычно такой интерфейс имеет всего один метод </a:t>
            </a:r>
            <a:r>
              <a:rPr lang="ru-RU" sz="900" b="0" i="0" kern="1200" dirty="0" err="1" smtClean="0">
                <a:solidFill>
                  <a:schemeClr val="tx1"/>
                </a:solidFill>
                <a:effectLst/>
                <a:latin typeface="Segoe" pitchFamily="34" charset="0"/>
                <a:ea typeface="+mn-ea"/>
                <a:cs typeface="+mn-cs"/>
              </a:rPr>
              <a:t>clone</a:t>
            </a:r>
            <a:r>
              <a:rPr lang="ru-RU" sz="900" b="0" i="0" kern="1200" dirty="0" smtClean="0">
                <a:solidFill>
                  <a:schemeClr val="tx1"/>
                </a:solidFill>
                <a:effectLst/>
                <a:latin typeface="Segoe" pitchFamily="34" charset="0"/>
                <a:ea typeface="+mn-ea"/>
                <a:cs typeface="+mn-cs"/>
              </a:rPr>
              <a:t>.</a:t>
            </a:r>
          </a:p>
          <a:p>
            <a:r>
              <a:rPr lang="ru-RU" sz="900" b="0" i="0" kern="1200" dirty="0" smtClean="0">
                <a:solidFill>
                  <a:schemeClr val="tx1"/>
                </a:solidFill>
                <a:effectLst/>
                <a:latin typeface="Segoe" pitchFamily="34" charset="0"/>
                <a:ea typeface="+mn-ea"/>
                <a:cs typeface="+mn-cs"/>
              </a:rPr>
              <a:t>Реализация этого метода в разных классах очень схожа. Метод создаёт новый объект текущего класса и копирует в него значения всех полей собственного объекта. Так получится скопировать даже приватные поля, так как большинство языков программирования разрешает доступ к приватным полям любого объекта текущего класса.</a:t>
            </a:r>
          </a:p>
          <a:p>
            <a:r>
              <a:rPr lang="ru-RU" sz="900" b="0" i="0" kern="1200" dirty="0" smtClean="0">
                <a:solidFill>
                  <a:schemeClr val="tx1"/>
                </a:solidFill>
                <a:effectLst/>
                <a:latin typeface="Segoe" pitchFamily="34" charset="0"/>
                <a:ea typeface="+mn-ea"/>
                <a:cs typeface="+mn-cs"/>
              </a:rPr>
              <a:t>Объект, который копируют, называется </a:t>
            </a:r>
            <a:r>
              <a:rPr lang="ru-RU" sz="900" b="0" i="1" kern="1200" dirty="0" smtClean="0">
                <a:solidFill>
                  <a:schemeClr val="tx1"/>
                </a:solidFill>
                <a:effectLst/>
                <a:latin typeface="Segoe" pitchFamily="34" charset="0"/>
                <a:ea typeface="+mn-ea"/>
                <a:cs typeface="+mn-cs"/>
              </a:rPr>
              <a:t>прототипом</a:t>
            </a:r>
            <a:r>
              <a:rPr lang="ru-RU" sz="900" b="0" i="0" kern="1200" dirty="0" smtClean="0">
                <a:solidFill>
                  <a:schemeClr val="tx1"/>
                </a:solidFill>
                <a:effectLst/>
                <a:latin typeface="Segoe" pitchFamily="34" charset="0"/>
                <a:ea typeface="+mn-ea"/>
                <a:cs typeface="+mn-cs"/>
              </a:rPr>
              <a:t> (откуда и название паттерна). Когда объекты программы содержат сотни полей и тысячи возможных конфигураций, прототипы могут служить своеобразной альтернативой созданию подклассов.</a:t>
            </a:r>
          </a:p>
          <a:p>
            <a:r>
              <a:rPr lang="ru-RU" sz="900" b="0" i="0" kern="1200" dirty="0" smtClean="0">
                <a:solidFill>
                  <a:schemeClr val="tx1"/>
                </a:solidFill>
                <a:effectLst/>
                <a:latin typeface="Segoe" pitchFamily="34" charset="0"/>
                <a:ea typeface="+mn-ea"/>
                <a:cs typeface="+mn-cs"/>
              </a:rPr>
              <a:t>В этом случае, все возможные прототипы заготавливаются и настраиваются на этапе инициализации программы. Потом, когда программе нужен новый объект, она создаёт копию из приготовленного прототипа.</a:t>
            </a:r>
          </a:p>
          <a:p>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3</a:t>
            </a:fld>
            <a:endParaRPr lang="ru-RU"/>
          </a:p>
        </p:txBody>
      </p:sp>
    </p:spTree>
    <p:extLst>
      <p:ext uri="{BB962C8B-B14F-4D97-AF65-F5344CB8AC3E}">
        <p14:creationId xmlns:p14="http://schemas.microsoft.com/office/powerpoint/2010/main" val="288480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900" b="1" i="0" kern="1200" dirty="0" smtClean="0">
                <a:solidFill>
                  <a:schemeClr val="tx1"/>
                </a:solidFill>
                <a:effectLst/>
                <a:latin typeface="Segoe" pitchFamily="34" charset="0"/>
                <a:ea typeface="+mn-ea"/>
                <a:cs typeface="+mn-cs"/>
              </a:rPr>
              <a:t>Интерфейс прототипов</a:t>
            </a:r>
            <a:r>
              <a:rPr lang="ru-RU" sz="900" b="0" i="0" kern="1200" dirty="0" smtClean="0">
                <a:solidFill>
                  <a:schemeClr val="tx1"/>
                </a:solidFill>
                <a:effectLst/>
                <a:latin typeface="Segoe" pitchFamily="34" charset="0"/>
                <a:ea typeface="+mn-ea"/>
                <a:cs typeface="+mn-cs"/>
              </a:rPr>
              <a:t> описывает операции клонирования. В большинстве случаев — это единственный метод </a:t>
            </a:r>
            <a:r>
              <a:rPr lang="ru-RU" dirty="0" err="1" smtClean="0"/>
              <a:t>clone</a:t>
            </a:r>
            <a:r>
              <a:rPr lang="ru-RU" sz="900" b="0" i="0" kern="1200" dirty="0" smtClean="0">
                <a:solidFill>
                  <a:schemeClr val="tx1"/>
                </a:solidFill>
                <a:effectLst/>
                <a:latin typeface="Segoe" pitchFamily="34" charset="0"/>
                <a:ea typeface="+mn-ea"/>
                <a:cs typeface="+mn-cs"/>
              </a:rPr>
              <a:t>.</a:t>
            </a:r>
          </a:p>
          <a:p>
            <a:pPr marL="228600" indent="-228600">
              <a:buAutoNum type="arabicPeriod"/>
            </a:pPr>
            <a:r>
              <a:rPr lang="ru-RU" sz="900" b="1" i="0" kern="1200" dirty="0" smtClean="0">
                <a:solidFill>
                  <a:schemeClr val="tx1"/>
                </a:solidFill>
                <a:effectLst/>
                <a:latin typeface="Segoe" pitchFamily="34" charset="0"/>
                <a:ea typeface="+mn-ea"/>
                <a:cs typeface="+mn-cs"/>
              </a:rPr>
              <a:t>Конкретный прототип</a:t>
            </a:r>
            <a:r>
              <a:rPr lang="ru-RU" sz="900" b="0" i="0" kern="1200" dirty="0" smtClean="0">
                <a:solidFill>
                  <a:schemeClr val="tx1"/>
                </a:solidFill>
                <a:effectLst/>
                <a:latin typeface="Segoe" pitchFamily="34" charset="0"/>
                <a:ea typeface="+mn-ea"/>
                <a:cs typeface="+mn-cs"/>
              </a:rPr>
              <a:t> реализует операцию клонирования самого себя. Помимо банального копирования значений всех полей, здесь могут быть спрятаны различные сложности, о которых не нужно знать клиенту. Например, клонирование связанных объектов, распутывание рекурсивных зависимостей и прочее.</a:t>
            </a:r>
          </a:p>
          <a:p>
            <a:pPr marL="228600" indent="-228600">
              <a:buAutoNum type="arabicPeriod"/>
            </a:pPr>
            <a:r>
              <a:rPr lang="ru-RU" sz="900" b="1" i="0" kern="1200" dirty="0" smtClean="0">
                <a:solidFill>
                  <a:schemeClr val="tx1"/>
                </a:solidFill>
                <a:effectLst/>
                <a:latin typeface="Segoe" pitchFamily="34" charset="0"/>
                <a:ea typeface="+mn-ea"/>
                <a:cs typeface="+mn-cs"/>
              </a:rPr>
              <a:t>Клиент</a:t>
            </a:r>
            <a:r>
              <a:rPr lang="ru-RU" sz="900" b="0" i="0" kern="1200" dirty="0" smtClean="0">
                <a:solidFill>
                  <a:schemeClr val="tx1"/>
                </a:solidFill>
                <a:effectLst/>
                <a:latin typeface="Segoe" pitchFamily="34" charset="0"/>
                <a:ea typeface="+mn-ea"/>
                <a:cs typeface="+mn-cs"/>
              </a:rPr>
              <a:t> создаёт копию объекта, обращаясь к нему через общий интерфейс прототипов.</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6</a:t>
            </a:fld>
            <a:endParaRPr lang="ru-RU"/>
          </a:p>
        </p:txBody>
      </p:sp>
    </p:spTree>
    <p:extLst>
      <p:ext uri="{BB962C8B-B14F-4D97-AF65-F5344CB8AC3E}">
        <p14:creationId xmlns:p14="http://schemas.microsoft.com/office/powerpoint/2010/main" val="224777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1" i="0" kern="1200" dirty="0" smtClean="0">
                <a:solidFill>
                  <a:schemeClr val="tx1"/>
                </a:solidFill>
                <a:effectLst/>
                <a:latin typeface="Segoe" pitchFamily="34" charset="0"/>
                <a:ea typeface="+mn-ea"/>
                <a:cs typeface="+mn-cs"/>
              </a:rPr>
              <a:t>Хранилище прототипов</a:t>
            </a:r>
            <a:r>
              <a:rPr lang="ru-RU" sz="900" b="0" i="0" kern="1200" dirty="0" smtClean="0">
                <a:solidFill>
                  <a:schemeClr val="tx1"/>
                </a:solidFill>
                <a:effectLst/>
                <a:latin typeface="Segoe" pitchFamily="34" charset="0"/>
                <a:ea typeface="+mn-ea"/>
                <a:cs typeface="+mn-cs"/>
              </a:rPr>
              <a:t> облегчает доступ к часто используемым прототипам, храня </a:t>
            </a:r>
            <a:r>
              <a:rPr lang="ru-RU" sz="900" b="0" i="0" kern="1200" dirty="0" err="1" smtClean="0">
                <a:solidFill>
                  <a:schemeClr val="tx1"/>
                </a:solidFill>
                <a:effectLst/>
                <a:latin typeface="Segoe" pitchFamily="34" charset="0"/>
                <a:ea typeface="+mn-ea"/>
                <a:cs typeface="+mn-cs"/>
              </a:rPr>
              <a:t>предсозданный</a:t>
            </a:r>
            <a:r>
              <a:rPr lang="ru-RU" sz="900" b="0" i="0" kern="1200" dirty="0" smtClean="0">
                <a:solidFill>
                  <a:schemeClr val="tx1"/>
                </a:solidFill>
                <a:effectLst/>
                <a:latin typeface="Segoe" pitchFamily="34" charset="0"/>
                <a:ea typeface="+mn-ea"/>
                <a:cs typeface="+mn-cs"/>
              </a:rPr>
              <a:t> набор эталонных, готовых к копированию объектов. Простейшее хранилище может быть построено с помощью хеш-таблицы вида </a:t>
            </a:r>
            <a:r>
              <a:rPr lang="ru-RU" dirty="0" smtClean="0"/>
              <a:t>имя-прототипа → прототип</a:t>
            </a:r>
            <a:r>
              <a:rPr lang="ru-RU" sz="900" b="0" i="0" kern="1200" dirty="0" smtClean="0">
                <a:solidFill>
                  <a:schemeClr val="tx1"/>
                </a:solidFill>
                <a:effectLst/>
                <a:latin typeface="Segoe" pitchFamily="34" charset="0"/>
                <a:ea typeface="+mn-ea"/>
                <a:cs typeface="+mn-cs"/>
              </a:rPr>
              <a:t>. Но для удобства поиска, прототипы можно маркировать и другими критериями, а не только условным именем.</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9</a:t>
            </a:fld>
            <a:endParaRPr lang="en-US"/>
          </a:p>
        </p:txBody>
      </p:sp>
    </p:spTree>
    <p:extLst>
      <p:ext uri="{BB962C8B-B14F-4D97-AF65-F5344CB8AC3E}">
        <p14:creationId xmlns:p14="http://schemas.microsoft.com/office/powerpoint/2010/main" val="406045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16</a:t>
            </a:fld>
            <a:endParaRPr lang="ru-RU"/>
          </a:p>
        </p:txBody>
      </p:sp>
    </p:spTree>
    <p:extLst>
      <p:ext uri="{BB962C8B-B14F-4D97-AF65-F5344CB8AC3E}">
        <p14:creationId xmlns:p14="http://schemas.microsoft.com/office/powerpoint/2010/main" val="1073865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1" i="0" kern="1200" dirty="0" smtClean="0">
                <a:solidFill>
                  <a:schemeClr val="tx1"/>
                </a:solidFill>
                <a:effectLst/>
                <a:latin typeface="Segoe" pitchFamily="34" charset="0"/>
                <a:ea typeface="+mn-ea"/>
                <a:cs typeface="+mn-cs"/>
              </a:rPr>
              <a:t>Когда ваш код не должен зависеть от классов копируемых объектов.</a:t>
            </a:r>
            <a:endParaRPr lang="en-US" sz="900" b="1" i="0" kern="1200" dirty="0" smtClean="0">
              <a:solidFill>
                <a:schemeClr val="tx1"/>
              </a:solidFill>
              <a:effectLst/>
              <a:latin typeface="Segoe" pitchFamily="34" charset="0"/>
              <a:ea typeface="+mn-ea"/>
              <a:cs typeface="+mn-cs"/>
            </a:endParaRPr>
          </a:p>
          <a:p>
            <a:r>
              <a:rPr lang="ru-RU" sz="900" b="1" i="0" kern="1200" dirty="0" smtClean="0">
                <a:solidFill>
                  <a:schemeClr val="tx1"/>
                </a:solidFill>
                <a:effectLst/>
                <a:latin typeface="Segoe" pitchFamily="34" charset="0"/>
                <a:ea typeface="+mn-ea"/>
                <a:cs typeface="+mn-cs"/>
              </a:rPr>
              <a:t>Когда вы имеете уйму подклассов, которые отличаются начальными значениями полей. Кто-то мог создать все эти классы, чтобы иметь возможность легко порождать объекты с определённой конфигурацией.</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17</a:t>
            </a:fld>
            <a:endParaRPr lang="en-US"/>
          </a:p>
        </p:txBody>
      </p:sp>
    </p:spTree>
    <p:extLst>
      <p:ext uri="{BB962C8B-B14F-4D97-AF65-F5344CB8AC3E}">
        <p14:creationId xmlns:p14="http://schemas.microsoft.com/office/powerpoint/2010/main" val="3791365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18</a:t>
            </a:fld>
            <a:endParaRPr lang="en-US"/>
          </a:p>
        </p:txBody>
      </p:sp>
    </p:spTree>
    <p:extLst>
      <p:ext uri="{BB962C8B-B14F-4D97-AF65-F5344CB8AC3E}">
        <p14:creationId xmlns:p14="http://schemas.microsoft.com/office/powerpoint/2010/main" val="331250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7091B901-6D5B-493D-BC74-1D73F14B3E82}"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CF22E3F-EBE3-47F8-A697-0468DD66A7DD}"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C8AE429-11B2-4D12-B320-978CB9DCA83D}"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91F71E3-AA86-46FF-BE0C-4C8AC2BBEAF7}" type="datetime1">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1BD1DA4-6136-4922-92C4-4B8F8F78021B}" type="datetime1">
              <a:rPr lang="en-US" smtClean="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09040EA8-50A3-4304-AC46-11AD2791DFEA}" type="datetime1">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E09E2-C53D-420E-BA09-C38C675D46F0}" type="datetime1">
              <a:rPr lang="en-US" smtClean="0"/>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A4527C3D-1101-4F67-B53A-56A1B86AC648}" type="datetime1">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ECBCC79-808B-4989-B241-BDB9987F0056}" type="datetime1">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4F7942B-F729-4BB5-B76A-B294C964E5F3}"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E36CBBD-C413-4325-935E-002A0E514577}"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5096F07-5D55-440B-AFCA-A4B29BFB67FC}"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C078DE5-193F-4ECF-A711-D79FF73D1C5E}"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071334D-44A9-463E-A9F3-375853203F96}"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F6138B7-8FFA-4C62-AEBB-0EF104007EF9}"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1068481-F2D2-4F21-B439-F87E1258C6F4}"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0322F4-6FB9-448A-B20F-3EC0FAE4DBF8}" type="datetime1">
              <a:rPr lang="en-US" smtClean="0"/>
              <a:t>4/17/2023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2800"/>
              <a:t>Архитектура программных систем</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1077218"/>
          </a:xfrm>
          <a:prstGeom prst="rect">
            <a:avLst/>
          </a:prstGeom>
        </p:spPr>
        <p:txBody>
          <a:bodyPr>
            <a:spAutoFit/>
          </a:bodyPr>
          <a:lstStyle/>
          <a:p>
            <a:pPr algn="ctr" defTabSz="457200" eaLnBrk="1" hangingPunct="1"/>
            <a:r>
              <a:rPr lang="ru-RU" sz="3200" dirty="0" smtClean="0">
                <a:solidFill>
                  <a:schemeClr val="accent1"/>
                </a:solidFill>
                <a:latin typeface="+mj-lt"/>
                <a:ea typeface="+mj-ea"/>
                <a:cs typeface="+mj-cs"/>
              </a:rPr>
              <a:t>Паттерны проектирования</a:t>
            </a:r>
            <a:endParaRPr lang="ru-RU" sz="3200" dirty="0">
              <a:solidFill>
                <a:schemeClr val="accent1"/>
              </a:solidFill>
              <a:latin typeface="+mj-lt"/>
              <a:ea typeface="+mj-ea"/>
              <a:cs typeface="+mj-cs"/>
            </a:endParaRPr>
          </a:p>
        </p:txBody>
      </p:sp>
      <p:sp>
        <p:nvSpPr>
          <p:cNvPr id="3" name="Прямоугольник 2"/>
          <p:cNvSpPr/>
          <p:nvPr/>
        </p:nvSpPr>
        <p:spPr>
          <a:xfrm>
            <a:off x="2851805" y="4038600"/>
            <a:ext cx="2393732" cy="369332"/>
          </a:xfrm>
          <a:prstGeom prst="rect">
            <a:avLst/>
          </a:prstGeom>
        </p:spPr>
        <p:txBody>
          <a:bodyPr wrap="none">
            <a:spAutoFit/>
          </a:bodyPr>
          <a:lstStyle/>
          <a:p>
            <a:r>
              <a:rPr lang="en-US" dirty="0"/>
              <a:t>Prototype (</a:t>
            </a:r>
            <a:r>
              <a:rPr lang="ru-RU" dirty="0"/>
              <a:t>Прототип)</a:t>
            </a: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r>
              <a:rPr lang="ru-RU" b="1" dirty="0" smtClean="0"/>
              <a:t>Клиент</a:t>
            </a:r>
            <a:r>
              <a:rPr lang="ru-RU" dirty="0" smtClean="0"/>
              <a:t> обращается к </a:t>
            </a:r>
            <a:r>
              <a:rPr lang="ru-RU" b="1" dirty="0" smtClean="0"/>
              <a:t>прототипу</a:t>
            </a:r>
            <a:r>
              <a:rPr lang="ru-RU" dirty="0" smtClean="0"/>
              <a:t>, чтобы тот создал свою копию</a:t>
            </a:r>
            <a:endParaRPr lang="ru-RU" dirty="0"/>
          </a:p>
        </p:txBody>
      </p:sp>
      <p:sp>
        <p:nvSpPr>
          <p:cNvPr id="2" name="Заголовок 1"/>
          <p:cNvSpPr>
            <a:spLocks noGrp="1"/>
          </p:cNvSpPr>
          <p:nvPr>
            <p:ph type="title"/>
          </p:nvPr>
        </p:nvSpPr>
        <p:spPr/>
        <p:txBody>
          <a:bodyPr>
            <a:normAutofit/>
          </a:bodyPr>
          <a:lstStyle/>
          <a:p>
            <a:r>
              <a:rPr lang="ru-RU" dirty="0" smtClean="0"/>
              <a:t>Отношения между участниками паттерна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10</a:t>
            </a:fld>
            <a:endParaRPr lang="en-US" dirty="0"/>
          </a:p>
        </p:txBody>
      </p:sp>
      <p:pic>
        <p:nvPicPr>
          <p:cNvPr id="3074" name="Picture 2" descr="Предварительно заготовленные прототип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19400"/>
            <a:ext cx="4343400" cy="3798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6419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r>
              <a:rPr lang="ru-RU" dirty="0" smtClean="0"/>
              <a:t>Система не должна зависеть от того, как в ней создаются, компонуются и представляются продукты</a:t>
            </a:r>
          </a:p>
          <a:p>
            <a:pPr lvl="1"/>
            <a:r>
              <a:rPr lang="ru-RU" dirty="0" err="1" smtClean="0"/>
              <a:t>Инстанцируемые</a:t>
            </a:r>
            <a:r>
              <a:rPr lang="ru-RU" dirty="0" smtClean="0"/>
              <a:t> классы определяются во время выполнения</a:t>
            </a:r>
          </a:p>
          <a:p>
            <a:pPr lvl="2"/>
            <a:r>
              <a:rPr lang="ru-RU" dirty="0" smtClean="0"/>
              <a:t>Например, с помощью динамической загрузки</a:t>
            </a:r>
          </a:p>
          <a:p>
            <a:pPr lvl="1"/>
            <a:r>
              <a:rPr lang="ru-RU" dirty="0" smtClean="0"/>
              <a:t>Избежание построения иерархий классов или фабрик, параллельных иерархии классов продуктов</a:t>
            </a:r>
          </a:p>
          <a:p>
            <a:pPr lvl="1"/>
            <a:r>
              <a:rPr lang="ru-RU" dirty="0" smtClean="0"/>
              <a:t>Экземпляры класса могут находиться в одном из не очень большого числа различных состояний</a:t>
            </a:r>
          </a:p>
          <a:p>
            <a:pPr lvl="2"/>
            <a:r>
              <a:rPr lang="ru-RU" dirty="0" smtClean="0"/>
              <a:t>Может оказаться удобнее задать соответствующее число прототипов и клонировать их</a:t>
            </a:r>
            <a:endParaRPr lang="ru-RU" dirty="0"/>
          </a:p>
        </p:txBody>
      </p:sp>
      <p:sp>
        <p:nvSpPr>
          <p:cNvPr id="2" name="Заголовок 1"/>
          <p:cNvSpPr>
            <a:spLocks noGrp="1"/>
          </p:cNvSpPr>
          <p:nvPr>
            <p:ph type="title"/>
          </p:nvPr>
        </p:nvSpPr>
        <p:spPr/>
        <p:txBody>
          <a:bodyPr>
            <a:normAutofit/>
          </a:bodyPr>
          <a:lstStyle/>
          <a:p>
            <a:r>
              <a:rPr lang="ru-RU" dirty="0" smtClean="0"/>
              <a:t>Применимость паттерна «Прототип»</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3484057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r>
              <a:rPr lang="ru-RU" dirty="0" smtClean="0"/>
              <a:t>Добавление и удаление продуктов во время выполнения</a:t>
            </a:r>
          </a:p>
          <a:p>
            <a:pPr lvl="1"/>
            <a:r>
              <a:rPr lang="ru-RU" dirty="0" smtClean="0"/>
              <a:t>Клиенту просто сообщается о новом экземпляре-прототипе</a:t>
            </a:r>
          </a:p>
          <a:p>
            <a:r>
              <a:rPr lang="ru-RU" dirty="0" smtClean="0"/>
              <a:t>Спецификация новых объектов путем изменения значений</a:t>
            </a:r>
          </a:p>
          <a:p>
            <a:pPr lvl="1"/>
            <a:r>
              <a:rPr lang="ru-RU" dirty="0" err="1" smtClean="0"/>
              <a:t>Склонированный</a:t>
            </a:r>
            <a:r>
              <a:rPr lang="ru-RU" dirty="0" smtClean="0"/>
              <a:t> и слегка модифицированный экземпляр прототипа может быть также зарегистрирован в роли прототипа</a:t>
            </a:r>
          </a:p>
        </p:txBody>
      </p:sp>
      <p:sp>
        <p:nvSpPr>
          <p:cNvPr id="2" name="Заголовок 1"/>
          <p:cNvSpPr>
            <a:spLocks noGrp="1"/>
          </p:cNvSpPr>
          <p:nvPr>
            <p:ph type="title"/>
          </p:nvPr>
        </p:nvSpPr>
        <p:spPr/>
        <p:txBody>
          <a:bodyPr>
            <a:normAutofit fontScale="90000"/>
          </a:bodyPr>
          <a:lstStyle/>
          <a:p>
            <a:r>
              <a:rPr lang="ru-RU" dirty="0" smtClean="0"/>
              <a:t>Преимущества использования паттерна «Прототип»</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7174920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r>
              <a:rPr lang="ru-RU" dirty="0" smtClean="0"/>
              <a:t>Специфицирование новых объектов путем изменения структуры</a:t>
            </a:r>
          </a:p>
          <a:p>
            <a:r>
              <a:rPr lang="ru-RU" dirty="0" smtClean="0"/>
              <a:t>Уменьшение числа подклассов</a:t>
            </a:r>
          </a:p>
          <a:p>
            <a:pPr lvl="1"/>
            <a:r>
              <a:rPr lang="ru-RU" dirty="0" smtClean="0"/>
              <a:t>Фабричный метод часто порождает иерархию классов «Создатель», параллельную иерархии классов продуктов</a:t>
            </a:r>
          </a:p>
          <a:p>
            <a:pPr lvl="2"/>
            <a:r>
              <a:rPr lang="ru-RU" dirty="0" smtClean="0"/>
              <a:t>Паттерн «прототип» может клонировать прототип, а не запрашивать фабричный метод</a:t>
            </a:r>
          </a:p>
          <a:p>
            <a:r>
              <a:rPr lang="ru-RU" dirty="0" smtClean="0"/>
              <a:t>Динамическое конфигурирование приложения</a:t>
            </a:r>
          </a:p>
          <a:p>
            <a:pPr lvl="1"/>
            <a:r>
              <a:rPr lang="ru-RU" dirty="0" smtClean="0"/>
              <a:t>Динамически загружаемые классы прототипов регистрируют свои экземпляры в «</a:t>
            </a:r>
            <a:r>
              <a:rPr lang="ru-RU" b="1" dirty="0" smtClean="0"/>
              <a:t>диспетчере прототипов</a:t>
            </a:r>
            <a:r>
              <a:rPr lang="ru-RU" dirty="0" smtClean="0"/>
              <a:t>»</a:t>
            </a:r>
          </a:p>
        </p:txBody>
      </p:sp>
      <p:sp>
        <p:nvSpPr>
          <p:cNvPr id="2" name="Заголовок 1"/>
          <p:cNvSpPr>
            <a:spLocks noGrp="1"/>
          </p:cNvSpPr>
          <p:nvPr>
            <p:ph type="title"/>
          </p:nvPr>
        </p:nvSpPr>
        <p:spPr/>
        <p:txBody>
          <a:bodyPr>
            <a:normAutofit fontScale="90000"/>
          </a:bodyPr>
          <a:lstStyle/>
          <a:p>
            <a:r>
              <a:rPr lang="ru-RU" dirty="0" smtClean="0"/>
              <a:t>Преимущества использования паттерна «Прототип»</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41941625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4139894422"/>
              </p:ext>
            </p:extLst>
          </p:nvPr>
        </p:nvGraphicFramePr>
        <p:xfrm>
          <a:off x="76200" y="152400"/>
          <a:ext cx="74676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422707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8794" y="228600"/>
            <a:ext cx="6347713" cy="1320800"/>
          </a:xfrm>
        </p:spPr>
        <p:txBody>
          <a:bodyPr/>
          <a:lstStyle/>
          <a:p>
            <a:r>
              <a:rPr lang="ru-RU" dirty="0" smtClean="0"/>
              <a:t>Шаги реализации</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15</a:t>
            </a:fld>
            <a:endParaRPr lang="en-US" dirty="0"/>
          </a:p>
        </p:txBody>
      </p:sp>
      <p:sp>
        <p:nvSpPr>
          <p:cNvPr id="5" name="Rectangle 1"/>
          <p:cNvSpPr>
            <a:spLocks noGrp="1" noChangeArrowheads="1"/>
          </p:cNvSpPr>
          <p:nvPr>
            <p:ph idx="1"/>
          </p:nvPr>
        </p:nvSpPr>
        <p:spPr bwMode="auto">
          <a:xfrm>
            <a:off x="152400" y="504737"/>
            <a:ext cx="7620001" cy="6581289"/>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fontAlgn="base">
              <a:lnSpc>
                <a:spcPct val="100000"/>
              </a:lnSpc>
              <a:tabLst/>
            </a:pPr>
            <a:endParaRPr lang="ru-RU" altLang="ru-RU" sz="1600" dirty="0"/>
          </a:p>
          <a:p>
            <a:pPr marR="0" lvl="0" fontAlgn="ctr">
              <a:lnSpc>
                <a:spcPct val="100000"/>
              </a:lnSpc>
              <a:buFont typeface="+mj-lt"/>
              <a:buAutoNum type="arabicPeriod"/>
              <a:tabLst/>
            </a:pPr>
            <a:r>
              <a:rPr lang="ru-RU" altLang="ru-RU" sz="1600" dirty="0"/>
              <a:t>Создайте интерфейс прототипов с единственным методом </a:t>
            </a:r>
            <a:r>
              <a:rPr lang="ru-RU" altLang="ru-RU" sz="1600" dirty="0" err="1"/>
              <a:t>clone</a:t>
            </a:r>
            <a:r>
              <a:rPr lang="ru-RU" altLang="ru-RU" sz="1600" dirty="0"/>
              <a:t>. Если у вас уже есть иерархия продуктов, метод клонирования можно объявить непосредственно в каждом из её классов.</a:t>
            </a:r>
          </a:p>
          <a:p>
            <a:pPr marR="0" lvl="0" fontAlgn="base">
              <a:lnSpc>
                <a:spcPct val="100000"/>
              </a:lnSpc>
              <a:buFont typeface="+mj-lt"/>
              <a:buAutoNum type="arabicPeriod"/>
              <a:tabLst/>
            </a:pPr>
            <a:r>
              <a:rPr lang="ru-RU" altLang="ru-RU" sz="1600" dirty="0"/>
              <a:t>Добавьте в классы будущих прототипов альтернативный конструктор, принимающий в качестве аргумента объект текущего класса. Этот конструктор должен скопировать из поданного объекта значения всех полей, объявленных в рамках текущего класса, а затем передать выполнение родительскому конструктору, чтобы тот позаботился о полях, объявленных в суперклассе.</a:t>
            </a:r>
          </a:p>
          <a:p>
            <a:pPr marR="0" lvl="0" fontAlgn="base">
              <a:lnSpc>
                <a:spcPct val="100000"/>
              </a:lnSpc>
              <a:buFont typeface="+mj-lt"/>
              <a:buAutoNum type="arabicPeriod"/>
              <a:tabLst/>
            </a:pPr>
            <a:r>
              <a:rPr lang="ru-RU" altLang="ru-RU" sz="1600" dirty="0"/>
              <a:t>Если ваш язык программирования не поддерживает перегрузку методов, то вам не удастся создать несколько версий конструктора. В этом случае копирование значений можно проводить и в другом методе, специально созданном для этих целей. Конструктор удобнее тем, что позволяет клонировать объект за один вызов.</a:t>
            </a:r>
          </a:p>
          <a:p>
            <a:pPr marR="0" lvl="0" fontAlgn="ctr">
              <a:lnSpc>
                <a:spcPct val="100000"/>
              </a:lnSpc>
              <a:buFont typeface="+mj-lt"/>
              <a:buAutoNum type="arabicPeriod"/>
              <a:tabLst/>
            </a:pPr>
            <a:r>
              <a:rPr lang="ru-RU" altLang="ru-RU" sz="1600" dirty="0"/>
              <a:t>Метод клонирования обычно состоит всего из одной строки: вызова оператора </a:t>
            </a:r>
            <a:r>
              <a:rPr lang="ru-RU" altLang="ru-RU" sz="1600" dirty="0" err="1"/>
              <a:t>new</a:t>
            </a:r>
            <a:r>
              <a:rPr lang="ru-RU" altLang="ru-RU" sz="1600" dirty="0"/>
              <a:t> с конструктором прототипа. Все классы, поддерживающие клонирование, должны явно определить метод </a:t>
            </a:r>
            <a:r>
              <a:rPr lang="ru-RU" altLang="ru-RU" sz="1600" dirty="0" err="1"/>
              <a:t>clone</a:t>
            </a:r>
            <a:r>
              <a:rPr lang="ru-RU" altLang="ru-RU" sz="1600" dirty="0"/>
              <a:t>, чтобы использовать собственный класс с оператором </a:t>
            </a:r>
            <a:r>
              <a:rPr lang="ru-RU" altLang="ru-RU" sz="1600" dirty="0" err="1"/>
              <a:t>new</a:t>
            </a:r>
            <a:r>
              <a:rPr lang="ru-RU" altLang="ru-RU" sz="1600" dirty="0"/>
              <a:t>. В обратном случае, результатом клонирования станет объект родительского класса.</a:t>
            </a:r>
          </a:p>
          <a:p>
            <a:pPr marR="0" lvl="0" fontAlgn="base">
              <a:lnSpc>
                <a:spcPct val="100000"/>
              </a:lnSpc>
              <a:buFont typeface="+mj-lt"/>
              <a:buAutoNum type="arabicPeriod"/>
              <a:tabLst/>
            </a:pPr>
            <a:r>
              <a:rPr lang="ru-RU" altLang="ru-RU" sz="1600" dirty="0"/>
              <a:t>Опционально, создайте центральное хранилище прототипов. В нём удобно хранить вариации объектов, возможно даже одного класса, но по-разному настроенных.</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562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idx="4294967295"/>
          </p:nvPr>
        </p:nvSpPr>
        <p:spPr>
          <a:xfrm>
            <a:off x="0" y="-27384"/>
            <a:ext cx="8229600" cy="634082"/>
          </a:xfrm>
        </p:spPr>
        <p:txBody>
          <a:bodyPr>
            <a:normAutofit fontScale="90000"/>
          </a:bodyPr>
          <a:lstStyle/>
          <a:p>
            <a:r>
              <a:rPr lang="ru-RU" dirty="0" smtClean="0"/>
              <a:t>Исходный код прототипов</a:t>
            </a:r>
            <a:endParaRPr lang="ru-RU" dirty="0"/>
          </a:p>
        </p:txBody>
      </p:sp>
      <p:sp>
        <p:nvSpPr>
          <p:cNvPr id="2" name="Номер слайда 1"/>
          <p:cNvSpPr>
            <a:spLocks noGrp="1"/>
          </p:cNvSpPr>
          <p:nvPr>
            <p:ph type="sldNum" sz="quarter" idx="12"/>
          </p:nvPr>
        </p:nvSpPr>
        <p:spPr/>
        <p:txBody>
          <a:bodyPr/>
          <a:lstStyle/>
          <a:p>
            <a:fld id="{6D22F896-40B5-4ADD-8801-0D06FADFA095}" type="slidenum">
              <a:rPr lang="en-US" smtClean="0"/>
              <a:t>16</a:t>
            </a:fld>
            <a:endParaRPr lang="en-US" dirty="0"/>
          </a:p>
        </p:txBody>
      </p:sp>
      <p:sp>
        <p:nvSpPr>
          <p:cNvPr id="3" name="Прямоугольник 2"/>
          <p:cNvSpPr/>
          <p:nvPr/>
        </p:nvSpPr>
        <p:spPr>
          <a:xfrm>
            <a:off x="152400" y="468503"/>
            <a:ext cx="8382000" cy="5478423"/>
          </a:xfrm>
          <a:prstGeom prst="rect">
            <a:avLst/>
          </a:prstGeom>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MainApp</a:t>
            </a:r>
            <a:endParaRPr lang="en-US"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smtClean="0">
                <a:solidFill>
                  <a:srgbClr val="000000"/>
                </a:solidFill>
                <a:latin typeface="Consolas" panose="020B0609020204030204" pitchFamily="49" charset="0"/>
              </a:rPr>
              <a:t>()</a:t>
            </a:r>
            <a:r>
              <a:rPr lang="ru-RU" sz="1400" dirty="0" smtClean="0">
                <a:solidFill>
                  <a:srgbClr val="000000"/>
                </a:solidFill>
                <a:latin typeface="Consolas" panose="020B0609020204030204" pitchFamily="49" charset="0"/>
              </a:rPr>
              <a:t>        </a:t>
            </a:r>
            <a:r>
              <a:rPr lang="ru-RU"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Prototype </a:t>
            </a:r>
            <a:r>
              <a:rPr lang="en-US" sz="1400" dirty="0">
                <a:solidFill>
                  <a:srgbClr val="000000"/>
                </a:solidFill>
                <a:latin typeface="Consolas" panose="020B0609020204030204" pitchFamily="49" charset="0"/>
              </a:rPr>
              <a:t>prototype1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ConcretePrototype1(</a:t>
            </a:r>
            <a:r>
              <a:rPr lang="en-US" sz="1400" dirty="0">
                <a:solidFill>
                  <a:srgbClr val="A31515"/>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Prototype clonedPrototype1 = prototype1.Clone();</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"Cloned: </a:t>
            </a:r>
            <a:r>
              <a:rPr lang="en-US" sz="1400" dirty="0">
                <a:solidFill>
                  <a:srgbClr val="3CB371"/>
                </a:solidFill>
                <a:latin typeface="Consolas" panose="020B0609020204030204" pitchFamily="49" charset="0"/>
              </a:rPr>
              <a:t>{0}</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clonedPrototype1.Id</a:t>
            </a:r>
            <a:r>
              <a:rPr lang="en-US" sz="1400" dirty="0" smtClean="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Prototype prototype2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ConcretePrototype2(</a:t>
            </a:r>
            <a:r>
              <a:rPr lang="en-US" sz="1400" dirty="0">
                <a:solidFill>
                  <a:srgbClr val="A31515"/>
                </a:solidFill>
                <a:latin typeface="Consolas" panose="020B0609020204030204" pitchFamily="49" charset="0"/>
              </a:rPr>
              <a:t>"II"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Prototype clonedPrototype2 = prototype2.Clone();</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"Cloned: </a:t>
            </a:r>
            <a:r>
              <a:rPr lang="en-US" sz="1400" dirty="0">
                <a:solidFill>
                  <a:srgbClr val="3CB371"/>
                </a:solidFill>
                <a:latin typeface="Consolas" panose="020B0609020204030204" pitchFamily="49" charset="0"/>
              </a:rPr>
              <a:t>{0}</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clonedPrototype2.Id);</a:t>
            </a:r>
          </a:p>
          <a:p>
            <a:r>
              <a:rPr lang="ru-RU" sz="1400" dirty="0">
                <a:solidFill>
                  <a:srgbClr val="000000"/>
                </a:solidFill>
                <a:latin typeface="Consolas" panose="020B0609020204030204" pitchFamily="49" charset="0"/>
              </a:rPr>
              <a:t>    </a:t>
            </a:r>
            <a:r>
              <a:rPr lang="ru-RU" sz="1400" dirty="0" smtClean="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r>
              <a:rPr lang="en-US" sz="1400" dirty="0" smtClean="0">
                <a:solidFill>
                  <a:srgbClr val="0000FF"/>
                </a:solidFill>
                <a:latin typeface="Consolas" panose="020B0609020204030204" pitchFamily="49" charset="0"/>
              </a:rPr>
              <a:t>public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abstract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smtClean="0">
                <a:solidFill>
                  <a:srgbClr val="2B91AF"/>
                </a:solidFill>
                <a:latin typeface="Consolas" panose="020B0609020204030204" pitchFamily="49" charset="0"/>
              </a:rPr>
              <a:t>Prototype</a:t>
            </a:r>
            <a:r>
              <a:rPr lang="ru-RU" sz="1400" dirty="0" smtClean="0">
                <a:solidFill>
                  <a:srgbClr val="000000"/>
                </a:solidFill>
                <a:latin typeface="Consolas" panose="020B0609020204030204" pitchFamily="49" charset="0"/>
              </a:rPr>
              <a:t>    </a:t>
            </a:r>
            <a:r>
              <a:rPr lang="ru-RU"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        public</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Prototype(</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id</a:t>
            </a:r>
            <a:r>
              <a:rPr lang="en-US" sz="1400" dirty="0" smtClean="0">
                <a:solidFill>
                  <a:srgbClr val="000000"/>
                </a:solidFill>
                <a:latin typeface="Consolas" panose="020B0609020204030204" pitchFamily="49" charset="0"/>
              </a:rPr>
              <a:t>)</a:t>
            </a:r>
            <a:r>
              <a:rPr lang="ru-RU" sz="1400" dirty="0" smtClean="0">
                <a:solidFill>
                  <a:srgbClr val="000000"/>
                </a:solidFill>
                <a:latin typeface="Consolas" panose="020B0609020204030204" pitchFamily="49" charset="0"/>
              </a:rPr>
              <a:t>        </a:t>
            </a:r>
            <a:r>
              <a:rPr lang="ru-RU"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.Id</a:t>
            </a:r>
            <a:r>
              <a:rPr lang="en-US" sz="1400" dirty="0">
                <a:solidFill>
                  <a:srgbClr val="000000"/>
                </a:solidFill>
                <a:latin typeface="Consolas" panose="020B0609020204030204" pitchFamily="49" charset="0"/>
              </a:rPr>
              <a:t> = id;</a:t>
            </a:r>
          </a:p>
          <a:p>
            <a:r>
              <a:rPr lang="en-US" sz="1400" dirty="0" smtClean="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"Base constructor is called."</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r>
              <a:rPr lang="ru-RU" sz="1400" dirty="0" smtClean="0">
                <a:solidFill>
                  <a:srgbClr val="000000"/>
                </a:solidFill>
                <a:latin typeface="Consolas" panose="020B0609020204030204" pitchFamily="49" charset="0"/>
              </a:rPr>
              <a:t>}</a:t>
            </a:r>
            <a:endParaRPr lang="en-US" sz="1400" dirty="0" smtClean="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 </a:t>
            </a:r>
            <a:r>
              <a:rPr lang="en-US" sz="1400" dirty="0" smtClean="0">
                <a:solidFill>
                  <a:srgbClr val="0000FF"/>
                </a:solidFill>
                <a:latin typeface="Consolas" panose="020B0609020204030204" pitchFamily="49" charset="0"/>
              </a:rPr>
              <a:t>       public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Id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Prototype Clone</a:t>
            </a:r>
            <a:r>
              <a:rPr lang="en-US" sz="1400" dirty="0" smtClean="0">
                <a:solidFill>
                  <a:srgbClr val="000000"/>
                </a:solidFill>
                <a:latin typeface="Consolas" panose="020B0609020204030204" pitchFamily="49" charset="0"/>
              </a:rPr>
              <a:t>()</a:t>
            </a:r>
            <a:r>
              <a:rPr lang="ru-RU" sz="1400" dirty="0" smtClean="0">
                <a:solidFill>
                  <a:srgbClr val="000000"/>
                </a:solidFill>
                <a:latin typeface="Consolas" panose="020B0609020204030204" pitchFamily="49" charset="0"/>
              </a:rPr>
              <a:t>        </a:t>
            </a:r>
            <a:r>
              <a:rPr lang="ru-RU"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	   return</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(Prototype)</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.MemberwiseClone</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r>
              <a:rPr lang="ru-RU" sz="1400" dirty="0" smtClean="0">
                <a:solidFill>
                  <a:srgbClr val="000000"/>
                </a:solidFill>
                <a:latin typeface="Consolas" panose="020B0609020204030204" pitchFamily="49" charset="0"/>
              </a:rPr>
              <a:t>}}</a:t>
            </a:r>
            <a:endParaRPr lang="en-US" sz="1400" dirty="0" smtClean="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ConcretePrototype1</a:t>
            </a:r>
            <a:r>
              <a:rPr lang="en-US" sz="1400" dirty="0">
                <a:solidFill>
                  <a:srgbClr val="000000"/>
                </a:solidFill>
                <a:latin typeface="Consolas" panose="020B0609020204030204" pitchFamily="49" charset="0"/>
              </a:rPr>
              <a:t> : </a:t>
            </a:r>
            <a:r>
              <a:rPr lang="en-US" sz="1400" dirty="0" smtClean="0">
                <a:solidFill>
                  <a:srgbClr val="000000"/>
                </a:solidFill>
                <a:latin typeface="Consolas" panose="020B0609020204030204" pitchFamily="49" charset="0"/>
              </a:rPr>
              <a:t>Prototype</a:t>
            </a:r>
            <a:r>
              <a:rPr lang="ru-RU" sz="1400" dirty="0" smtClean="0">
                <a:solidFill>
                  <a:srgbClr val="000000"/>
                </a:solidFill>
                <a:latin typeface="Consolas" panose="020B0609020204030204" pitchFamily="49" charset="0"/>
              </a:rPr>
              <a:t>    </a:t>
            </a:r>
            <a:r>
              <a:rPr lang="ru-RU"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	public</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ConcretePrototype1(</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id) : </a:t>
            </a:r>
            <a:r>
              <a:rPr lang="en-US" sz="1400" dirty="0">
                <a:solidFill>
                  <a:srgbClr val="0000FF"/>
                </a:solidFill>
                <a:latin typeface="Consolas" panose="020B0609020204030204" pitchFamily="49" charset="0"/>
              </a:rPr>
              <a:t>base</a:t>
            </a:r>
            <a:r>
              <a:rPr lang="en-US" sz="1400" dirty="0">
                <a:solidFill>
                  <a:srgbClr val="000000"/>
                </a:solidFill>
                <a:latin typeface="Consolas" panose="020B0609020204030204" pitchFamily="49" charset="0"/>
              </a:rPr>
              <a:t>(id</a:t>
            </a:r>
            <a:r>
              <a:rPr lang="en-US" sz="1400" dirty="0" smtClean="0">
                <a:solidFill>
                  <a:srgbClr val="000000"/>
                </a:solidFill>
                <a:latin typeface="Consolas" panose="020B0609020204030204" pitchFamily="49" charset="0"/>
              </a:rPr>
              <a:t>)</a:t>
            </a:r>
            <a:r>
              <a:rPr lang="ru-RU" sz="1400" dirty="0" smtClean="0">
                <a:solidFill>
                  <a:srgbClr val="000000"/>
                </a:solidFill>
                <a:latin typeface="Consolas" panose="020B0609020204030204" pitchFamily="49" charset="0"/>
              </a:rPr>
              <a:t> {}</a:t>
            </a:r>
            <a:endParaRPr lang="ru-RU"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 </a:t>
            </a:r>
            <a:r>
              <a:rPr lang="en-US" sz="1400" dirty="0" smtClean="0">
                <a:solidFill>
                  <a:srgbClr val="0000FF"/>
                </a:solidFill>
                <a:latin typeface="Consolas" panose="020B0609020204030204" pitchFamily="49" charset="0"/>
              </a:rPr>
              <a:t>   public</a:t>
            </a:r>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class</a:t>
            </a:r>
            <a:r>
              <a:rPr lang="en-US" sz="1400" dirty="0" smtClean="0">
                <a:solidFill>
                  <a:srgbClr val="000000"/>
                </a:solidFill>
                <a:latin typeface="Consolas" panose="020B0609020204030204" pitchFamily="49" charset="0"/>
              </a:rPr>
              <a:t> </a:t>
            </a:r>
            <a:r>
              <a:rPr lang="en-US" sz="1400" dirty="0" smtClean="0">
                <a:solidFill>
                  <a:srgbClr val="2B91AF"/>
                </a:solidFill>
                <a:latin typeface="Consolas" panose="020B0609020204030204" pitchFamily="49" charset="0"/>
              </a:rPr>
              <a:t>ConcretePrototype2</a:t>
            </a:r>
            <a:r>
              <a:rPr lang="en-US" sz="1400" dirty="0" smtClean="0">
                <a:solidFill>
                  <a:srgbClr val="000000"/>
                </a:solidFill>
                <a:latin typeface="Consolas" panose="020B0609020204030204" pitchFamily="49" charset="0"/>
              </a:rPr>
              <a:t> : Prototype</a:t>
            </a:r>
            <a:r>
              <a:rPr lang="ru-RU" sz="1400" dirty="0" smtClean="0">
                <a:solidFill>
                  <a:srgbClr val="000000"/>
                </a:solidFill>
                <a:latin typeface="Consolas" panose="020B0609020204030204" pitchFamily="49" charset="0"/>
              </a:rPr>
              <a:t>    {</a:t>
            </a:r>
            <a:endParaRPr lang="en-US" sz="1400" dirty="0" smtClean="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public</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ConcretePrototype2(</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id) : </a:t>
            </a:r>
            <a:r>
              <a:rPr lang="en-US" sz="1400" dirty="0">
                <a:solidFill>
                  <a:srgbClr val="0000FF"/>
                </a:solidFill>
                <a:latin typeface="Consolas" panose="020B0609020204030204" pitchFamily="49" charset="0"/>
              </a:rPr>
              <a:t>base</a:t>
            </a:r>
            <a:r>
              <a:rPr lang="en-US" sz="1400" dirty="0">
                <a:solidFill>
                  <a:srgbClr val="000000"/>
                </a:solidFill>
                <a:latin typeface="Consolas" panose="020B0609020204030204" pitchFamily="49" charset="0"/>
              </a:rPr>
              <a:t>(id</a:t>
            </a:r>
            <a:r>
              <a:rPr lang="en-US" sz="1400" dirty="0" smtClean="0">
                <a:solidFill>
                  <a:srgbClr val="000000"/>
                </a:solidFill>
                <a:latin typeface="Consolas" panose="020B0609020204030204" pitchFamily="49" charset="0"/>
              </a:rPr>
              <a:t>)</a:t>
            </a:r>
            <a:r>
              <a:rPr lang="ru-RU" sz="1400" dirty="0" smtClean="0">
                <a:solidFill>
                  <a:srgbClr val="000000"/>
                </a:solidFill>
                <a:latin typeface="Consolas" panose="020B0609020204030204" pitchFamily="49" charset="0"/>
              </a:rPr>
              <a:t> {}</a:t>
            </a:r>
            <a:endParaRPr lang="ru-RU"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    }</a:t>
            </a:r>
            <a:endParaRPr lang="ru-RU" sz="1400" dirty="0"/>
          </a:p>
        </p:txBody>
      </p:sp>
    </p:spTree>
    <p:extLst>
      <p:ext uri="{BB962C8B-B14F-4D97-AF65-F5344CB8AC3E}">
        <p14:creationId xmlns:p14="http://schemas.microsoft.com/office/powerpoint/2010/main" val="28506324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r>
              <a:rPr lang="ru-RU" dirty="0" smtClean="0"/>
              <a:t>Каждый подкласс класса </a:t>
            </a:r>
            <a:r>
              <a:rPr lang="en-US" dirty="0" smtClean="0"/>
              <a:t>Prototype </a:t>
            </a:r>
            <a:r>
              <a:rPr lang="ru-RU" dirty="0" smtClean="0"/>
              <a:t>должен реализовывать операцию </a:t>
            </a:r>
            <a:r>
              <a:rPr lang="en-US" dirty="0" smtClean="0"/>
              <a:t>Clone</a:t>
            </a:r>
            <a:endParaRPr lang="ru-RU" dirty="0" smtClean="0"/>
          </a:p>
          <a:p>
            <a:pPr lvl="1"/>
            <a:r>
              <a:rPr lang="ru-RU" dirty="0" smtClean="0"/>
              <a:t>Для уже существующих классов реализация операции клонирования может быть проблематичной</a:t>
            </a:r>
          </a:p>
          <a:p>
            <a:pPr lvl="1"/>
            <a:r>
              <a:rPr lang="ru-RU" dirty="0" smtClean="0"/>
              <a:t>В ряде случаев задача «глубокого» клонирования может быть нетривиальной</a:t>
            </a:r>
          </a:p>
          <a:p>
            <a:pPr lvl="2"/>
            <a:r>
              <a:rPr lang="ru-RU" dirty="0" smtClean="0"/>
              <a:t>Во внутреннем представлении объекта содержатся другие объекты</a:t>
            </a:r>
          </a:p>
          <a:p>
            <a:pPr lvl="2"/>
            <a:r>
              <a:rPr lang="ru-RU" dirty="0" smtClean="0"/>
              <a:t>Внутри объекта присутствуют круговые ссылки.</a:t>
            </a:r>
            <a:endParaRPr lang="ru-RU" dirty="0"/>
          </a:p>
        </p:txBody>
      </p:sp>
      <p:sp>
        <p:nvSpPr>
          <p:cNvPr id="2" name="Заголовок 1"/>
          <p:cNvSpPr>
            <a:spLocks noGrp="1"/>
          </p:cNvSpPr>
          <p:nvPr>
            <p:ph type="title"/>
          </p:nvPr>
        </p:nvSpPr>
        <p:spPr/>
        <p:txBody>
          <a:bodyPr>
            <a:normAutofit/>
          </a:bodyPr>
          <a:lstStyle/>
          <a:p>
            <a:r>
              <a:rPr lang="ru-RU" dirty="0" smtClean="0"/>
              <a:t>Недостатки паттерна прототип</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4349326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0"/>
            <a:ext cx="6347713" cy="1320800"/>
          </a:xfrm>
        </p:spPr>
        <p:txBody>
          <a:bodyPr/>
          <a:lstStyle/>
          <a:p>
            <a:r>
              <a:rPr lang="ru-RU" dirty="0" smtClean="0"/>
              <a:t>Проблема</a:t>
            </a:r>
            <a:endParaRPr lang="ru-RU" dirty="0"/>
          </a:p>
        </p:txBody>
      </p:sp>
      <p:sp>
        <p:nvSpPr>
          <p:cNvPr id="3" name="Объект 2"/>
          <p:cNvSpPr>
            <a:spLocks noGrp="1"/>
          </p:cNvSpPr>
          <p:nvPr>
            <p:ph idx="1"/>
          </p:nvPr>
        </p:nvSpPr>
        <p:spPr>
          <a:xfrm>
            <a:off x="533400" y="609600"/>
            <a:ext cx="6347714" cy="3880773"/>
          </a:xfrm>
        </p:spPr>
        <p:txBody>
          <a:bodyPr/>
          <a:lstStyle/>
          <a:p>
            <a:r>
              <a:rPr lang="ru-RU" dirty="0"/>
              <a:t>У вас есть объект, который нужно скопировать. </a:t>
            </a:r>
            <a:r>
              <a:rPr lang="ru-RU" dirty="0" smtClean="0"/>
              <a:t>Нужно </a:t>
            </a:r>
            <a:r>
              <a:rPr lang="ru-RU" dirty="0"/>
              <a:t>создать пустой объект такого же класса, а затем поочерёдно скопировать значения всех полей из старого объекта в новый.</a:t>
            </a:r>
          </a:p>
          <a:p>
            <a:pPr lvl="1"/>
            <a:r>
              <a:rPr lang="ru-RU" dirty="0" smtClean="0"/>
              <a:t>Не </a:t>
            </a:r>
            <a:r>
              <a:rPr lang="ru-RU" dirty="0"/>
              <a:t>каждый объект удастся скопировать таким образом, ведь часть его состояния может быть приватной, а значит — недоступной для остального кода программы</a:t>
            </a:r>
            <a:r>
              <a:rPr lang="ru-RU" dirty="0" smtClean="0"/>
              <a:t>.</a:t>
            </a:r>
          </a:p>
          <a:p>
            <a:pPr lvl="1"/>
            <a:r>
              <a:rPr lang="ru-RU" dirty="0" smtClean="0"/>
              <a:t>Копирующий </a:t>
            </a:r>
            <a:r>
              <a:rPr lang="ru-RU" dirty="0"/>
              <a:t>код станет зависим от классов копируемых объектов. Ведь чтобы перебрать </a:t>
            </a:r>
            <a:r>
              <a:rPr lang="ru-RU" i="1" dirty="0"/>
              <a:t>все</a:t>
            </a:r>
            <a:r>
              <a:rPr lang="ru-RU" dirty="0"/>
              <a:t> поля объекта, нужно привязаться к его классу. Из-за этого вы не сможете копировать объекты, зная только их интерфейсы, а не конкретные классы.</a:t>
            </a:r>
          </a:p>
          <a:p>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a:t>
            </a:fld>
            <a:endParaRPr lang="en-US" dirty="0"/>
          </a:p>
        </p:txBody>
      </p:sp>
      <p:pic>
        <p:nvPicPr>
          <p:cNvPr id="2050" name="Picture 2" descr="Пример неудачного копирования извн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93676"/>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38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533400" y="1279694"/>
            <a:ext cx="6347714" cy="3880773"/>
          </a:xfrm>
        </p:spPr>
        <p:txBody>
          <a:bodyPr/>
          <a:lstStyle/>
          <a:p>
            <a:r>
              <a:rPr lang="ru-RU" dirty="0" smtClean="0"/>
              <a:t>Задает виды создаваемых объектов с помощью экземпляра-прототипа и создает новые объекты путем копирования этого прототипа</a:t>
            </a:r>
          </a:p>
          <a:p>
            <a:pPr lvl="1"/>
            <a:r>
              <a:rPr lang="ru-RU" dirty="0" smtClean="0"/>
              <a:t>Подобно «Абстрактной фабрике» и «Строителю» паттерн «Прототип» скрывает от клиента конкретные классы продуктов, уменьшая число известных клиенту имен</a:t>
            </a:r>
            <a:endParaRPr lang="ru-RU" dirty="0"/>
          </a:p>
        </p:txBody>
      </p:sp>
      <p:sp>
        <p:nvSpPr>
          <p:cNvPr id="4" name="Заголовок 3"/>
          <p:cNvSpPr>
            <a:spLocks noGrp="1"/>
          </p:cNvSpPr>
          <p:nvPr>
            <p:ph type="title"/>
          </p:nvPr>
        </p:nvSpPr>
        <p:spPr>
          <a:xfrm>
            <a:off x="609598" y="41609"/>
            <a:ext cx="6347713" cy="1320800"/>
          </a:xfrm>
        </p:spPr>
        <p:txBody>
          <a:bodyPr>
            <a:normAutofit/>
          </a:bodyPr>
          <a:lstStyle/>
          <a:p>
            <a:r>
              <a:rPr lang="ru-RU" dirty="0" smtClean="0"/>
              <a:t>Назначение паттерна «Прототип»</a:t>
            </a:r>
            <a:endParaRPr lang="ru-RU" dirty="0"/>
          </a:p>
        </p:txBody>
      </p:sp>
      <p:sp>
        <p:nvSpPr>
          <p:cNvPr id="2" name="Номер слайда 1"/>
          <p:cNvSpPr>
            <a:spLocks noGrp="1"/>
          </p:cNvSpPr>
          <p:nvPr>
            <p:ph type="sldNum" sz="quarter" idx="12"/>
          </p:nvPr>
        </p:nvSpPr>
        <p:spPr/>
        <p:txBody>
          <a:bodyPr/>
          <a:lstStyle/>
          <a:p>
            <a:fld id="{6D22F896-40B5-4ADD-8801-0D06FADFA095}" type="slidenum">
              <a:rPr lang="en-US" smtClean="0"/>
              <a:t>3</a:t>
            </a:fld>
            <a:endParaRPr lang="en-US" dirty="0"/>
          </a:p>
        </p:txBody>
      </p:sp>
      <p:pic>
        <p:nvPicPr>
          <p:cNvPr id="1026" name="Picture 2" descr="Паттерн Прототип"/>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8" y="31242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5222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9570"/>
            <a:ext cx="6347713" cy="1320800"/>
          </a:xfrm>
        </p:spPr>
        <p:txBody>
          <a:bodyPr/>
          <a:lstStyle/>
          <a:p>
            <a:r>
              <a:rPr lang="ru-RU" b="1" dirty="0"/>
              <a:t>Аналогия из жизни</a:t>
            </a:r>
            <a:br>
              <a:rPr lang="ru-RU" b="1" dirty="0"/>
            </a:br>
            <a:endParaRPr lang="ru-RU" dirty="0"/>
          </a:p>
        </p:txBody>
      </p:sp>
      <p:sp>
        <p:nvSpPr>
          <p:cNvPr id="3" name="Объект 2"/>
          <p:cNvSpPr>
            <a:spLocks noGrp="1"/>
          </p:cNvSpPr>
          <p:nvPr>
            <p:ph idx="1"/>
          </p:nvPr>
        </p:nvSpPr>
        <p:spPr>
          <a:xfrm>
            <a:off x="620974" y="533400"/>
            <a:ext cx="6347714" cy="3880773"/>
          </a:xfrm>
        </p:spPr>
        <p:txBody>
          <a:bodyPr/>
          <a:lstStyle/>
          <a:p>
            <a:r>
              <a:rPr lang="ru-RU" dirty="0"/>
              <a:t>В промышленном производстве прототипы создаются перед основной партией продуктов для проведения всевозможных испытаний. При этом прототип не участвует в последующем производстве, отыгрывая пассивную роль</a:t>
            </a:r>
            <a:r>
              <a:rPr lang="ru-RU" dirty="0" smtClean="0"/>
              <a:t>.</a:t>
            </a:r>
          </a:p>
          <a:p>
            <a:r>
              <a:rPr lang="ru-RU" dirty="0"/>
              <a:t>Прототип на производстве не делает копию самого себя, поэтому более близкий пример паттерна — деление клеток. После </a:t>
            </a:r>
            <a:r>
              <a:rPr lang="ru-RU" dirty="0" err="1"/>
              <a:t>митозного</a:t>
            </a:r>
            <a:r>
              <a:rPr lang="ru-RU" dirty="0"/>
              <a:t> деления клеток образуются две совершенно идентичные клетки. Оригинальная клетка отыгрывает роль прототипа, принимает активную роль в создании нового объекта.</a:t>
            </a:r>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4098" name="Picture 2" descr="Пример деления клетк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76" y="3733800"/>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02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normAutofit fontScale="90000"/>
          </a:bodyPr>
          <a:lstStyle/>
          <a:p>
            <a:r>
              <a:rPr lang="ru-RU" dirty="0" smtClean="0"/>
              <a:t>Пример использования паттерна «Прототип»</a:t>
            </a:r>
            <a:endParaRPr lang="ru-RU" dirty="0"/>
          </a:p>
        </p:txBody>
      </p:sp>
      <p:sp>
        <p:nvSpPr>
          <p:cNvPr id="3" name="Содержимое 2"/>
          <p:cNvSpPr>
            <a:spLocks noGrp="1"/>
          </p:cNvSpPr>
          <p:nvPr>
            <p:ph sz="half" idx="4294967295"/>
          </p:nvPr>
        </p:nvSpPr>
        <p:spPr>
          <a:xfrm>
            <a:off x="-13648" y="1143000"/>
            <a:ext cx="4038600" cy="4525962"/>
          </a:xfrm>
        </p:spPr>
        <p:txBody>
          <a:bodyPr>
            <a:normAutofit/>
          </a:bodyPr>
          <a:lstStyle/>
          <a:p>
            <a:r>
              <a:rPr lang="ru-RU" dirty="0" smtClean="0"/>
              <a:t>Палитра готовых фигур в программах вроде </a:t>
            </a:r>
            <a:r>
              <a:rPr lang="en-US" dirty="0" smtClean="0"/>
              <a:t>Microsoft PowerPoint</a:t>
            </a:r>
            <a:endParaRPr lang="ru-RU" dirty="0" smtClean="0"/>
          </a:p>
          <a:p>
            <a:pPr lvl="1"/>
            <a:r>
              <a:rPr lang="ru-RU" dirty="0" smtClean="0"/>
              <a:t>Пользователь может создавать фигуры на основе имеющихся прототипов фигур</a:t>
            </a:r>
          </a:p>
          <a:p>
            <a:pPr lvl="1"/>
            <a:r>
              <a:rPr lang="ru-RU" dirty="0" smtClean="0"/>
              <a:t>Количество прототипов фигур потенциально может быть неограниченным</a:t>
            </a:r>
            <a:endParaRPr lang="ru-RU" dirty="0"/>
          </a:p>
        </p:txBody>
      </p:sp>
      <p:pic>
        <p:nvPicPr>
          <p:cNvPr id="1026" name="Picture 2"/>
          <p:cNvPicPr>
            <a:picLocks noGrp="1" noChangeAspect="1" noChangeArrowheads="1"/>
          </p:cNvPicPr>
          <p:nvPr>
            <p:ph sz="half" idx="4294967295"/>
          </p:nvPr>
        </p:nvPicPr>
        <p:blipFill>
          <a:blip r:embed="rId2" cstate="print"/>
          <a:stretch>
            <a:fillRect/>
          </a:stretch>
        </p:blipFill>
        <p:spPr bwMode="auto">
          <a:xfrm>
            <a:off x="4069542" y="1143000"/>
            <a:ext cx="3308350" cy="4525962"/>
          </a:xfrm>
          <a:prstGeom prst="rect">
            <a:avLst/>
          </a:prstGeom>
          <a:noFill/>
          <a:ln w="9525">
            <a:noFill/>
            <a:miter lim="800000"/>
            <a:headEnd/>
            <a:tailEnd/>
          </a:ln>
        </p:spPr>
      </p:pic>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pic>
        <p:nvPicPr>
          <p:cNvPr id="6" name="Picture 2" descr="Структура классов примера паттерна Прототип"/>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703377"/>
            <a:ext cx="447675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9658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lstStyle/>
          <a:p>
            <a:r>
              <a:rPr lang="ru-RU" dirty="0" smtClean="0"/>
              <a:t>Структура</a:t>
            </a:r>
            <a:endParaRPr lang="ru-RU" dirty="0"/>
          </a:p>
        </p:txBody>
      </p:sp>
      <p:sp>
        <p:nvSpPr>
          <p:cNvPr id="4" name="Прямоугольник 3"/>
          <p:cNvSpPr/>
          <p:nvPr/>
        </p:nvSpPr>
        <p:spPr>
          <a:xfrm>
            <a:off x="500034" y="2000240"/>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Client</a:t>
            </a:r>
            <a:endParaRPr lang="ru-RU" b="1" dirty="0"/>
          </a:p>
        </p:txBody>
      </p:sp>
      <p:sp>
        <p:nvSpPr>
          <p:cNvPr id="5" name="Прямоугольник 5"/>
          <p:cNvSpPr/>
          <p:nvPr/>
        </p:nvSpPr>
        <p:spPr>
          <a:xfrm>
            <a:off x="500034" y="2357430"/>
            <a:ext cx="1500198"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Operation()</a:t>
            </a:r>
            <a:endParaRPr lang="ru-RU" dirty="0" smtClean="0"/>
          </a:p>
        </p:txBody>
      </p:sp>
      <p:sp>
        <p:nvSpPr>
          <p:cNvPr id="6" name="Прямоугольник 5"/>
          <p:cNvSpPr/>
          <p:nvPr/>
        </p:nvSpPr>
        <p:spPr>
          <a:xfrm>
            <a:off x="3714744" y="2000240"/>
            <a:ext cx="1571636"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Prototype</a:t>
            </a:r>
            <a:endParaRPr lang="ru-RU" b="1" dirty="0"/>
          </a:p>
        </p:txBody>
      </p:sp>
      <p:sp>
        <p:nvSpPr>
          <p:cNvPr id="7" name="Прямоугольник 5"/>
          <p:cNvSpPr/>
          <p:nvPr/>
        </p:nvSpPr>
        <p:spPr>
          <a:xfrm>
            <a:off x="3714744" y="2357430"/>
            <a:ext cx="1571636"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i="1" dirty="0" smtClean="0"/>
              <a:t>Clone()</a:t>
            </a:r>
            <a:endParaRPr lang="ru-RU" i="1" dirty="0" smtClean="0"/>
          </a:p>
        </p:txBody>
      </p:sp>
      <p:sp>
        <p:nvSpPr>
          <p:cNvPr id="8" name="Равнобедренный треугольник 7"/>
          <p:cNvSpPr/>
          <p:nvPr/>
        </p:nvSpPr>
        <p:spPr>
          <a:xfrm>
            <a:off x="4286248" y="3357562"/>
            <a:ext cx="428628" cy="28575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единительная линия 8"/>
          <p:cNvCxnSpPr>
            <a:stCxn id="7" idx="2"/>
            <a:endCxn id="8" idx="0"/>
          </p:cNvCxnSpPr>
          <p:nvPr/>
        </p:nvCxnSpPr>
        <p:spPr>
          <a:xfrm rot="5400000">
            <a:off x="4214810" y="3071810"/>
            <a:ext cx="571504"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 name="Группа 25"/>
          <p:cNvGrpSpPr/>
          <p:nvPr/>
        </p:nvGrpSpPr>
        <p:grpSpPr>
          <a:xfrm>
            <a:off x="1714480" y="4071942"/>
            <a:ext cx="2571768" cy="785818"/>
            <a:chOff x="2071670" y="4071942"/>
            <a:chExt cx="2357454" cy="785818"/>
          </a:xfrm>
        </p:grpSpPr>
        <p:sp>
          <p:nvSpPr>
            <p:cNvPr id="15" name="Прямоугольник 14"/>
            <p:cNvSpPr/>
            <p:nvPr/>
          </p:nvSpPr>
          <p:spPr>
            <a:xfrm>
              <a:off x="2071670" y="4071942"/>
              <a:ext cx="235745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ConcretePrototype1</a:t>
              </a:r>
              <a:endParaRPr lang="ru-RU" b="1" dirty="0"/>
            </a:p>
          </p:txBody>
        </p:sp>
        <p:sp>
          <p:nvSpPr>
            <p:cNvPr id="16" name="Прямоугольник 5"/>
            <p:cNvSpPr/>
            <p:nvPr/>
          </p:nvSpPr>
          <p:spPr>
            <a:xfrm>
              <a:off x="2071670" y="4429132"/>
              <a:ext cx="2357454"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Clone()</a:t>
              </a:r>
              <a:endParaRPr lang="ru-RU" dirty="0" smtClean="0"/>
            </a:p>
          </p:txBody>
        </p:sp>
      </p:grpSp>
      <p:cxnSp>
        <p:nvCxnSpPr>
          <p:cNvPr id="18" name="Соединительная линия уступом 17"/>
          <p:cNvCxnSpPr>
            <a:stCxn id="8" idx="2"/>
            <a:endCxn id="15" idx="0"/>
          </p:cNvCxnSpPr>
          <p:nvPr/>
        </p:nvCxnSpPr>
        <p:spPr>
          <a:xfrm rot="5400000">
            <a:off x="3428992" y="3214686"/>
            <a:ext cx="428628" cy="1285884"/>
          </a:xfrm>
          <a:prstGeom prst="bentConnector3">
            <a:avLst>
              <a:gd name="adj1" fmla="val 890"/>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0" name="Группа 26"/>
          <p:cNvGrpSpPr/>
          <p:nvPr/>
        </p:nvGrpSpPr>
        <p:grpSpPr>
          <a:xfrm>
            <a:off x="4786314" y="4071942"/>
            <a:ext cx="2857520" cy="785818"/>
            <a:chOff x="2071670" y="4071942"/>
            <a:chExt cx="2357454" cy="785818"/>
          </a:xfrm>
        </p:grpSpPr>
        <p:sp>
          <p:nvSpPr>
            <p:cNvPr id="28" name="Прямоугольник 27"/>
            <p:cNvSpPr/>
            <p:nvPr/>
          </p:nvSpPr>
          <p:spPr>
            <a:xfrm>
              <a:off x="2071670" y="4071942"/>
              <a:ext cx="235745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ConcretePrototype2</a:t>
              </a:r>
              <a:endParaRPr lang="ru-RU" b="1" dirty="0"/>
            </a:p>
          </p:txBody>
        </p:sp>
        <p:sp>
          <p:nvSpPr>
            <p:cNvPr id="29" name="Прямоугольник 5"/>
            <p:cNvSpPr/>
            <p:nvPr/>
          </p:nvSpPr>
          <p:spPr>
            <a:xfrm>
              <a:off x="2071670" y="4429132"/>
              <a:ext cx="2357454"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Clone()</a:t>
              </a:r>
              <a:endParaRPr lang="ru-RU" dirty="0" smtClean="0"/>
            </a:p>
          </p:txBody>
        </p:sp>
      </p:grpSp>
      <p:cxnSp>
        <p:nvCxnSpPr>
          <p:cNvPr id="30" name="Соединительная линия уступом 29"/>
          <p:cNvCxnSpPr>
            <a:stCxn id="8" idx="4"/>
            <a:endCxn id="28" idx="0"/>
          </p:cNvCxnSpPr>
          <p:nvPr/>
        </p:nvCxnSpPr>
        <p:spPr>
          <a:xfrm rot="16200000" flipH="1">
            <a:off x="5250661" y="3107529"/>
            <a:ext cx="428628" cy="1500198"/>
          </a:xfrm>
          <a:prstGeom prst="bentConnector3">
            <a:avLst>
              <a:gd name="adj1" fmla="val 22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 name="Загнутый угол 32"/>
          <p:cNvSpPr/>
          <p:nvPr/>
        </p:nvSpPr>
        <p:spPr>
          <a:xfrm>
            <a:off x="4786314" y="5286388"/>
            <a:ext cx="2857488" cy="662892"/>
          </a:xfrm>
          <a:prstGeom prst="foldedCorner">
            <a:avLst>
              <a:gd name="adj" fmla="val 40370"/>
            </a:avLst>
          </a:prstGeom>
        </p:spPr>
        <p:style>
          <a:lnRef idx="2">
            <a:schemeClr val="accent1"/>
          </a:lnRef>
          <a:fillRef idx="1">
            <a:schemeClr val="lt1"/>
          </a:fillRef>
          <a:effectRef idx="0">
            <a:schemeClr val="accent1"/>
          </a:effectRef>
          <a:fontRef idx="minor">
            <a:schemeClr val="dk1"/>
          </a:fontRef>
        </p:style>
        <p:txBody>
          <a:bodyPr vert="horz" rtlCol="0" anchor="t"/>
          <a:lstStyle/>
          <a:p>
            <a:r>
              <a:rPr lang="ru-RU" sz="1600" dirty="0" smtClean="0"/>
              <a:t>Вернуть копию самого себя</a:t>
            </a:r>
            <a:endParaRPr lang="ru-RU" sz="1600" dirty="0"/>
          </a:p>
        </p:txBody>
      </p:sp>
      <p:sp>
        <p:nvSpPr>
          <p:cNvPr id="34" name="Загнутый угол 33"/>
          <p:cNvSpPr/>
          <p:nvPr/>
        </p:nvSpPr>
        <p:spPr>
          <a:xfrm>
            <a:off x="1571604" y="5286388"/>
            <a:ext cx="2857488" cy="662892"/>
          </a:xfrm>
          <a:prstGeom prst="foldedCorner">
            <a:avLst>
              <a:gd name="adj" fmla="val 40370"/>
            </a:avLst>
          </a:prstGeom>
        </p:spPr>
        <p:style>
          <a:lnRef idx="2">
            <a:schemeClr val="accent1"/>
          </a:lnRef>
          <a:fillRef idx="1">
            <a:schemeClr val="lt1"/>
          </a:fillRef>
          <a:effectRef idx="0">
            <a:schemeClr val="accent1"/>
          </a:effectRef>
          <a:fontRef idx="minor">
            <a:schemeClr val="dk1"/>
          </a:fontRef>
        </p:style>
        <p:txBody>
          <a:bodyPr vert="horz" rtlCol="0" anchor="t"/>
          <a:lstStyle/>
          <a:p>
            <a:r>
              <a:rPr lang="ru-RU" sz="1600" dirty="0" smtClean="0"/>
              <a:t>Вернуть копию самого себя</a:t>
            </a:r>
            <a:endParaRPr lang="ru-RU" sz="1600" dirty="0"/>
          </a:p>
        </p:txBody>
      </p:sp>
      <p:cxnSp>
        <p:nvCxnSpPr>
          <p:cNvPr id="35" name="Прямая соединительная линия 34"/>
          <p:cNvCxnSpPr>
            <a:stCxn id="36" idx="4"/>
            <a:endCxn id="34" idx="0"/>
          </p:cNvCxnSpPr>
          <p:nvPr/>
        </p:nvCxnSpPr>
        <p:spPr>
          <a:xfrm flipH="1">
            <a:off x="3000348" y="4786322"/>
            <a:ext cx="16" cy="50006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6" name="Овал 35"/>
          <p:cNvSpPr/>
          <p:nvPr/>
        </p:nvSpPr>
        <p:spPr>
          <a:xfrm>
            <a:off x="2928926" y="4643446"/>
            <a:ext cx="142876" cy="1428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9" name="Прямая соединительная линия 38"/>
          <p:cNvCxnSpPr>
            <a:stCxn id="40" idx="4"/>
            <a:endCxn id="33" idx="0"/>
          </p:cNvCxnSpPr>
          <p:nvPr/>
        </p:nvCxnSpPr>
        <p:spPr>
          <a:xfrm flipH="1">
            <a:off x="6215058" y="4786322"/>
            <a:ext cx="16" cy="50006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0" name="Овал 39"/>
          <p:cNvSpPr/>
          <p:nvPr/>
        </p:nvSpPr>
        <p:spPr>
          <a:xfrm>
            <a:off x="6143636" y="4643446"/>
            <a:ext cx="142876" cy="1428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54" name="Прямая со стрелкой 53"/>
          <p:cNvCxnSpPr>
            <a:stCxn id="4" idx="3"/>
            <a:endCxn id="6" idx="1"/>
          </p:cNvCxnSpPr>
          <p:nvPr/>
        </p:nvCxnSpPr>
        <p:spPr>
          <a:xfrm>
            <a:off x="2000232" y="2178835"/>
            <a:ext cx="171451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 name="Выноска 1 54"/>
          <p:cNvSpPr/>
          <p:nvPr/>
        </p:nvSpPr>
        <p:spPr>
          <a:xfrm>
            <a:off x="6215074" y="1357298"/>
            <a:ext cx="2428892" cy="857256"/>
          </a:xfrm>
          <a:prstGeom prst="borderCallout1">
            <a:avLst>
              <a:gd name="adj1" fmla="val 51809"/>
              <a:gd name="adj2" fmla="val -1417"/>
              <a:gd name="adj3" fmla="val 114242"/>
              <a:gd name="adj4" fmla="val -36770"/>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600" dirty="0" smtClean="0"/>
              <a:t>Объявляет интерфейс для клонирования самого себя</a:t>
            </a:r>
            <a:endParaRPr lang="ru-RU" sz="1600" dirty="0"/>
          </a:p>
        </p:txBody>
      </p:sp>
      <p:sp>
        <p:nvSpPr>
          <p:cNvPr id="56" name="Выноска 1 55"/>
          <p:cNvSpPr/>
          <p:nvPr/>
        </p:nvSpPr>
        <p:spPr>
          <a:xfrm>
            <a:off x="6215058" y="2928934"/>
            <a:ext cx="2428892" cy="571504"/>
          </a:xfrm>
          <a:prstGeom prst="borderCallout1">
            <a:avLst>
              <a:gd name="adj1" fmla="val 95318"/>
              <a:gd name="adj2" fmla="val 50100"/>
              <a:gd name="adj3" fmla="val 187985"/>
              <a:gd name="adj4" fmla="val 16026"/>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600" dirty="0" smtClean="0"/>
              <a:t>Реализует операцию клонирования себя</a:t>
            </a:r>
            <a:endParaRPr lang="ru-RU" sz="1600" dirty="0"/>
          </a:p>
        </p:txBody>
      </p:sp>
      <p:sp>
        <p:nvSpPr>
          <p:cNvPr id="57" name="Выноска 1 56"/>
          <p:cNvSpPr/>
          <p:nvPr/>
        </p:nvSpPr>
        <p:spPr>
          <a:xfrm>
            <a:off x="71438" y="2928934"/>
            <a:ext cx="2786050" cy="928694"/>
          </a:xfrm>
          <a:prstGeom prst="borderCallout1">
            <a:avLst>
              <a:gd name="adj1" fmla="val 2445"/>
              <a:gd name="adj2" fmla="val 1485"/>
              <a:gd name="adj3" fmla="val -67895"/>
              <a:gd name="adj4" fmla="val 12921"/>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600" dirty="0" smtClean="0"/>
              <a:t>Создает новый объект, обращаясь к прототипу с запросом клонировать себя</a:t>
            </a:r>
            <a:endParaRPr lang="ru-RU" sz="1600" dirty="0"/>
          </a:p>
        </p:txBody>
      </p:sp>
      <p:sp>
        <p:nvSpPr>
          <p:cNvPr id="11" name="Номер слайда 10"/>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8511942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5"/>
                                        </p:tgtEl>
                                      </p:cBhvr>
                                    </p:animEffect>
                                    <p:set>
                                      <p:cBhvr>
                                        <p:cTn id="12" dur="1" fill="hold">
                                          <p:stCondLst>
                                            <p:cond delay="499"/>
                                          </p:stCondLst>
                                        </p:cTn>
                                        <p:tgtEl>
                                          <p:spTgt spid="5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56"/>
                                        </p:tgtEl>
                                      </p:cBhvr>
                                    </p:animEffect>
                                    <p:set>
                                      <p:cBhvr>
                                        <p:cTn id="22" dur="1" fill="hold">
                                          <p:stCondLst>
                                            <p:cond delay="499"/>
                                          </p:stCondLst>
                                        </p:cTn>
                                        <p:tgtEl>
                                          <p:spTgt spid="5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57"/>
                                        </p:tgtEl>
                                      </p:cBhvr>
                                    </p:animEffect>
                                    <p:set>
                                      <p:cBhvr>
                                        <p:cTn id="32" dur="1" fill="hold">
                                          <p:stCondLst>
                                            <p:cond delay="4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0" animBg="1"/>
      <p:bldP spid="56" grpId="1" animBg="1"/>
      <p:bldP spid="57" grpId="0" animBg="1"/>
      <p:bldP spid="5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Содержимое 13"/>
          <p:cNvGraphicFramePr>
            <a:graphicFrameLocks noGrp="1"/>
          </p:cNvGraphicFramePr>
          <p:nvPr>
            <p:ph idx="1"/>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Заголовок 6"/>
          <p:cNvSpPr>
            <a:spLocks noGrp="1"/>
          </p:cNvSpPr>
          <p:nvPr>
            <p:ph type="title"/>
          </p:nvPr>
        </p:nvSpPr>
        <p:spPr/>
        <p:txBody>
          <a:bodyPr/>
          <a:lstStyle/>
          <a:p>
            <a:r>
              <a:rPr lang="ru-RU" dirty="0" smtClean="0"/>
              <a:t>Иерархия</a:t>
            </a:r>
            <a:endParaRPr lang="ru-RU" dirty="0"/>
          </a:p>
        </p:txBody>
      </p:sp>
      <p:sp>
        <p:nvSpPr>
          <p:cNvPr id="15" name="Выноска 1 14"/>
          <p:cNvSpPr/>
          <p:nvPr/>
        </p:nvSpPr>
        <p:spPr>
          <a:xfrm>
            <a:off x="6286512" y="1043717"/>
            <a:ext cx="2428892" cy="857256"/>
          </a:xfrm>
          <a:prstGeom prst="borderCallout1">
            <a:avLst>
              <a:gd name="adj1" fmla="val 51868"/>
              <a:gd name="adj2" fmla="val -2098"/>
              <a:gd name="adj3" fmla="val 109003"/>
              <a:gd name="adj4" fmla="val -17637"/>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600" dirty="0" smtClean="0"/>
              <a:t>Абстрактный прототип</a:t>
            </a:r>
            <a:endParaRPr lang="ru-RU" sz="1600" dirty="0"/>
          </a:p>
        </p:txBody>
      </p:sp>
      <p:sp>
        <p:nvSpPr>
          <p:cNvPr id="16" name="Выноска 1 15"/>
          <p:cNvSpPr/>
          <p:nvPr/>
        </p:nvSpPr>
        <p:spPr>
          <a:xfrm>
            <a:off x="5868144" y="6093296"/>
            <a:ext cx="2428892" cy="571504"/>
          </a:xfrm>
          <a:prstGeom prst="borderCallout1">
            <a:avLst>
              <a:gd name="adj1" fmla="val -3570"/>
              <a:gd name="adj2" fmla="val 378"/>
              <a:gd name="adj3" fmla="val -68415"/>
              <a:gd name="adj4" fmla="val -51001"/>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600" dirty="0" smtClean="0"/>
              <a:t>Конкретные прототипы</a:t>
            </a:r>
            <a:endParaRPr lang="ru-RU" sz="1600" dirty="0"/>
          </a:p>
        </p:txBody>
      </p:sp>
      <p:sp>
        <p:nvSpPr>
          <p:cNvPr id="2" name="Номер слайда 1"/>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887058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D22F896-40B5-4ADD-8801-0D06FADFA095}" type="slidenum">
              <a:rPr lang="en-US" smtClean="0"/>
              <a:t>8</a:t>
            </a:fld>
            <a:endParaRPr lang="en-US" dirty="0"/>
          </a:p>
        </p:txBody>
      </p:sp>
      <p:pic>
        <p:nvPicPr>
          <p:cNvPr id="6146" name="Picture 2" descr="Структура классов паттерна Прототи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6408704" cy="5126963"/>
          </a:xfrm>
          <a:prstGeom prst="rect">
            <a:avLst/>
          </a:prstGeom>
          <a:noFill/>
          <a:extLst>
            <a:ext uri="{909E8E84-426E-40DD-AFC4-6F175D3DCCD1}">
              <a14:hiddenFill xmlns:a14="http://schemas.microsoft.com/office/drawing/2010/main">
                <a:solidFill>
                  <a:srgbClr val="FFFFFF"/>
                </a:solidFill>
              </a14:hiddenFill>
            </a:ext>
          </a:extLst>
        </p:spPr>
      </p:pic>
      <p:sp>
        <p:nvSpPr>
          <p:cNvPr id="4" name="Заголовок 1"/>
          <p:cNvSpPr txBox="1">
            <a:spLocks/>
          </p:cNvSpPr>
          <p:nvPr/>
        </p:nvSpPr>
        <p:spPr>
          <a:xfrm>
            <a:off x="0" y="274638"/>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ru-RU" smtClean="0"/>
              <a:t>Структура</a:t>
            </a:r>
            <a:endParaRPr lang="ru-RU" dirty="0"/>
          </a:p>
        </p:txBody>
      </p:sp>
    </p:spTree>
    <p:extLst>
      <p:ext uri="{BB962C8B-B14F-4D97-AF65-F5344CB8AC3E}">
        <p14:creationId xmlns:p14="http://schemas.microsoft.com/office/powerpoint/2010/main" val="373108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D22F896-40B5-4ADD-8801-0D06FADFA095}" type="slidenum">
              <a:rPr lang="en-US" smtClean="0"/>
              <a:t>9</a:t>
            </a:fld>
            <a:endParaRPr lang="en-US" dirty="0"/>
          </a:p>
        </p:txBody>
      </p:sp>
      <p:sp>
        <p:nvSpPr>
          <p:cNvPr id="3" name="Прямоугольник 2"/>
          <p:cNvSpPr/>
          <p:nvPr/>
        </p:nvSpPr>
        <p:spPr>
          <a:xfrm>
            <a:off x="685800" y="0"/>
            <a:ext cx="6629400" cy="1200329"/>
          </a:xfrm>
          <a:prstGeom prst="rect">
            <a:avLst/>
          </a:prstGeom>
        </p:spPr>
        <p:txBody>
          <a:bodyPr wrap="square">
            <a:spAutoFit/>
          </a:bodyPr>
          <a:lstStyle/>
          <a:p>
            <a:pPr defTabSz="457200" eaLnBrk="1" hangingPunct="1"/>
            <a:r>
              <a:rPr lang="ru-RU" sz="3600" dirty="0">
                <a:solidFill>
                  <a:schemeClr val="accent1"/>
                </a:solidFill>
                <a:latin typeface="+mj-lt"/>
                <a:ea typeface="+mj-ea"/>
                <a:cs typeface="+mj-cs"/>
              </a:rPr>
              <a:t>Реализация с общим хранилищем прототипов</a:t>
            </a:r>
          </a:p>
        </p:txBody>
      </p:sp>
      <p:pic>
        <p:nvPicPr>
          <p:cNvPr id="5122" name="Picture 2" descr="Вариант Прототипа с общим хранилищем прототипо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16668"/>
            <a:ext cx="52387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409144"/>
      </p:ext>
    </p:extLst>
  </p:cSld>
  <p:clrMapOvr>
    <a:masterClrMapping/>
  </p:clrMapOvr>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678</Words>
  <Application>Microsoft Office PowerPoint</Application>
  <PresentationFormat>Экран (4:3)</PresentationFormat>
  <Paragraphs>143</Paragraphs>
  <Slides>18</Slides>
  <Notes>7</Notes>
  <HiddenSlides>0</HiddenSlides>
  <MMClips>0</MMClips>
  <ScaleCrop>false</ScaleCrop>
  <HeadingPairs>
    <vt:vector size="4" baseType="variant">
      <vt:variant>
        <vt:lpstr>Тема</vt:lpstr>
      </vt:variant>
      <vt:variant>
        <vt:i4>4</vt:i4>
      </vt:variant>
      <vt:variant>
        <vt:lpstr>Заголовки слайдов</vt:lpstr>
      </vt:variant>
      <vt:variant>
        <vt:i4>18</vt:i4>
      </vt:variant>
    </vt:vector>
  </HeadingPairs>
  <TitlesOfParts>
    <vt:vector size="22" baseType="lpstr">
      <vt:lpstr>1_Dark Blue Satin Segoe Template</vt:lpstr>
      <vt:lpstr>White with Courier font for code slides</vt:lpstr>
      <vt:lpstr>1_Orange_Swirls_Template_Segoe</vt:lpstr>
      <vt:lpstr>Грань</vt:lpstr>
      <vt:lpstr>Архитектура программных систем</vt:lpstr>
      <vt:lpstr>Проблема</vt:lpstr>
      <vt:lpstr>Назначение паттерна «Прототип»</vt:lpstr>
      <vt:lpstr>Аналогия из жизни </vt:lpstr>
      <vt:lpstr>Пример использования паттерна «Прототип»</vt:lpstr>
      <vt:lpstr>Структура</vt:lpstr>
      <vt:lpstr>Иерархия</vt:lpstr>
      <vt:lpstr>Презентация PowerPoint</vt:lpstr>
      <vt:lpstr>Презентация PowerPoint</vt:lpstr>
      <vt:lpstr>Отношения между участниками паттерна</vt:lpstr>
      <vt:lpstr>Применимость паттерна «Прототип»</vt:lpstr>
      <vt:lpstr>Преимущества использования паттерна «Прототип»</vt:lpstr>
      <vt:lpstr>Преимущества использования паттерна «Прототип»</vt:lpstr>
      <vt:lpstr>Презентация PowerPoint</vt:lpstr>
      <vt:lpstr>Шаги реализации</vt:lpstr>
      <vt:lpstr>Исходный код прототипов</vt:lpstr>
      <vt:lpstr>Недостатки паттерна прототип</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2023-04-17T17:33:57Z</dcterms:modified>
</cp:coreProperties>
</file>