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21"/>
  </p:notesMasterIdLst>
  <p:handoutMasterIdLst>
    <p:handoutMasterId r:id="rId22"/>
  </p:handoutMasterIdLst>
  <p:sldIdLst>
    <p:sldId id="338" r:id="rId5"/>
    <p:sldId id="340" r:id="rId6"/>
    <p:sldId id="357" r:id="rId7"/>
    <p:sldId id="358" r:id="rId8"/>
    <p:sldId id="359" r:id="rId9"/>
    <p:sldId id="360" r:id="rId10"/>
    <p:sldId id="361" r:id="rId11"/>
    <p:sldId id="345" r:id="rId12"/>
    <p:sldId id="376" r:id="rId13"/>
    <p:sldId id="377" r:id="rId14"/>
    <p:sldId id="378" r:id="rId15"/>
    <p:sldId id="379" r:id="rId16"/>
    <p:sldId id="380" r:id="rId17"/>
    <p:sldId id="381" r:id="rId18"/>
    <p:sldId id="382" r:id="rId19"/>
    <p:sldId id="356" r:id="rId20"/>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3" autoAdjust="0"/>
    <p:restoredTop sz="99202" autoAdjust="0"/>
  </p:normalViewPr>
  <p:slideViewPr>
    <p:cSldViewPr>
      <p:cViewPr varScale="1">
        <p:scale>
          <a:sx n="133" d="100"/>
          <a:sy n="133" d="100"/>
        </p:scale>
        <p:origin x="-156" y="-78"/>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F4527-3EF3-4273-9BD3-10D13981B766}" type="doc">
      <dgm:prSet loTypeId="urn:microsoft.com/office/officeart/2005/8/layout/arrow5" loCatId="relationship" qsTypeId="urn:microsoft.com/office/officeart/2005/8/quickstyle/3d3" qsCatId="3D" csTypeId="urn:microsoft.com/office/officeart/2005/8/colors/colorful1" csCatId="colorful" phldr="1"/>
      <dgm:spPr/>
      <dgm:t>
        <a:bodyPr/>
        <a:lstStyle/>
        <a:p>
          <a:endParaRPr lang="ru-RU"/>
        </a:p>
      </dgm:t>
    </dgm:pt>
    <dgm:pt modelId="{50EDA629-35BA-4AB0-BA49-9C576E0FE324}">
      <dgm:prSet phldrT="[Текст]"/>
      <dgm:spPr/>
      <dgm:t>
        <a:bodyPr/>
        <a:lstStyle/>
        <a:p>
          <a:r>
            <a:rPr lang="ru-RU" smtClean="0"/>
            <a:t>Когда вам нужно добавлять обязанности объектам на лету, незаметно для кода, который их использует.</a:t>
          </a:r>
          <a:endParaRPr lang="ru-RU"/>
        </a:p>
      </dgm:t>
    </dgm:pt>
    <dgm:pt modelId="{68EEE284-60B9-4CAC-80C7-F2C90C03BEBD}" type="parTrans" cxnId="{52B942CA-F408-4EFB-BA54-7C41F8BCFC74}">
      <dgm:prSet/>
      <dgm:spPr/>
      <dgm:t>
        <a:bodyPr/>
        <a:lstStyle/>
        <a:p>
          <a:endParaRPr lang="ru-RU"/>
        </a:p>
      </dgm:t>
    </dgm:pt>
    <dgm:pt modelId="{5E0077F2-84E4-4A5B-BF6C-252D686FD8E2}" type="sibTrans" cxnId="{52B942CA-F408-4EFB-BA54-7C41F8BCFC74}">
      <dgm:prSet/>
      <dgm:spPr/>
      <dgm:t>
        <a:bodyPr/>
        <a:lstStyle/>
        <a:p>
          <a:endParaRPr lang="ru-RU"/>
        </a:p>
      </dgm:t>
    </dgm:pt>
    <dgm:pt modelId="{0FE68F74-8227-4D3D-9FEB-F46A255BF3A1}">
      <dgm:prSet/>
      <dgm:spPr/>
      <dgm:t>
        <a:bodyPr/>
        <a:lstStyle/>
        <a:p>
          <a:r>
            <a:rPr lang="ru-RU" smtClean="0"/>
            <a:t>Когда нельзя расширить обязанности объекта с помощью наследования.</a:t>
          </a:r>
          <a:endParaRPr lang="ru-RU" dirty="0"/>
        </a:p>
      </dgm:t>
    </dgm:pt>
    <dgm:pt modelId="{DC04FE6A-C147-4B63-86F3-BA2481029F25}" type="parTrans" cxnId="{2E8456DE-592C-4E71-95F0-666E5B351C62}">
      <dgm:prSet/>
      <dgm:spPr/>
      <dgm:t>
        <a:bodyPr/>
        <a:lstStyle/>
        <a:p>
          <a:endParaRPr lang="ru-RU"/>
        </a:p>
      </dgm:t>
    </dgm:pt>
    <dgm:pt modelId="{98F707A2-158C-43BF-A80B-C32E1A8051EE}" type="sibTrans" cxnId="{2E8456DE-592C-4E71-95F0-666E5B351C62}">
      <dgm:prSet/>
      <dgm:spPr/>
      <dgm:t>
        <a:bodyPr/>
        <a:lstStyle/>
        <a:p>
          <a:endParaRPr lang="ru-RU"/>
        </a:p>
      </dgm:t>
    </dgm:pt>
    <dgm:pt modelId="{6E8B81B2-BEAD-4170-A9FA-CDE6C177A081}" type="pres">
      <dgm:prSet presAssocID="{B88F4527-3EF3-4273-9BD3-10D13981B766}" presName="diagram" presStyleCnt="0">
        <dgm:presLayoutVars>
          <dgm:dir/>
          <dgm:resizeHandles val="exact"/>
        </dgm:presLayoutVars>
      </dgm:prSet>
      <dgm:spPr/>
      <dgm:t>
        <a:bodyPr/>
        <a:lstStyle/>
        <a:p>
          <a:endParaRPr lang="ru-RU"/>
        </a:p>
      </dgm:t>
    </dgm:pt>
    <dgm:pt modelId="{DF791741-2556-4A5A-B2D8-B21FFF80931D}" type="pres">
      <dgm:prSet presAssocID="{50EDA629-35BA-4AB0-BA49-9C576E0FE324}" presName="arrow" presStyleLbl="node1" presStyleIdx="0" presStyleCnt="2">
        <dgm:presLayoutVars>
          <dgm:bulletEnabled val="1"/>
        </dgm:presLayoutVars>
      </dgm:prSet>
      <dgm:spPr/>
      <dgm:t>
        <a:bodyPr/>
        <a:lstStyle/>
        <a:p>
          <a:endParaRPr lang="ru-RU"/>
        </a:p>
      </dgm:t>
    </dgm:pt>
    <dgm:pt modelId="{609A04AC-6F27-4F71-B7C9-6D99F047FD1C}" type="pres">
      <dgm:prSet presAssocID="{0FE68F74-8227-4D3D-9FEB-F46A255BF3A1}" presName="arrow" presStyleLbl="node1" presStyleIdx="1" presStyleCnt="2">
        <dgm:presLayoutVars>
          <dgm:bulletEnabled val="1"/>
        </dgm:presLayoutVars>
      </dgm:prSet>
      <dgm:spPr/>
      <dgm:t>
        <a:bodyPr/>
        <a:lstStyle/>
        <a:p>
          <a:endParaRPr lang="ru-RU"/>
        </a:p>
      </dgm:t>
    </dgm:pt>
  </dgm:ptLst>
  <dgm:cxnLst>
    <dgm:cxn modelId="{61CC8FC5-229C-418E-B43B-1ACCB0B82E32}" type="presOf" srcId="{B88F4527-3EF3-4273-9BD3-10D13981B766}" destId="{6E8B81B2-BEAD-4170-A9FA-CDE6C177A081}" srcOrd="0" destOrd="0" presId="urn:microsoft.com/office/officeart/2005/8/layout/arrow5"/>
    <dgm:cxn modelId="{D561E696-ED17-4BCE-A538-48048AD37721}" type="presOf" srcId="{0FE68F74-8227-4D3D-9FEB-F46A255BF3A1}" destId="{609A04AC-6F27-4F71-B7C9-6D99F047FD1C}" srcOrd="0" destOrd="0" presId="urn:microsoft.com/office/officeart/2005/8/layout/arrow5"/>
    <dgm:cxn modelId="{52B942CA-F408-4EFB-BA54-7C41F8BCFC74}" srcId="{B88F4527-3EF3-4273-9BD3-10D13981B766}" destId="{50EDA629-35BA-4AB0-BA49-9C576E0FE324}" srcOrd="0" destOrd="0" parTransId="{68EEE284-60B9-4CAC-80C7-F2C90C03BEBD}" sibTransId="{5E0077F2-84E4-4A5B-BF6C-252D686FD8E2}"/>
    <dgm:cxn modelId="{2E8456DE-592C-4E71-95F0-666E5B351C62}" srcId="{B88F4527-3EF3-4273-9BD3-10D13981B766}" destId="{0FE68F74-8227-4D3D-9FEB-F46A255BF3A1}" srcOrd="1" destOrd="0" parTransId="{DC04FE6A-C147-4B63-86F3-BA2481029F25}" sibTransId="{98F707A2-158C-43BF-A80B-C32E1A8051EE}"/>
    <dgm:cxn modelId="{D80CC044-7B58-40FA-A622-70CDB70DA5F3}" type="presOf" srcId="{50EDA629-35BA-4AB0-BA49-9C576E0FE324}" destId="{DF791741-2556-4A5A-B2D8-B21FFF80931D}" srcOrd="0" destOrd="0" presId="urn:microsoft.com/office/officeart/2005/8/layout/arrow5"/>
    <dgm:cxn modelId="{338DD54D-8E38-4279-B7F7-7653584E7CBB}" type="presParOf" srcId="{6E8B81B2-BEAD-4170-A9FA-CDE6C177A081}" destId="{DF791741-2556-4A5A-B2D8-B21FFF80931D}" srcOrd="0" destOrd="0" presId="urn:microsoft.com/office/officeart/2005/8/layout/arrow5"/>
    <dgm:cxn modelId="{00839829-1C41-4E27-84AE-6E5C2D5DA7F6}" type="presParOf" srcId="{6E8B81B2-BEAD-4170-A9FA-CDE6C177A081}" destId="{609A04AC-6F27-4F71-B7C9-6D99F047FD1C}"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81F58-1812-49DE-A6F2-702BC38D85DA}" type="doc">
      <dgm:prSet loTypeId="urn:microsoft.com/office/officeart/2005/8/layout/process5" loCatId="process" qsTypeId="urn:microsoft.com/office/officeart/2005/8/quickstyle/simple5" qsCatId="simple" csTypeId="urn:microsoft.com/office/officeart/2005/8/colors/colorful1" csCatId="colorful" phldr="1"/>
      <dgm:spPr/>
      <dgm:t>
        <a:bodyPr/>
        <a:lstStyle/>
        <a:p>
          <a:endParaRPr lang="ru-RU"/>
        </a:p>
      </dgm:t>
    </dgm:pt>
    <dgm:pt modelId="{70C326C5-1B9E-46AC-A322-319338DC4B0E}">
      <dgm:prSet/>
      <dgm:spPr/>
      <dgm:t>
        <a:bodyPr/>
        <a:lstStyle/>
        <a:p>
          <a:r>
            <a:rPr lang="ru-RU" smtClean="0"/>
            <a:t>Убедитесь, что в вашей задаче есть один основной компонент и несколько опциональных дополнений или надстроек над ним.</a:t>
          </a:r>
          <a:endParaRPr lang="ru-RU" dirty="0"/>
        </a:p>
      </dgm:t>
    </dgm:pt>
    <dgm:pt modelId="{364520B5-533B-4029-95F5-1031B0966EF8}" type="parTrans" cxnId="{3127104C-33B5-41F3-B2A2-03F19DEC6F4F}">
      <dgm:prSet/>
      <dgm:spPr/>
      <dgm:t>
        <a:bodyPr/>
        <a:lstStyle/>
        <a:p>
          <a:endParaRPr lang="ru-RU"/>
        </a:p>
      </dgm:t>
    </dgm:pt>
    <dgm:pt modelId="{B021D841-A3B9-4DAB-99A0-E5E3E01C8B80}" type="sibTrans" cxnId="{3127104C-33B5-41F3-B2A2-03F19DEC6F4F}">
      <dgm:prSet/>
      <dgm:spPr/>
      <dgm:t>
        <a:bodyPr/>
        <a:lstStyle/>
        <a:p>
          <a:endParaRPr lang="ru-RU"/>
        </a:p>
      </dgm:t>
    </dgm:pt>
    <dgm:pt modelId="{B87CECD5-B0AB-4C71-B200-39B9BA56A655}">
      <dgm:prSet/>
      <dgm:spPr/>
      <dgm:t>
        <a:bodyPr/>
        <a:lstStyle/>
        <a:p>
          <a:r>
            <a:rPr lang="ru-RU" dirty="0" smtClean="0"/>
            <a:t>Создайте интерфейс компонента, который описывал бы общие методы как для основного компонента, так и для его дополнений.</a:t>
          </a:r>
          <a:endParaRPr lang="ru-RU" dirty="0"/>
        </a:p>
      </dgm:t>
    </dgm:pt>
    <dgm:pt modelId="{C8889F2A-C354-4730-BFE6-FEAD2B549A08}" type="parTrans" cxnId="{EC95C4BD-FFE7-445A-931C-C272911744D1}">
      <dgm:prSet/>
      <dgm:spPr/>
      <dgm:t>
        <a:bodyPr/>
        <a:lstStyle/>
        <a:p>
          <a:endParaRPr lang="ru-RU"/>
        </a:p>
      </dgm:t>
    </dgm:pt>
    <dgm:pt modelId="{0123F49D-034B-4CB8-A773-5153CEA5E43C}" type="sibTrans" cxnId="{EC95C4BD-FFE7-445A-931C-C272911744D1}">
      <dgm:prSet/>
      <dgm:spPr/>
      <dgm:t>
        <a:bodyPr/>
        <a:lstStyle/>
        <a:p>
          <a:endParaRPr lang="ru-RU"/>
        </a:p>
      </dgm:t>
    </dgm:pt>
    <dgm:pt modelId="{F1C1F903-22C1-4894-AECE-9A78DAF34348}">
      <dgm:prSet/>
      <dgm:spPr/>
      <dgm:t>
        <a:bodyPr/>
        <a:lstStyle/>
        <a:p>
          <a:r>
            <a:rPr lang="ru-RU" smtClean="0"/>
            <a:t>Создайте класс конкретного компонента и поместите в него основную бизнес-логику.</a:t>
          </a:r>
          <a:endParaRPr lang="ru-RU" dirty="0"/>
        </a:p>
      </dgm:t>
    </dgm:pt>
    <dgm:pt modelId="{60AE8A95-3EF1-4AC1-8C13-9FE8C7732FEC}" type="parTrans" cxnId="{62268656-29B9-4431-85DB-D682609DF24E}">
      <dgm:prSet/>
      <dgm:spPr/>
      <dgm:t>
        <a:bodyPr/>
        <a:lstStyle/>
        <a:p>
          <a:endParaRPr lang="ru-RU"/>
        </a:p>
      </dgm:t>
    </dgm:pt>
    <dgm:pt modelId="{9B0F7A66-4F34-47F4-A58C-8A7C23A266E9}" type="sibTrans" cxnId="{62268656-29B9-4431-85DB-D682609DF24E}">
      <dgm:prSet/>
      <dgm:spPr/>
      <dgm:t>
        <a:bodyPr/>
        <a:lstStyle/>
        <a:p>
          <a:endParaRPr lang="ru-RU"/>
        </a:p>
      </dgm:t>
    </dgm:pt>
    <dgm:pt modelId="{B4CD0D14-F9F8-4A6C-82EF-69B575959631}">
      <dgm:prSet/>
      <dgm:spPr/>
      <dgm:t>
        <a:bodyPr/>
        <a:lstStyle/>
        <a:p>
          <a:r>
            <a:rPr lang="ru-RU" smtClean="0"/>
            <a:t>Создайте базовый класс декораторов. Он должен иметь поле для хранения ссылки на вложенный объект-компонент. Все методы базового декоратора должны делегировать действие вложенному объекту.</a:t>
          </a:r>
          <a:endParaRPr lang="ru-RU" dirty="0"/>
        </a:p>
      </dgm:t>
    </dgm:pt>
    <dgm:pt modelId="{3BAAAAAB-84D5-47F2-A331-4561AF87A48D}" type="parTrans" cxnId="{4A03A5D9-688F-40AB-BA10-CC02245B71FB}">
      <dgm:prSet/>
      <dgm:spPr/>
      <dgm:t>
        <a:bodyPr/>
        <a:lstStyle/>
        <a:p>
          <a:endParaRPr lang="ru-RU"/>
        </a:p>
      </dgm:t>
    </dgm:pt>
    <dgm:pt modelId="{119F1ED1-0A16-4B2E-A488-6F1FE1C2B690}" type="sibTrans" cxnId="{4A03A5D9-688F-40AB-BA10-CC02245B71FB}">
      <dgm:prSet/>
      <dgm:spPr/>
      <dgm:t>
        <a:bodyPr/>
        <a:lstStyle/>
        <a:p>
          <a:endParaRPr lang="ru-RU"/>
        </a:p>
      </dgm:t>
    </dgm:pt>
    <dgm:pt modelId="{E55D9334-0DC9-4FC0-99A3-492FD5270D8A}">
      <dgm:prSet/>
      <dgm:spPr/>
      <dgm:t>
        <a:bodyPr/>
        <a:lstStyle/>
        <a:p>
          <a:r>
            <a:rPr lang="ru-RU" smtClean="0"/>
            <a:t>И конкретный компонент, и базовый декоратор должны следовать одному и тому же интерфейсу компонента.</a:t>
          </a:r>
          <a:endParaRPr lang="ru-RU" dirty="0"/>
        </a:p>
      </dgm:t>
    </dgm:pt>
    <dgm:pt modelId="{1DAFBEBA-8EDB-4698-B444-2983B4A608C3}" type="parTrans" cxnId="{4559CB17-306E-40E3-B748-5C2ED5A9E82A}">
      <dgm:prSet/>
      <dgm:spPr/>
      <dgm:t>
        <a:bodyPr/>
        <a:lstStyle/>
        <a:p>
          <a:endParaRPr lang="ru-RU"/>
        </a:p>
      </dgm:t>
    </dgm:pt>
    <dgm:pt modelId="{A3153059-33D3-4C33-B0E2-CFBD7E2D3B65}" type="sibTrans" cxnId="{4559CB17-306E-40E3-B748-5C2ED5A9E82A}">
      <dgm:prSet/>
      <dgm:spPr/>
      <dgm:t>
        <a:bodyPr/>
        <a:lstStyle/>
        <a:p>
          <a:endParaRPr lang="ru-RU"/>
        </a:p>
      </dgm:t>
    </dgm:pt>
    <dgm:pt modelId="{B3D118F5-756E-4CDD-B2C7-2067DA443C2A}">
      <dgm:prSet/>
      <dgm:spPr/>
      <dgm:t>
        <a:bodyPr/>
        <a:lstStyle/>
        <a:p>
          <a:r>
            <a:rPr lang="ru-RU" smtClean="0"/>
            <a:t>Теперь создайте классы конкретных декораторов, наследуя их от базового декоратора. Конкретный декоратор должен выполнять свою добавочную функцию, а затем (или перед этим) вызывать эту же операцию обёрнутого объекта.</a:t>
          </a:r>
          <a:endParaRPr lang="ru-RU" dirty="0"/>
        </a:p>
      </dgm:t>
    </dgm:pt>
    <dgm:pt modelId="{EF692769-EC6C-43C0-8F27-E6276667C399}" type="parTrans" cxnId="{CDFFC3D3-754C-409C-88AB-03BCF431427F}">
      <dgm:prSet/>
      <dgm:spPr/>
      <dgm:t>
        <a:bodyPr/>
        <a:lstStyle/>
        <a:p>
          <a:endParaRPr lang="ru-RU"/>
        </a:p>
      </dgm:t>
    </dgm:pt>
    <dgm:pt modelId="{A5343BB7-2D66-4595-95C6-CF5497676B71}" type="sibTrans" cxnId="{CDFFC3D3-754C-409C-88AB-03BCF431427F}">
      <dgm:prSet/>
      <dgm:spPr/>
      <dgm:t>
        <a:bodyPr/>
        <a:lstStyle/>
        <a:p>
          <a:endParaRPr lang="ru-RU"/>
        </a:p>
      </dgm:t>
    </dgm:pt>
    <dgm:pt modelId="{1D5F42E3-B37C-4B7D-BCF5-F549451CC85A}">
      <dgm:prSet/>
      <dgm:spPr/>
      <dgm:t>
        <a:bodyPr/>
        <a:lstStyle/>
        <a:p>
          <a:r>
            <a:rPr lang="ru-RU" dirty="0" smtClean="0"/>
            <a:t>Клиент берёт на себя ответственность за конфигурацию и порядок обёртывания объектов.</a:t>
          </a:r>
          <a:endParaRPr lang="ru-RU" dirty="0"/>
        </a:p>
      </dgm:t>
    </dgm:pt>
    <dgm:pt modelId="{17FF590A-19A1-4068-A29A-EEDA5A2EAF65}" type="parTrans" cxnId="{B194BD1F-5F3D-49A2-AC68-8B00FCA71DBA}">
      <dgm:prSet/>
      <dgm:spPr/>
      <dgm:t>
        <a:bodyPr/>
        <a:lstStyle/>
        <a:p>
          <a:endParaRPr lang="ru-RU"/>
        </a:p>
      </dgm:t>
    </dgm:pt>
    <dgm:pt modelId="{42086293-CD6D-4AB1-9171-1E65C2E54B77}" type="sibTrans" cxnId="{B194BD1F-5F3D-49A2-AC68-8B00FCA71DBA}">
      <dgm:prSet/>
      <dgm:spPr/>
      <dgm:t>
        <a:bodyPr/>
        <a:lstStyle/>
        <a:p>
          <a:endParaRPr lang="ru-RU"/>
        </a:p>
      </dgm:t>
    </dgm:pt>
    <dgm:pt modelId="{58475A5B-96C4-4F3A-B3E1-531E60A0918D}" type="pres">
      <dgm:prSet presAssocID="{E3B81F58-1812-49DE-A6F2-702BC38D85DA}" presName="diagram" presStyleCnt="0">
        <dgm:presLayoutVars>
          <dgm:dir/>
          <dgm:resizeHandles val="exact"/>
        </dgm:presLayoutVars>
      </dgm:prSet>
      <dgm:spPr/>
      <dgm:t>
        <a:bodyPr/>
        <a:lstStyle/>
        <a:p>
          <a:endParaRPr lang="ru-RU"/>
        </a:p>
      </dgm:t>
    </dgm:pt>
    <dgm:pt modelId="{EC314574-DEF6-4A50-B279-B1D92FF86621}" type="pres">
      <dgm:prSet presAssocID="{70C326C5-1B9E-46AC-A322-319338DC4B0E}" presName="node" presStyleLbl="node1" presStyleIdx="0" presStyleCnt="7">
        <dgm:presLayoutVars>
          <dgm:bulletEnabled val="1"/>
        </dgm:presLayoutVars>
      </dgm:prSet>
      <dgm:spPr/>
      <dgm:t>
        <a:bodyPr/>
        <a:lstStyle/>
        <a:p>
          <a:endParaRPr lang="ru-RU"/>
        </a:p>
      </dgm:t>
    </dgm:pt>
    <dgm:pt modelId="{90918E03-56FA-435D-835E-64AC1D6FFE65}" type="pres">
      <dgm:prSet presAssocID="{B021D841-A3B9-4DAB-99A0-E5E3E01C8B80}" presName="sibTrans" presStyleLbl="sibTrans2D1" presStyleIdx="0" presStyleCnt="6"/>
      <dgm:spPr/>
      <dgm:t>
        <a:bodyPr/>
        <a:lstStyle/>
        <a:p>
          <a:endParaRPr lang="ru-RU"/>
        </a:p>
      </dgm:t>
    </dgm:pt>
    <dgm:pt modelId="{5228AC24-EDCE-4D19-BC87-F60BB0EC1AF0}" type="pres">
      <dgm:prSet presAssocID="{B021D841-A3B9-4DAB-99A0-E5E3E01C8B80}" presName="connectorText" presStyleLbl="sibTrans2D1" presStyleIdx="0" presStyleCnt="6"/>
      <dgm:spPr/>
      <dgm:t>
        <a:bodyPr/>
        <a:lstStyle/>
        <a:p>
          <a:endParaRPr lang="ru-RU"/>
        </a:p>
      </dgm:t>
    </dgm:pt>
    <dgm:pt modelId="{991CF8D1-76D7-4498-BD74-F7D5762A5E96}" type="pres">
      <dgm:prSet presAssocID="{B87CECD5-B0AB-4C71-B200-39B9BA56A655}" presName="node" presStyleLbl="node1" presStyleIdx="1" presStyleCnt="7">
        <dgm:presLayoutVars>
          <dgm:bulletEnabled val="1"/>
        </dgm:presLayoutVars>
      </dgm:prSet>
      <dgm:spPr/>
      <dgm:t>
        <a:bodyPr/>
        <a:lstStyle/>
        <a:p>
          <a:endParaRPr lang="ru-RU"/>
        </a:p>
      </dgm:t>
    </dgm:pt>
    <dgm:pt modelId="{88EE19C0-7778-4FAE-9934-1C8158D7E581}" type="pres">
      <dgm:prSet presAssocID="{0123F49D-034B-4CB8-A773-5153CEA5E43C}" presName="sibTrans" presStyleLbl="sibTrans2D1" presStyleIdx="1" presStyleCnt="6"/>
      <dgm:spPr/>
      <dgm:t>
        <a:bodyPr/>
        <a:lstStyle/>
        <a:p>
          <a:endParaRPr lang="ru-RU"/>
        </a:p>
      </dgm:t>
    </dgm:pt>
    <dgm:pt modelId="{97D9F393-2EB5-4B24-8909-4DA8E466BCB7}" type="pres">
      <dgm:prSet presAssocID="{0123F49D-034B-4CB8-A773-5153CEA5E43C}" presName="connectorText" presStyleLbl="sibTrans2D1" presStyleIdx="1" presStyleCnt="6"/>
      <dgm:spPr/>
      <dgm:t>
        <a:bodyPr/>
        <a:lstStyle/>
        <a:p>
          <a:endParaRPr lang="ru-RU"/>
        </a:p>
      </dgm:t>
    </dgm:pt>
    <dgm:pt modelId="{A2A6F6F4-5007-4B1E-B295-2D63CCFE74BB}" type="pres">
      <dgm:prSet presAssocID="{F1C1F903-22C1-4894-AECE-9A78DAF34348}" presName="node" presStyleLbl="node1" presStyleIdx="2" presStyleCnt="7">
        <dgm:presLayoutVars>
          <dgm:bulletEnabled val="1"/>
        </dgm:presLayoutVars>
      </dgm:prSet>
      <dgm:spPr/>
      <dgm:t>
        <a:bodyPr/>
        <a:lstStyle/>
        <a:p>
          <a:endParaRPr lang="ru-RU"/>
        </a:p>
      </dgm:t>
    </dgm:pt>
    <dgm:pt modelId="{CDD05E75-E480-4C47-ABBB-F1CDDA36FE69}" type="pres">
      <dgm:prSet presAssocID="{9B0F7A66-4F34-47F4-A58C-8A7C23A266E9}" presName="sibTrans" presStyleLbl="sibTrans2D1" presStyleIdx="2" presStyleCnt="6"/>
      <dgm:spPr/>
      <dgm:t>
        <a:bodyPr/>
        <a:lstStyle/>
        <a:p>
          <a:endParaRPr lang="ru-RU"/>
        </a:p>
      </dgm:t>
    </dgm:pt>
    <dgm:pt modelId="{518DFD65-7326-4B70-B163-74EF34750FDD}" type="pres">
      <dgm:prSet presAssocID="{9B0F7A66-4F34-47F4-A58C-8A7C23A266E9}" presName="connectorText" presStyleLbl="sibTrans2D1" presStyleIdx="2" presStyleCnt="6"/>
      <dgm:spPr/>
      <dgm:t>
        <a:bodyPr/>
        <a:lstStyle/>
        <a:p>
          <a:endParaRPr lang="ru-RU"/>
        </a:p>
      </dgm:t>
    </dgm:pt>
    <dgm:pt modelId="{038DD8C7-0364-4F7E-9DF8-DDD7F9B0A644}" type="pres">
      <dgm:prSet presAssocID="{B4CD0D14-F9F8-4A6C-82EF-69B575959631}" presName="node" presStyleLbl="node1" presStyleIdx="3" presStyleCnt="7">
        <dgm:presLayoutVars>
          <dgm:bulletEnabled val="1"/>
        </dgm:presLayoutVars>
      </dgm:prSet>
      <dgm:spPr/>
      <dgm:t>
        <a:bodyPr/>
        <a:lstStyle/>
        <a:p>
          <a:endParaRPr lang="ru-RU"/>
        </a:p>
      </dgm:t>
    </dgm:pt>
    <dgm:pt modelId="{EE0C001D-4FA4-47C0-B9BD-AA64E560A229}" type="pres">
      <dgm:prSet presAssocID="{119F1ED1-0A16-4B2E-A488-6F1FE1C2B690}" presName="sibTrans" presStyleLbl="sibTrans2D1" presStyleIdx="3" presStyleCnt="6"/>
      <dgm:spPr/>
      <dgm:t>
        <a:bodyPr/>
        <a:lstStyle/>
        <a:p>
          <a:endParaRPr lang="ru-RU"/>
        </a:p>
      </dgm:t>
    </dgm:pt>
    <dgm:pt modelId="{537B1F7E-FB48-4ACF-8E01-F0A39A90060B}" type="pres">
      <dgm:prSet presAssocID="{119F1ED1-0A16-4B2E-A488-6F1FE1C2B690}" presName="connectorText" presStyleLbl="sibTrans2D1" presStyleIdx="3" presStyleCnt="6"/>
      <dgm:spPr/>
      <dgm:t>
        <a:bodyPr/>
        <a:lstStyle/>
        <a:p>
          <a:endParaRPr lang="ru-RU"/>
        </a:p>
      </dgm:t>
    </dgm:pt>
    <dgm:pt modelId="{9503F51E-21D4-4E9A-8740-D91CE35F45B6}" type="pres">
      <dgm:prSet presAssocID="{E55D9334-0DC9-4FC0-99A3-492FD5270D8A}" presName="node" presStyleLbl="node1" presStyleIdx="4" presStyleCnt="7">
        <dgm:presLayoutVars>
          <dgm:bulletEnabled val="1"/>
        </dgm:presLayoutVars>
      </dgm:prSet>
      <dgm:spPr/>
      <dgm:t>
        <a:bodyPr/>
        <a:lstStyle/>
        <a:p>
          <a:endParaRPr lang="ru-RU"/>
        </a:p>
      </dgm:t>
    </dgm:pt>
    <dgm:pt modelId="{B4D50DEC-D4FC-416E-A221-A1B06B17D111}" type="pres">
      <dgm:prSet presAssocID="{A3153059-33D3-4C33-B0E2-CFBD7E2D3B65}" presName="sibTrans" presStyleLbl="sibTrans2D1" presStyleIdx="4" presStyleCnt="6"/>
      <dgm:spPr/>
      <dgm:t>
        <a:bodyPr/>
        <a:lstStyle/>
        <a:p>
          <a:endParaRPr lang="ru-RU"/>
        </a:p>
      </dgm:t>
    </dgm:pt>
    <dgm:pt modelId="{98EADD46-1280-4FAF-80FE-23C6FFD9D262}" type="pres">
      <dgm:prSet presAssocID="{A3153059-33D3-4C33-B0E2-CFBD7E2D3B65}" presName="connectorText" presStyleLbl="sibTrans2D1" presStyleIdx="4" presStyleCnt="6"/>
      <dgm:spPr/>
      <dgm:t>
        <a:bodyPr/>
        <a:lstStyle/>
        <a:p>
          <a:endParaRPr lang="ru-RU"/>
        </a:p>
      </dgm:t>
    </dgm:pt>
    <dgm:pt modelId="{A290DC96-FC54-4630-8D91-8763EADF1445}" type="pres">
      <dgm:prSet presAssocID="{B3D118F5-756E-4CDD-B2C7-2067DA443C2A}" presName="node" presStyleLbl="node1" presStyleIdx="5" presStyleCnt="7">
        <dgm:presLayoutVars>
          <dgm:bulletEnabled val="1"/>
        </dgm:presLayoutVars>
      </dgm:prSet>
      <dgm:spPr/>
      <dgm:t>
        <a:bodyPr/>
        <a:lstStyle/>
        <a:p>
          <a:endParaRPr lang="ru-RU"/>
        </a:p>
      </dgm:t>
    </dgm:pt>
    <dgm:pt modelId="{D6C092D8-2B42-4AA2-9880-F457C8BCC72F}" type="pres">
      <dgm:prSet presAssocID="{A5343BB7-2D66-4595-95C6-CF5497676B71}" presName="sibTrans" presStyleLbl="sibTrans2D1" presStyleIdx="5" presStyleCnt="6"/>
      <dgm:spPr/>
      <dgm:t>
        <a:bodyPr/>
        <a:lstStyle/>
        <a:p>
          <a:endParaRPr lang="ru-RU"/>
        </a:p>
      </dgm:t>
    </dgm:pt>
    <dgm:pt modelId="{3EC70AA6-C394-4CA5-80BB-1853607FF60A}" type="pres">
      <dgm:prSet presAssocID="{A5343BB7-2D66-4595-95C6-CF5497676B71}" presName="connectorText" presStyleLbl="sibTrans2D1" presStyleIdx="5" presStyleCnt="6"/>
      <dgm:spPr/>
      <dgm:t>
        <a:bodyPr/>
        <a:lstStyle/>
        <a:p>
          <a:endParaRPr lang="ru-RU"/>
        </a:p>
      </dgm:t>
    </dgm:pt>
    <dgm:pt modelId="{668F4D18-1C5F-4318-8464-8191C583EB74}" type="pres">
      <dgm:prSet presAssocID="{1D5F42E3-B37C-4B7D-BCF5-F549451CC85A}" presName="node" presStyleLbl="node1" presStyleIdx="6" presStyleCnt="7">
        <dgm:presLayoutVars>
          <dgm:bulletEnabled val="1"/>
        </dgm:presLayoutVars>
      </dgm:prSet>
      <dgm:spPr/>
      <dgm:t>
        <a:bodyPr/>
        <a:lstStyle/>
        <a:p>
          <a:endParaRPr lang="ru-RU"/>
        </a:p>
      </dgm:t>
    </dgm:pt>
  </dgm:ptLst>
  <dgm:cxnLst>
    <dgm:cxn modelId="{DC1DD0C2-73AA-4BE3-BC9E-4DF8ADA0ED28}" type="presOf" srcId="{E3B81F58-1812-49DE-A6F2-702BC38D85DA}" destId="{58475A5B-96C4-4F3A-B3E1-531E60A0918D}" srcOrd="0" destOrd="0" presId="urn:microsoft.com/office/officeart/2005/8/layout/process5"/>
    <dgm:cxn modelId="{4A03A5D9-688F-40AB-BA10-CC02245B71FB}" srcId="{E3B81F58-1812-49DE-A6F2-702BC38D85DA}" destId="{B4CD0D14-F9F8-4A6C-82EF-69B575959631}" srcOrd="3" destOrd="0" parTransId="{3BAAAAAB-84D5-47F2-A331-4561AF87A48D}" sibTransId="{119F1ED1-0A16-4B2E-A488-6F1FE1C2B690}"/>
    <dgm:cxn modelId="{AB12E0FF-C7C7-4241-AD7B-BF76CF23F553}" type="presOf" srcId="{B87CECD5-B0AB-4C71-B200-39B9BA56A655}" destId="{991CF8D1-76D7-4498-BD74-F7D5762A5E96}" srcOrd="0" destOrd="0" presId="urn:microsoft.com/office/officeart/2005/8/layout/process5"/>
    <dgm:cxn modelId="{1E6B742A-0141-41CE-B453-2D94495B0B82}" type="presOf" srcId="{A5343BB7-2D66-4595-95C6-CF5497676B71}" destId="{3EC70AA6-C394-4CA5-80BB-1853607FF60A}" srcOrd="1" destOrd="0" presId="urn:microsoft.com/office/officeart/2005/8/layout/process5"/>
    <dgm:cxn modelId="{5798836F-30FD-47E1-8481-2CB28468B66A}" type="presOf" srcId="{119F1ED1-0A16-4B2E-A488-6F1FE1C2B690}" destId="{537B1F7E-FB48-4ACF-8E01-F0A39A90060B}" srcOrd="1" destOrd="0" presId="urn:microsoft.com/office/officeart/2005/8/layout/process5"/>
    <dgm:cxn modelId="{CCCE0A81-BFEC-4B9D-BF59-4C2AB2CA19D4}" type="presOf" srcId="{70C326C5-1B9E-46AC-A322-319338DC4B0E}" destId="{EC314574-DEF6-4A50-B279-B1D92FF86621}" srcOrd="0" destOrd="0" presId="urn:microsoft.com/office/officeart/2005/8/layout/process5"/>
    <dgm:cxn modelId="{52530C7F-1C1E-462C-B6A0-D71EE70C92CC}" type="presOf" srcId="{F1C1F903-22C1-4894-AECE-9A78DAF34348}" destId="{A2A6F6F4-5007-4B1E-B295-2D63CCFE74BB}" srcOrd="0" destOrd="0" presId="urn:microsoft.com/office/officeart/2005/8/layout/process5"/>
    <dgm:cxn modelId="{C7E11A5A-84F7-4F92-9FD6-931F84258FBA}" type="presOf" srcId="{119F1ED1-0A16-4B2E-A488-6F1FE1C2B690}" destId="{EE0C001D-4FA4-47C0-B9BD-AA64E560A229}" srcOrd="0" destOrd="0" presId="urn:microsoft.com/office/officeart/2005/8/layout/process5"/>
    <dgm:cxn modelId="{D0F8B6F7-D510-4FB7-8810-AFB88179B269}" type="presOf" srcId="{0123F49D-034B-4CB8-A773-5153CEA5E43C}" destId="{97D9F393-2EB5-4B24-8909-4DA8E466BCB7}" srcOrd="1" destOrd="0" presId="urn:microsoft.com/office/officeart/2005/8/layout/process5"/>
    <dgm:cxn modelId="{3127104C-33B5-41F3-B2A2-03F19DEC6F4F}" srcId="{E3B81F58-1812-49DE-A6F2-702BC38D85DA}" destId="{70C326C5-1B9E-46AC-A322-319338DC4B0E}" srcOrd="0" destOrd="0" parTransId="{364520B5-533B-4029-95F5-1031B0966EF8}" sibTransId="{B021D841-A3B9-4DAB-99A0-E5E3E01C8B80}"/>
    <dgm:cxn modelId="{9C6E37A8-885C-472A-8C89-3498F8272A66}" type="presOf" srcId="{9B0F7A66-4F34-47F4-A58C-8A7C23A266E9}" destId="{518DFD65-7326-4B70-B163-74EF34750FDD}" srcOrd="1" destOrd="0" presId="urn:microsoft.com/office/officeart/2005/8/layout/process5"/>
    <dgm:cxn modelId="{5E19FB22-1C12-43D1-B60C-9B457696F215}" type="presOf" srcId="{1D5F42E3-B37C-4B7D-BCF5-F549451CC85A}" destId="{668F4D18-1C5F-4318-8464-8191C583EB74}" srcOrd="0" destOrd="0" presId="urn:microsoft.com/office/officeart/2005/8/layout/process5"/>
    <dgm:cxn modelId="{3392BA2A-C118-4A62-9852-4FF0F789223A}" type="presOf" srcId="{B021D841-A3B9-4DAB-99A0-E5E3E01C8B80}" destId="{90918E03-56FA-435D-835E-64AC1D6FFE65}" srcOrd="0" destOrd="0" presId="urn:microsoft.com/office/officeart/2005/8/layout/process5"/>
    <dgm:cxn modelId="{CDFFC3D3-754C-409C-88AB-03BCF431427F}" srcId="{E3B81F58-1812-49DE-A6F2-702BC38D85DA}" destId="{B3D118F5-756E-4CDD-B2C7-2067DA443C2A}" srcOrd="5" destOrd="0" parTransId="{EF692769-EC6C-43C0-8F27-E6276667C399}" sibTransId="{A5343BB7-2D66-4595-95C6-CF5497676B71}"/>
    <dgm:cxn modelId="{EC95C4BD-FFE7-445A-931C-C272911744D1}" srcId="{E3B81F58-1812-49DE-A6F2-702BC38D85DA}" destId="{B87CECD5-B0AB-4C71-B200-39B9BA56A655}" srcOrd="1" destOrd="0" parTransId="{C8889F2A-C354-4730-BFE6-FEAD2B549A08}" sibTransId="{0123F49D-034B-4CB8-A773-5153CEA5E43C}"/>
    <dgm:cxn modelId="{4559CB17-306E-40E3-B748-5C2ED5A9E82A}" srcId="{E3B81F58-1812-49DE-A6F2-702BC38D85DA}" destId="{E55D9334-0DC9-4FC0-99A3-492FD5270D8A}" srcOrd="4" destOrd="0" parTransId="{1DAFBEBA-8EDB-4698-B444-2983B4A608C3}" sibTransId="{A3153059-33D3-4C33-B0E2-CFBD7E2D3B65}"/>
    <dgm:cxn modelId="{C0237A1B-933D-4A54-9926-1B6232A9F324}" type="presOf" srcId="{E55D9334-0DC9-4FC0-99A3-492FD5270D8A}" destId="{9503F51E-21D4-4E9A-8740-D91CE35F45B6}" srcOrd="0" destOrd="0" presId="urn:microsoft.com/office/officeart/2005/8/layout/process5"/>
    <dgm:cxn modelId="{62268656-29B9-4431-85DB-D682609DF24E}" srcId="{E3B81F58-1812-49DE-A6F2-702BC38D85DA}" destId="{F1C1F903-22C1-4894-AECE-9A78DAF34348}" srcOrd="2" destOrd="0" parTransId="{60AE8A95-3EF1-4AC1-8C13-9FE8C7732FEC}" sibTransId="{9B0F7A66-4F34-47F4-A58C-8A7C23A266E9}"/>
    <dgm:cxn modelId="{6D40212A-F66D-46A9-8753-9E363737DE20}" type="presOf" srcId="{A3153059-33D3-4C33-B0E2-CFBD7E2D3B65}" destId="{B4D50DEC-D4FC-416E-A221-A1B06B17D111}" srcOrd="0" destOrd="0" presId="urn:microsoft.com/office/officeart/2005/8/layout/process5"/>
    <dgm:cxn modelId="{46BF1159-22DF-48A5-9ADC-68342E3D83EF}" type="presOf" srcId="{0123F49D-034B-4CB8-A773-5153CEA5E43C}" destId="{88EE19C0-7778-4FAE-9934-1C8158D7E581}" srcOrd="0" destOrd="0" presId="urn:microsoft.com/office/officeart/2005/8/layout/process5"/>
    <dgm:cxn modelId="{3AAB926D-9B0F-4E98-BF84-CA732E6797EE}" type="presOf" srcId="{A5343BB7-2D66-4595-95C6-CF5497676B71}" destId="{D6C092D8-2B42-4AA2-9880-F457C8BCC72F}" srcOrd="0" destOrd="0" presId="urn:microsoft.com/office/officeart/2005/8/layout/process5"/>
    <dgm:cxn modelId="{3DFBC86D-D7D8-4177-A4B4-16F97784C453}" type="presOf" srcId="{B4CD0D14-F9F8-4A6C-82EF-69B575959631}" destId="{038DD8C7-0364-4F7E-9DF8-DDD7F9B0A644}" srcOrd="0" destOrd="0" presId="urn:microsoft.com/office/officeart/2005/8/layout/process5"/>
    <dgm:cxn modelId="{419A655D-B304-47C6-9510-4A8FBB028F72}" type="presOf" srcId="{B021D841-A3B9-4DAB-99A0-E5E3E01C8B80}" destId="{5228AC24-EDCE-4D19-BC87-F60BB0EC1AF0}" srcOrd="1" destOrd="0" presId="urn:microsoft.com/office/officeart/2005/8/layout/process5"/>
    <dgm:cxn modelId="{B194BD1F-5F3D-49A2-AC68-8B00FCA71DBA}" srcId="{E3B81F58-1812-49DE-A6F2-702BC38D85DA}" destId="{1D5F42E3-B37C-4B7D-BCF5-F549451CC85A}" srcOrd="6" destOrd="0" parTransId="{17FF590A-19A1-4068-A29A-EEDA5A2EAF65}" sibTransId="{42086293-CD6D-4AB1-9171-1E65C2E54B77}"/>
    <dgm:cxn modelId="{D72FB040-0614-4820-AFEC-D8037F33BFD7}" type="presOf" srcId="{A3153059-33D3-4C33-B0E2-CFBD7E2D3B65}" destId="{98EADD46-1280-4FAF-80FE-23C6FFD9D262}" srcOrd="1" destOrd="0" presId="urn:microsoft.com/office/officeart/2005/8/layout/process5"/>
    <dgm:cxn modelId="{B040F98B-0284-4033-9755-F452117518CA}" type="presOf" srcId="{9B0F7A66-4F34-47F4-A58C-8A7C23A266E9}" destId="{CDD05E75-E480-4C47-ABBB-F1CDDA36FE69}" srcOrd="0" destOrd="0" presId="urn:microsoft.com/office/officeart/2005/8/layout/process5"/>
    <dgm:cxn modelId="{0AB39E8A-A531-4263-B3D3-05644A39F0AE}" type="presOf" srcId="{B3D118F5-756E-4CDD-B2C7-2067DA443C2A}" destId="{A290DC96-FC54-4630-8D91-8763EADF1445}" srcOrd="0" destOrd="0" presId="urn:microsoft.com/office/officeart/2005/8/layout/process5"/>
    <dgm:cxn modelId="{8019ADE7-0590-4219-ADCD-C70DB86713E2}" type="presParOf" srcId="{58475A5B-96C4-4F3A-B3E1-531E60A0918D}" destId="{EC314574-DEF6-4A50-B279-B1D92FF86621}" srcOrd="0" destOrd="0" presId="urn:microsoft.com/office/officeart/2005/8/layout/process5"/>
    <dgm:cxn modelId="{004E4F7C-3AC2-411D-A259-8445257CAB76}" type="presParOf" srcId="{58475A5B-96C4-4F3A-B3E1-531E60A0918D}" destId="{90918E03-56FA-435D-835E-64AC1D6FFE65}" srcOrd="1" destOrd="0" presId="urn:microsoft.com/office/officeart/2005/8/layout/process5"/>
    <dgm:cxn modelId="{1654F6DD-9364-4018-95A2-B4DE660E16DB}" type="presParOf" srcId="{90918E03-56FA-435D-835E-64AC1D6FFE65}" destId="{5228AC24-EDCE-4D19-BC87-F60BB0EC1AF0}" srcOrd="0" destOrd="0" presId="urn:microsoft.com/office/officeart/2005/8/layout/process5"/>
    <dgm:cxn modelId="{7EAA631D-B70E-46F1-97AA-AF80B5C198DB}" type="presParOf" srcId="{58475A5B-96C4-4F3A-B3E1-531E60A0918D}" destId="{991CF8D1-76D7-4498-BD74-F7D5762A5E96}" srcOrd="2" destOrd="0" presId="urn:microsoft.com/office/officeart/2005/8/layout/process5"/>
    <dgm:cxn modelId="{551C7F6C-8452-4AA5-B0C8-6948A379909A}" type="presParOf" srcId="{58475A5B-96C4-4F3A-B3E1-531E60A0918D}" destId="{88EE19C0-7778-4FAE-9934-1C8158D7E581}" srcOrd="3" destOrd="0" presId="urn:microsoft.com/office/officeart/2005/8/layout/process5"/>
    <dgm:cxn modelId="{BA2AB957-C668-4C78-87DF-8E72B03A54D0}" type="presParOf" srcId="{88EE19C0-7778-4FAE-9934-1C8158D7E581}" destId="{97D9F393-2EB5-4B24-8909-4DA8E466BCB7}" srcOrd="0" destOrd="0" presId="urn:microsoft.com/office/officeart/2005/8/layout/process5"/>
    <dgm:cxn modelId="{EBCED037-33A9-4E85-B8AA-5805C198AF12}" type="presParOf" srcId="{58475A5B-96C4-4F3A-B3E1-531E60A0918D}" destId="{A2A6F6F4-5007-4B1E-B295-2D63CCFE74BB}" srcOrd="4" destOrd="0" presId="urn:microsoft.com/office/officeart/2005/8/layout/process5"/>
    <dgm:cxn modelId="{85CF1AC5-0061-4866-B35A-7500DFD9BB33}" type="presParOf" srcId="{58475A5B-96C4-4F3A-B3E1-531E60A0918D}" destId="{CDD05E75-E480-4C47-ABBB-F1CDDA36FE69}" srcOrd="5" destOrd="0" presId="urn:microsoft.com/office/officeart/2005/8/layout/process5"/>
    <dgm:cxn modelId="{83D53304-67F7-48B1-9571-5BFA66FA9BD6}" type="presParOf" srcId="{CDD05E75-E480-4C47-ABBB-F1CDDA36FE69}" destId="{518DFD65-7326-4B70-B163-74EF34750FDD}" srcOrd="0" destOrd="0" presId="urn:microsoft.com/office/officeart/2005/8/layout/process5"/>
    <dgm:cxn modelId="{5AC3FC28-7D23-49EC-923D-73B0D528DE89}" type="presParOf" srcId="{58475A5B-96C4-4F3A-B3E1-531E60A0918D}" destId="{038DD8C7-0364-4F7E-9DF8-DDD7F9B0A644}" srcOrd="6" destOrd="0" presId="urn:microsoft.com/office/officeart/2005/8/layout/process5"/>
    <dgm:cxn modelId="{D0F5654D-4959-4FF9-B07A-5462CF41BE80}" type="presParOf" srcId="{58475A5B-96C4-4F3A-B3E1-531E60A0918D}" destId="{EE0C001D-4FA4-47C0-B9BD-AA64E560A229}" srcOrd="7" destOrd="0" presId="urn:microsoft.com/office/officeart/2005/8/layout/process5"/>
    <dgm:cxn modelId="{46D0120C-21EE-45BE-90AB-D28D0438E0AA}" type="presParOf" srcId="{EE0C001D-4FA4-47C0-B9BD-AA64E560A229}" destId="{537B1F7E-FB48-4ACF-8E01-F0A39A90060B}" srcOrd="0" destOrd="0" presId="urn:microsoft.com/office/officeart/2005/8/layout/process5"/>
    <dgm:cxn modelId="{9295D987-2CFD-4893-B8C2-9E8C5BA3D18F}" type="presParOf" srcId="{58475A5B-96C4-4F3A-B3E1-531E60A0918D}" destId="{9503F51E-21D4-4E9A-8740-D91CE35F45B6}" srcOrd="8" destOrd="0" presId="urn:microsoft.com/office/officeart/2005/8/layout/process5"/>
    <dgm:cxn modelId="{6D6A95E4-E35E-46FB-9B1D-37E02D458856}" type="presParOf" srcId="{58475A5B-96C4-4F3A-B3E1-531E60A0918D}" destId="{B4D50DEC-D4FC-416E-A221-A1B06B17D111}" srcOrd="9" destOrd="0" presId="urn:microsoft.com/office/officeart/2005/8/layout/process5"/>
    <dgm:cxn modelId="{40DCE3B5-0BAC-4452-90A6-E31FCBEED356}" type="presParOf" srcId="{B4D50DEC-D4FC-416E-A221-A1B06B17D111}" destId="{98EADD46-1280-4FAF-80FE-23C6FFD9D262}" srcOrd="0" destOrd="0" presId="urn:microsoft.com/office/officeart/2005/8/layout/process5"/>
    <dgm:cxn modelId="{132F46E1-A364-42F6-A00D-D3F5134F2070}" type="presParOf" srcId="{58475A5B-96C4-4F3A-B3E1-531E60A0918D}" destId="{A290DC96-FC54-4630-8D91-8763EADF1445}" srcOrd="10" destOrd="0" presId="urn:microsoft.com/office/officeart/2005/8/layout/process5"/>
    <dgm:cxn modelId="{7D02BF62-1643-426F-BCA9-8274BDED8315}" type="presParOf" srcId="{58475A5B-96C4-4F3A-B3E1-531E60A0918D}" destId="{D6C092D8-2B42-4AA2-9880-F457C8BCC72F}" srcOrd="11" destOrd="0" presId="urn:microsoft.com/office/officeart/2005/8/layout/process5"/>
    <dgm:cxn modelId="{DF75561E-90E9-4875-B90B-6D23F7B74F30}" type="presParOf" srcId="{D6C092D8-2B42-4AA2-9880-F457C8BCC72F}" destId="{3EC70AA6-C394-4CA5-80BB-1853607FF60A}" srcOrd="0" destOrd="0" presId="urn:microsoft.com/office/officeart/2005/8/layout/process5"/>
    <dgm:cxn modelId="{363288F4-B71C-47BB-85A6-124968B43C0A}" type="presParOf" srcId="{58475A5B-96C4-4F3A-B3E1-531E60A0918D}" destId="{668F4D18-1C5F-4318-8464-8191C583EB74}"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AE7BE7-A317-4294-AB2B-C2BC87659CF9}" type="doc">
      <dgm:prSet loTypeId="urn:microsoft.com/office/officeart/2005/8/layout/balance1" loCatId="relationship" qsTypeId="urn:microsoft.com/office/officeart/2005/8/quickstyle/3d1" qsCatId="3D" csTypeId="urn:microsoft.com/office/officeart/2005/8/colors/colorful1" csCatId="colorful" phldr="1"/>
      <dgm:spPr/>
      <dgm:t>
        <a:bodyPr/>
        <a:lstStyle/>
        <a:p>
          <a:endParaRPr lang="ru-RU"/>
        </a:p>
      </dgm:t>
    </dgm:pt>
    <dgm:pt modelId="{FA0400FA-BCE2-46A5-91C7-631EBE4D12A0}">
      <dgm:prSet/>
      <dgm:spPr/>
      <dgm:t>
        <a:bodyPr/>
        <a:lstStyle/>
        <a:p>
          <a:r>
            <a:rPr lang="ru-RU" b="1" i="0" dirty="0" smtClean="0"/>
            <a:t>Преимущества</a:t>
          </a:r>
          <a:endParaRPr lang="ru-RU" b="1" i="0" dirty="0"/>
        </a:p>
      </dgm:t>
    </dgm:pt>
    <dgm:pt modelId="{1CEC68D3-67B5-4023-ADFD-91B8FD4A3CB4}" type="parTrans" cxnId="{C1A9EC8E-630E-4973-9AAF-80E0BA20275A}">
      <dgm:prSet/>
      <dgm:spPr/>
      <dgm:t>
        <a:bodyPr/>
        <a:lstStyle/>
        <a:p>
          <a:endParaRPr lang="ru-RU"/>
        </a:p>
      </dgm:t>
    </dgm:pt>
    <dgm:pt modelId="{BBE94F6C-0E16-4152-8188-76ACC4B2D941}" type="sibTrans" cxnId="{C1A9EC8E-630E-4973-9AAF-80E0BA20275A}">
      <dgm:prSet/>
      <dgm:spPr/>
      <dgm:t>
        <a:bodyPr/>
        <a:lstStyle/>
        <a:p>
          <a:endParaRPr lang="ru-RU"/>
        </a:p>
      </dgm:t>
    </dgm:pt>
    <dgm:pt modelId="{D66A4FCD-E830-4C68-AFEB-6DC42B11A224}">
      <dgm:prSet/>
      <dgm:spPr/>
      <dgm:t>
        <a:bodyPr/>
        <a:lstStyle/>
        <a:p>
          <a:r>
            <a:rPr lang="ru-RU" b="1" i="0" dirty="0" smtClean="0"/>
            <a:t>Недостатки</a:t>
          </a:r>
          <a:endParaRPr lang="ru-RU" b="1" i="0" dirty="0"/>
        </a:p>
      </dgm:t>
    </dgm:pt>
    <dgm:pt modelId="{43DEC18B-D887-4273-A2CF-B0DDA5F7011F}" type="parTrans" cxnId="{BD4BF855-5D68-4DAE-A872-CA1D5137E8AF}">
      <dgm:prSet/>
      <dgm:spPr/>
      <dgm:t>
        <a:bodyPr/>
        <a:lstStyle/>
        <a:p>
          <a:endParaRPr lang="ru-RU"/>
        </a:p>
      </dgm:t>
    </dgm:pt>
    <dgm:pt modelId="{BF4AB558-1125-42C8-9AAD-E2DD4E31D2DE}" type="sibTrans" cxnId="{BD4BF855-5D68-4DAE-A872-CA1D5137E8AF}">
      <dgm:prSet/>
      <dgm:spPr/>
      <dgm:t>
        <a:bodyPr/>
        <a:lstStyle/>
        <a:p>
          <a:endParaRPr lang="ru-RU"/>
        </a:p>
      </dgm:t>
    </dgm:pt>
    <dgm:pt modelId="{8575DC95-BC10-409B-BC9F-3955C3E65B97}">
      <dgm:prSet/>
      <dgm:spPr/>
      <dgm:t>
        <a:bodyPr/>
        <a:lstStyle/>
        <a:p>
          <a:r>
            <a:rPr lang="ru-RU" b="0" i="0" dirty="0" smtClean="0"/>
            <a:t>Большая гибкость, чем у наследования.</a:t>
          </a:r>
          <a:endParaRPr lang="ru-RU" b="1" i="0" dirty="0"/>
        </a:p>
      </dgm:t>
    </dgm:pt>
    <dgm:pt modelId="{A2CDA6ED-A561-4C10-9495-E63F69A59FB2}" type="parTrans" cxnId="{18F9045F-28F5-46EF-9133-258D2234B5E6}">
      <dgm:prSet/>
      <dgm:spPr/>
      <dgm:t>
        <a:bodyPr/>
        <a:lstStyle/>
        <a:p>
          <a:endParaRPr lang="ru-RU"/>
        </a:p>
      </dgm:t>
    </dgm:pt>
    <dgm:pt modelId="{3CB17B41-4307-412C-9E56-A041536738FD}" type="sibTrans" cxnId="{18F9045F-28F5-46EF-9133-258D2234B5E6}">
      <dgm:prSet/>
      <dgm:spPr/>
      <dgm:t>
        <a:bodyPr/>
        <a:lstStyle/>
        <a:p>
          <a:endParaRPr lang="ru-RU"/>
        </a:p>
      </dgm:t>
    </dgm:pt>
    <dgm:pt modelId="{52F2650D-0B78-4C0B-9473-3B0E70766740}">
      <dgm:prSet/>
      <dgm:spPr/>
      <dgm:t>
        <a:bodyPr/>
        <a:lstStyle/>
        <a:p>
          <a:r>
            <a:rPr lang="ru-RU" b="0" i="0" smtClean="0"/>
            <a:t>Позволяет добавлять обязанности на лету.</a:t>
          </a:r>
          <a:endParaRPr lang="ru-RU" b="0" i="0"/>
        </a:p>
      </dgm:t>
    </dgm:pt>
    <dgm:pt modelId="{D824F221-F085-4BE8-980C-217841E9EB86}" type="parTrans" cxnId="{BCF0C3B5-0490-4B74-A736-E0630A85C866}">
      <dgm:prSet/>
      <dgm:spPr/>
      <dgm:t>
        <a:bodyPr/>
        <a:lstStyle/>
        <a:p>
          <a:endParaRPr lang="ru-RU"/>
        </a:p>
      </dgm:t>
    </dgm:pt>
    <dgm:pt modelId="{8E49C198-856E-4CC4-8D5F-A8CBF5F5F9E5}" type="sibTrans" cxnId="{BCF0C3B5-0490-4B74-A736-E0630A85C866}">
      <dgm:prSet/>
      <dgm:spPr/>
      <dgm:t>
        <a:bodyPr/>
        <a:lstStyle/>
        <a:p>
          <a:endParaRPr lang="ru-RU"/>
        </a:p>
      </dgm:t>
    </dgm:pt>
    <dgm:pt modelId="{9C27C604-5070-4A7A-9AF7-71B104D1B343}">
      <dgm:prSet/>
      <dgm:spPr/>
      <dgm:t>
        <a:bodyPr/>
        <a:lstStyle/>
        <a:p>
          <a:r>
            <a:rPr lang="ru-RU" b="0" i="0" smtClean="0"/>
            <a:t>Можно добавлять несколько новых обязанностей сразу.</a:t>
          </a:r>
          <a:endParaRPr lang="ru-RU" b="0" i="0"/>
        </a:p>
      </dgm:t>
    </dgm:pt>
    <dgm:pt modelId="{36E101F1-8CA4-4C38-ACE9-F1A49107E37A}" type="parTrans" cxnId="{15474387-9A1C-4ED4-81F1-25812DCB3AAD}">
      <dgm:prSet/>
      <dgm:spPr/>
      <dgm:t>
        <a:bodyPr/>
        <a:lstStyle/>
        <a:p>
          <a:endParaRPr lang="ru-RU"/>
        </a:p>
      </dgm:t>
    </dgm:pt>
    <dgm:pt modelId="{05135A86-1BE3-4141-A472-542996953D9E}" type="sibTrans" cxnId="{15474387-9A1C-4ED4-81F1-25812DCB3AAD}">
      <dgm:prSet/>
      <dgm:spPr/>
      <dgm:t>
        <a:bodyPr/>
        <a:lstStyle/>
        <a:p>
          <a:endParaRPr lang="ru-RU"/>
        </a:p>
      </dgm:t>
    </dgm:pt>
    <dgm:pt modelId="{90A35BDF-CC7A-4955-8928-43AEF8E3F073}">
      <dgm:prSet/>
      <dgm:spPr/>
      <dgm:t>
        <a:bodyPr/>
        <a:lstStyle/>
        <a:p>
          <a:r>
            <a:rPr lang="ru-RU" b="0" i="0" dirty="0" smtClean="0"/>
            <a:t>Позволяет иметь несколько мелких объектов вместо одного объекта на все случаи жизни.</a:t>
          </a:r>
          <a:endParaRPr lang="ru-RU" b="0" i="0" dirty="0"/>
        </a:p>
      </dgm:t>
    </dgm:pt>
    <dgm:pt modelId="{E42B6029-4D04-423A-953A-5AC2B466E786}" type="parTrans" cxnId="{7DC6A0AF-575A-4ED0-91B9-5991A6C1BDA0}">
      <dgm:prSet/>
      <dgm:spPr/>
      <dgm:t>
        <a:bodyPr/>
        <a:lstStyle/>
        <a:p>
          <a:endParaRPr lang="ru-RU"/>
        </a:p>
      </dgm:t>
    </dgm:pt>
    <dgm:pt modelId="{70B06601-F914-4506-8B13-CE8DF38825E8}" type="sibTrans" cxnId="{7DC6A0AF-575A-4ED0-91B9-5991A6C1BDA0}">
      <dgm:prSet/>
      <dgm:spPr/>
      <dgm:t>
        <a:bodyPr/>
        <a:lstStyle/>
        <a:p>
          <a:endParaRPr lang="ru-RU"/>
        </a:p>
      </dgm:t>
    </dgm:pt>
    <dgm:pt modelId="{31061453-BB1C-4962-9022-0F76F4FF74BC}">
      <dgm:prSet/>
      <dgm:spPr/>
      <dgm:t>
        <a:bodyPr/>
        <a:lstStyle/>
        <a:p>
          <a:r>
            <a:rPr lang="ru-RU" b="0" i="0" dirty="0" smtClean="0"/>
            <a:t>Трудно конфигурировать многократно обёрнутые объекты.</a:t>
          </a:r>
          <a:endParaRPr lang="ru-RU" b="1" i="0" dirty="0"/>
        </a:p>
      </dgm:t>
    </dgm:pt>
    <dgm:pt modelId="{D43F2EF8-D4CB-4B66-B1F0-1704F9DF8055}" type="parTrans" cxnId="{165D4C26-D0BF-4B71-8D6A-683CDDAB4FD1}">
      <dgm:prSet/>
      <dgm:spPr/>
      <dgm:t>
        <a:bodyPr/>
        <a:lstStyle/>
        <a:p>
          <a:endParaRPr lang="ru-RU"/>
        </a:p>
      </dgm:t>
    </dgm:pt>
    <dgm:pt modelId="{25C759FF-9847-46CE-9E1B-81B64AAB5E12}" type="sibTrans" cxnId="{165D4C26-D0BF-4B71-8D6A-683CDDAB4FD1}">
      <dgm:prSet/>
      <dgm:spPr/>
      <dgm:t>
        <a:bodyPr/>
        <a:lstStyle/>
        <a:p>
          <a:endParaRPr lang="ru-RU"/>
        </a:p>
      </dgm:t>
    </dgm:pt>
    <dgm:pt modelId="{A9551529-1484-46DE-BA2C-A94E933AF82B}">
      <dgm:prSet/>
      <dgm:spPr/>
      <dgm:t>
        <a:bodyPr/>
        <a:lstStyle/>
        <a:p>
          <a:r>
            <a:rPr lang="ru-RU" b="0" i="0" smtClean="0"/>
            <a:t>Обилие крошечных классов.</a:t>
          </a:r>
          <a:endParaRPr lang="ru-RU" b="0" i="0"/>
        </a:p>
      </dgm:t>
    </dgm:pt>
    <dgm:pt modelId="{95E3DE2B-EA6B-470D-8E0F-0A64F0647B2A}" type="parTrans" cxnId="{D99B864A-44B6-47DE-BA77-17CA47C67444}">
      <dgm:prSet/>
      <dgm:spPr/>
      <dgm:t>
        <a:bodyPr/>
        <a:lstStyle/>
        <a:p>
          <a:endParaRPr lang="ru-RU"/>
        </a:p>
      </dgm:t>
    </dgm:pt>
    <dgm:pt modelId="{F41EB981-FF05-4F57-A902-465A9AC0D1CF}" type="sibTrans" cxnId="{D99B864A-44B6-47DE-BA77-17CA47C67444}">
      <dgm:prSet/>
      <dgm:spPr/>
      <dgm:t>
        <a:bodyPr/>
        <a:lstStyle/>
        <a:p>
          <a:endParaRPr lang="ru-RU"/>
        </a:p>
      </dgm:t>
    </dgm:pt>
    <dgm:pt modelId="{9E4FC5FF-9DDE-46C0-987D-DDFE28153573}" type="pres">
      <dgm:prSet presAssocID="{A7AE7BE7-A317-4294-AB2B-C2BC87659CF9}" presName="outerComposite" presStyleCnt="0">
        <dgm:presLayoutVars>
          <dgm:chMax val="2"/>
          <dgm:animLvl val="lvl"/>
          <dgm:resizeHandles val="exact"/>
        </dgm:presLayoutVars>
      </dgm:prSet>
      <dgm:spPr/>
      <dgm:t>
        <a:bodyPr/>
        <a:lstStyle/>
        <a:p>
          <a:endParaRPr lang="ru-RU"/>
        </a:p>
      </dgm:t>
    </dgm:pt>
    <dgm:pt modelId="{89EBBB41-4DDB-4840-8EDE-49F54BD8BFDD}" type="pres">
      <dgm:prSet presAssocID="{A7AE7BE7-A317-4294-AB2B-C2BC87659CF9}" presName="dummyMaxCanvas" presStyleCnt="0"/>
      <dgm:spPr/>
    </dgm:pt>
    <dgm:pt modelId="{E12FB1FE-3A9C-4366-89D6-4E33FF3934E3}" type="pres">
      <dgm:prSet presAssocID="{A7AE7BE7-A317-4294-AB2B-C2BC87659CF9}" presName="parentComposite" presStyleCnt="0"/>
      <dgm:spPr/>
    </dgm:pt>
    <dgm:pt modelId="{D370EA56-D490-4C10-B0E3-F498B79E07AF}" type="pres">
      <dgm:prSet presAssocID="{A7AE7BE7-A317-4294-AB2B-C2BC87659CF9}" presName="parent1" presStyleLbl="alignAccFollowNode1" presStyleIdx="0" presStyleCnt="4">
        <dgm:presLayoutVars>
          <dgm:chMax val="4"/>
        </dgm:presLayoutVars>
      </dgm:prSet>
      <dgm:spPr/>
      <dgm:t>
        <a:bodyPr/>
        <a:lstStyle/>
        <a:p>
          <a:endParaRPr lang="ru-RU"/>
        </a:p>
      </dgm:t>
    </dgm:pt>
    <dgm:pt modelId="{58D3DB3E-29B2-41A5-90DE-57962D2A07C1}" type="pres">
      <dgm:prSet presAssocID="{A7AE7BE7-A317-4294-AB2B-C2BC87659CF9}" presName="parent2" presStyleLbl="alignAccFollowNode1" presStyleIdx="1" presStyleCnt="4">
        <dgm:presLayoutVars>
          <dgm:chMax val="4"/>
        </dgm:presLayoutVars>
      </dgm:prSet>
      <dgm:spPr/>
      <dgm:t>
        <a:bodyPr/>
        <a:lstStyle/>
        <a:p>
          <a:endParaRPr lang="ru-RU"/>
        </a:p>
      </dgm:t>
    </dgm:pt>
    <dgm:pt modelId="{C6F7AC7F-17D0-4EDE-9FBA-5F17BA41A817}" type="pres">
      <dgm:prSet presAssocID="{A7AE7BE7-A317-4294-AB2B-C2BC87659CF9}" presName="childrenComposite" presStyleCnt="0"/>
      <dgm:spPr/>
    </dgm:pt>
    <dgm:pt modelId="{F474848E-6E5D-46EC-AEFD-ECB066BEDE89}" type="pres">
      <dgm:prSet presAssocID="{A7AE7BE7-A317-4294-AB2B-C2BC87659CF9}" presName="dummyMaxCanvas_ChildArea" presStyleCnt="0"/>
      <dgm:spPr/>
    </dgm:pt>
    <dgm:pt modelId="{FA35F955-8F49-4050-A251-16EC4F878881}" type="pres">
      <dgm:prSet presAssocID="{A7AE7BE7-A317-4294-AB2B-C2BC87659CF9}" presName="fulcrum" presStyleLbl="alignAccFollowNode1" presStyleIdx="2" presStyleCnt="4"/>
      <dgm:spPr/>
    </dgm:pt>
    <dgm:pt modelId="{178361F0-E316-42FA-855A-F49CAF76E775}" type="pres">
      <dgm:prSet presAssocID="{A7AE7BE7-A317-4294-AB2B-C2BC87659CF9}" presName="balance_42" presStyleLbl="alignAccFollowNode1" presStyleIdx="3" presStyleCnt="4">
        <dgm:presLayoutVars>
          <dgm:bulletEnabled val="1"/>
        </dgm:presLayoutVars>
      </dgm:prSet>
      <dgm:spPr/>
    </dgm:pt>
    <dgm:pt modelId="{E7E34B32-843D-42B7-9790-CDFCF96E4AE2}" type="pres">
      <dgm:prSet presAssocID="{A7AE7BE7-A317-4294-AB2B-C2BC87659CF9}" presName="left_42_1" presStyleLbl="node1" presStyleIdx="0" presStyleCnt="6">
        <dgm:presLayoutVars>
          <dgm:bulletEnabled val="1"/>
        </dgm:presLayoutVars>
      </dgm:prSet>
      <dgm:spPr/>
      <dgm:t>
        <a:bodyPr/>
        <a:lstStyle/>
        <a:p>
          <a:endParaRPr lang="ru-RU"/>
        </a:p>
      </dgm:t>
    </dgm:pt>
    <dgm:pt modelId="{05B394E4-4E25-4121-9E25-492B9684DE34}" type="pres">
      <dgm:prSet presAssocID="{A7AE7BE7-A317-4294-AB2B-C2BC87659CF9}" presName="left_42_2" presStyleLbl="node1" presStyleIdx="1" presStyleCnt="6">
        <dgm:presLayoutVars>
          <dgm:bulletEnabled val="1"/>
        </dgm:presLayoutVars>
      </dgm:prSet>
      <dgm:spPr/>
      <dgm:t>
        <a:bodyPr/>
        <a:lstStyle/>
        <a:p>
          <a:endParaRPr lang="ru-RU"/>
        </a:p>
      </dgm:t>
    </dgm:pt>
    <dgm:pt modelId="{07FB79B4-7DAA-40C1-A068-D43CFA9F0159}" type="pres">
      <dgm:prSet presAssocID="{A7AE7BE7-A317-4294-AB2B-C2BC87659CF9}" presName="left_42_3" presStyleLbl="node1" presStyleIdx="2" presStyleCnt="6">
        <dgm:presLayoutVars>
          <dgm:bulletEnabled val="1"/>
        </dgm:presLayoutVars>
      </dgm:prSet>
      <dgm:spPr/>
      <dgm:t>
        <a:bodyPr/>
        <a:lstStyle/>
        <a:p>
          <a:endParaRPr lang="ru-RU"/>
        </a:p>
      </dgm:t>
    </dgm:pt>
    <dgm:pt modelId="{976232A3-C1BC-4C2F-94F3-7F00E6838C08}" type="pres">
      <dgm:prSet presAssocID="{A7AE7BE7-A317-4294-AB2B-C2BC87659CF9}" presName="left_42_4" presStyleLbl="node1" presStyleIdx="3" presStyleCnt="6">
        <dgm:presLayoutVars>
          <dgm:bulletEnabled val="1"/>
        </dgm:presLayoutVars>
      </dgm:prSet>
      <dgm:spPr/>
      <dgm:t>
        <a:bodyPr/>
        <a:lstStyle/>
        <a:p>
          <a:endParaRPr lang="ru-RU"/>
        </a:p>
      </dgm:t>
    </dgm:pt>
    <dgm:pt modelId="{3B223F9E-D2B8-4B05-B0C9-7BEEF6D06CF3}" type="pres">
      <dgm:prSet presAssocID="{A7AE7BE7-A317-4294-AB2B-C2BC87659CF9}" presName="right_42_1" presStyleLbl="node1" presStyleIdx="4" presStyleCnt="6">
        <dgm:presLayoutVars>
          <dgm:bulletEnabled val="1"/>
        </dgm:presLayoutVars>
      </dgm:prSet>
      <dgm:spPr/>
      <dgm:t>
        <a:bodyPr/>
        <a:lstStyle/>
        <a:p>
          <a:endParaRPr lang="ru-RU"/>
        </a:p>
      </dgm:t>
    </dgm:pt>
    <dgm:pt modelId="{B6BB2F2B-1CC8-4F0C-8992-EF3A41F01AE3}" type="pres">
      <dgm:prSet presAssocID="{A7AE7BE7-A317-4294-AB2B-C2BC87659CF9}" presName="right_42_2" presStyleLbl="node1" presStyleIdx="5" presStyleCnt="6">
        <dgm:presLayoutVars>
          <dgm:bulletEnabled val="1"/>
        </dgm:presLayoutVars>
      </dgm:prSet>
      <dgm:spPr/>
      <dgm:t>
        <a:bodyPr/>
        <a:lstStyle/>
        <a:p>
          <a:endParaRPr lang="ru-RU"/>
        </a:p>
      </dgm:t>
    </dgm:pt>
  </dgm:ptLst>
  <dgm:cxnLst>
    <dgm:cxn modelId="{773BB54A-1E02-42EF-8481-AC0CA930FD12}" type="presOf" srcId="{D66A4FCD-E830-4C68-AFEB-6DC42B11A224}" destId="{58D3DB3E-29B2-41A5-90DE-57962D2A07C1}" srcOrd="0" destOrd="0" presId="urn:microsoft.com/office/officeart/2005/8/layout/balance1"/>
    <dgm:cxn modelId="{1C5D8BF6-080B-4286-A4A5-0CF9B34C196D}" type="presOf" srcId="{90A35BDF-CC7A-4955-8928-43AEF8E3F073}" destId="{976232A3-C1BC-4C2F-94F3-7F00E6838C08}" srcOrd="0" destOrd="0" presId="urn:microsoft.com/office/officeart/2005/8/layout/balance1"/>
    <dgm:cxn modelId="{BCF0C3B5-0490-4B74-A736-E0630A85C866}" srcId="{FA0400FA-BCE2-46A5-91C7-631EBE4D12A0}" destId="{52F2650D-0B78-4C0B-9473-3B0E70766740}" srcOrd="1" destOrd="0" parTransId="{D824F221-F085-4BE8-980C-217841E9EB86}" sibTransId="{8E49C198-856E-4CC4-8D5F-A8CBF5F5F9E5}"/>
    <dgm:cxn modelId="{C1A9EC8E-630E-4973-9AAF-80E0BA20275A}" srcId="{A7AE7BE7-A317-4294-AB2B-C2BC87659CF9}" destId="{FA0400FA-BCE2-46A5-91C7-631EBE4D12A0}" srcOrd="0" destOrd="0" parTransId="{1CEC68D3-67B5-4023-ADFD-91B8FD4A3CB4}" sibTransId="{BBE94F6C-0E16-4152-8188-76ACC4B2D941}"/>
    <dgm:cxn modelId="{165D4C26-D0BF-4B71-8D6A-683CDDAB4FD1}" srcId="{D66A4FCD-E830-4C68-AFEB-6DC42B11A224}" destId="{31061453-BB1C-4962-9022-0F76F4FF74BC}" srcOrd="0" destOrd="0" parTransId="{D43F2EF8-D4CB-4B66-B1F0-1704F9DF8055}" sibTransId="{25C759FF-9847-46CE-9E1B-81B64AAB5E12}"/>
    <dgm:cxn modelId="{3377F343-98FB-4648-BF7B-CD17AD5B93F9}" type="presOf" srcId="{52F2650D-0B78-4C0B-9473-3B0E70766740}" destId="{05B394E4-4E25-4121-9E25-492B9684DE34}" srcOrd="0" destOrd="0" presId="urn:microsoft.com/office/officeart/2005/8/layout/balance1"/>
    <dgm:cxn modelId="{7DC6A0AF-575A-4ED0-91B9-5991A6C1BDA0}" srcId="{FA0400FA-BCE2-46A5-91C7-631EBE4D12A0}" destId="{90A35BDF-CC7A-4955-8928-43AEF8E3F073}" srcOrd="3" destOrd="0" parTransId="{E42B6029-4D04-423A-953A-5AC2B466E786}" sibTransId="{70B06601-F914-4506-8B13-CE8DF38825E8}"/>
    <dgm:cxn modelId="{BD4BF855-5D68-4DAE-A872-CA1D5137E8AF}" srcId="{A7AE7BE7-A317-4294-AB2B-C2BC87659CF9}" destId="{D66A4FCD-E830-4C68-AFEB-6DC42B11A224}" srcOrd="1" destOrd="0" parTransId="{43DEC18B-D887-4273-A2CF-B0DDA5F7011F}" sibTransId="{BF4AB558-1125-42C8-9AAD-E2DD4E31D2DE}"/>
    <dgm:cxn modelId="{DC8712AC-1EF8-4C63-A8B6-6E638F19A5DA}" type="presOf" srcId="{FA0400FA-BCE2-46A5-91C7-631EBE4D12A0}" destId="{D370EA56-D490-4C10-B0E3-F498B79E07AF}" srcOrd="0" destOrd="0" presId="urn:microsoft.com/office/officeart/2005/8/layout/balance1"/>
    <dgm:cxn modelId="{424D8363-73A9-4AE4-B426-8885A73F845F}" type="presOf" srcId="{31061453-BB1C-4962-9022-0F76F4FF74BC}" destId="{3B223F9E-D2B8-4B05-B0C9-7BEEF6D06CF3}" srcOrd="0" destOrd="0" presId="urn:microsoft.com/office/officeart/2005/8/layout/balance1"/>
    <dgm:cxn modelId="{18F9045F-28F5-46EF-9133-258D2234B5E6}" srcId="{FA0400FA-BCE2-46A5-91C7-631EBE4D12A0}" destId="{8575DC95-BC10-409B-BC9F-3955C3E65B97}" srcOrd="0" destOrd="0" parTransId="{A2CDA6ED-A561-4C10-9495-E63F69A59FB2}" sibTransId="{3CB17B41-4307-412C-9E56-A041536738FD}"/>
    <dgm:cxn modelId="{DC62E41D-6304-4C9E-8496-A7E934B253DE}" type="presOf" srcId="{8575DC95-BC10-409B-BC9F-3955C3E65B97}" destId="{E7E34B32-843D-42B7-9790-CDFCF96E4AE2}" srcOrd="0" destOrd="0" presId="urn:microsoft.com/office/officeart/2005/8/layout/balance1"/>
    <dgm:cxn modelId="{363B3368-D46D-4831-8D43-D392B4476CA9}" type="presOf" srcId="{9C27C604-5070-4A7A-9AF7-71B104D1B343}" destId="{07FB79B4-7DAA-40C1-A068-D43CFA9F0159}" srcOrd="0" destOrd="0" presId="urn:microsoft.com/office/officeart/2005/8/layout/balance1"/>
    <dgm:cxn modelId="{D99B864A-44B6-47DE-BA77-17CA47C67444}" srcId="{D66A4FCD-E830-4C68-AFEB-6DC42B11A224}" destId="{A9551529-1484-46DE-BA2C-A94E933AF82B}" srcOrd="1" destOrd="0" parTransId="{95E3DE2B-EA6B-470D-8E0F-0A64F0647B2A}" sibTransId="{F41EB981-FF05-4F57-A902-465A9AC0D1CF}"/>
    <dgm:cxn modelId="{15474387-9A1C-4ED4-81F1-25812DCB3AAD}" srcId="{FA0400FA-BCE2-46A5-91C7-631EBE4D12A0}" destId="{9C27C604-5070-4A7A-9AF7-71B104D1B343}" srcOrd="2" destOrd="0" parTransId="{36E101F1-8CA4-4C38-ACE9-F1A49107E37A}" sibTransId="{05135A86-1BE3-4141-A472-542996953D9E}"/>
    <dgm:cxn modelId="{C29793F0-9E6F-4637-8FE7-646196AD1377}" type="presOf" srcId="{A7AE7BE7-A317-4294-AB2B-C2BC87659CF9}" destId="{9E4FC5FF-9DDE-46C0-987D-DDFE28153573}" srcOrd="0" destOrd="0" presId="urn:microsoft.com/office/officeart/2005/8/layout/balance1"/>
    <dgm:cxn modelId="{95C69B06-6F76-4F0B-9A30-1E1FB24EAA70}" type="presOf" srcId="{A9551529-1484-46DE-BA2C-A94E933AF82B}" destId="{B6BB2F2B-1CC8-4F0C-8992-EF3A41F01AE3}" srcOrd="0" destOrd="0" presId="urn:microsoft.com/office/officeart/2005/8/layout/balance1"/>
    <dgm:cxn modelId="{AB2B6D08-0C57-4B05-94CD-5A3DFF36A35F}" type="presParOf" srcId="{9E4FC5FF-9DDE-46C0-987D-DDFE28153573}" destId="{89EBBB41-4DDB-4840-8EDE-49F54BD8BFDD}" srcOrd="0" destOrd="0" presId="urn:microsoft.com/office/officeart/2005/8/layout/balance1"/>
    <dgm:cxn modelId="{C73CB045-18FA-462E-BD83-5D8DC7C692CB}" type="presParOf" srcId="{9E4FC5FF-9DDE-46C0-987D-DDFE28153573}" destId="{E12FB1FE-3A9C-4366-89D6-4E33FF3934E3}" srcOrd="1" destOrd="0" presId="urn:microsoft.com/office/officeart/2005/8/layout/balance1"/>
    <dgm:cxn modelId="{3F35D8B6-BF2E-4546-93ED-29A59D7CDC5A}" type="presParOf" srcId="{E12FB1FE-3A9C-4366-89D6-4E33FF3934E3}" destId="{D370EA56-D490-4C10-B0E3-F498B79E07AF}" srcOrd="0" destOrd="0" presId="urn:microsoft.com/office/officeart/2005/8/layout/balance1"/>
    <dgm:cxn modelId="{84CAD190-7FC5-4F31-8727-DC1E796D340C}" type="presParOf" srcId="{E12FB1FE-3A9C-4366-89D6-4E33FF3934E3}" destId="{58D3DB3E-29B2-41A5-90DE-57962D2A07C1}" srcOrd="1" destOrd="0" presId="urn:microsoft.com/office/officeart/2005/8/layout/balance1"/>
    <dgm:cxn modelId="{7FAD8F33-9EE2-4023-95FD-4709E26E8522}" type="presParOf" srcId="{9E4FC5FF-9DDE-46C0-987D-DDFE28153573}" destId="{C6F7AC7F-17D0-4EDE-9FBA-5F17BA41A817}" srcOrd="2" destOrd="0" presId="urn:microsoft.com/office/officeart/2005/8/layout/balance1"/>
    <dgm:cxn modelId="{16994262-0C95-4BC7-B4D9-7D31B3D19D49}" type="presParOf" srcId="{C6F7AC7F-17D0-4EDE-9FBA-5F17BA41A817}" destId="{F474848E-6E5D-46EC-AEFD-ECB066BEDE89}" srcOrd="0" destOrd="0" presId="urn:microsoft.com/office/officeart/2005/8/layout/balance1"/>
    <dgm:cxn modelId="{41F44401-AE15-45E1-A1D2-A629B74E8D55}" type="presParOf" srcId="{C6F7AC7F-17D0-4EDE-9FBA-5F17BA41A817}" destId="{FA35F955-8F49-4050-A251-16EC4F878881}" srcOrd="1" destOrd="0" presId="urn:microsoft.com/office/officeart/2005/8/layout/balance1"/>
    <dgm:cxn modelId="{BDB8CFE0-A49F-4715-B107-2D9597CDE4FC}" type="presParOf" srcId="{C6F7AC7F-17D0-4EDE-9FBA-5F17BA41A817}" destId="{178361F0-E316-42FA-855A-F49CAF76E775}" srcOrd="2" destOrd="0" presId="urn:microsoft.com/office/officeart/2005/8/layout/balance1"/>
    <dgm:cxn modelId="{C794852E-480A-4597-8731-283F32A16927}" type="presParOf" srcId="{C6F7AC7F-17D0-4EDE-9FBA-5F17BA41A817}" destId="{E7E34B32-843D-42B7-9790-CDFCF96E4AE2}" srcOrd="3" destOrd="0" presId="urn:microsoft.com/office/officeart/2005/8/layout/balance1"/>
    <dgm:cxn modelId="{28C74A91-B933-4CC2-94EE-8ADE4CA5B6AB}" type="presParOf" srcId="{C6F7AC7F-17D0-4EDE-9FBA-5F17BA41A817}" destId="{05B394E4-4E25-4121-9E25-492B9684DE34}" srcOrd="4" destOrd="0" presId="urn:microsoft.com/office/officeart/2005/8/layout/balance1"/>
    <dgm:cxn modelId="{F9E58654-64BA-4412-B5BF-96FB8CC1A6AC}" type="presParOf" srcId="{C6F7AC7F-17D0-4EDE-9FBA-5F17BA41A817}" destId="{07FB79B4-7DAA-40C1-A068-D43CFA9F0159}" srcOrd="5" destOrd="0" presId="urn:microsoft.com/office/officeart/2005/8/layout/balance1"/>
    <dgm:cxn modelId="{6A59B270-0066-4C61-BCF6-3B99359E2B85}" type="presParOf" srcId="{C6F7AC7F-17D0-4EDE-9FBA-5F17BA41A817}" destId="{976232A3-C1BC-4C2F-94F3-7F00E6838C08}" srcOrd="6" destOrd="0" presId="urn:microsoft.com/office/officeart/2005/8/layout/balance1"/>
    <dgm:cxn modelId="{5D225329-1335-466E-AC67-0120649A8E96}" type="presParOf" srcId="{C6F7AC7F-17D0-4EDE-9FBA-5F17BA41A817}" destId="{3B223F9E-D2B8-4B05-B0C9-7BEEF6D06CF3}" srcOrd="7" destOrd="0" presId="urn:microsoft.com/office/officeart/2005/8/layout/balance1"/>
    <dgm:cxn modelId="{5F94FE24-7850-4448-82A8-A8FF057DC2C2}" type="presParOf" srcId="{C6F7AC7F-17D0-4EDE-9FBA-5F17BA41A817}" destId="{B6BB2F2B-1CC8-4F0C-8992-EF3A41F01AE3}" srcOrd="8"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91741-2556-4A5A-B2D8-B21FFF80931D}">
      <dsp:nvSpPr>
        <dsp:cNvPr id="0" name=""/>
        <dsp:cNvSpPr/>
      </dsp:nvSpPr>
      <dsp:spPr>
        <a:xfrm rot="16200000">
          <a:off x="1576" y="589880"/>
          <a:ext cx="3392239" cy="3392239"/>
        </a:xfrm>
        <a:prstGeom prst="downArrow">
          <a:avLst>
            <a:gd name="adj1" fmla="val 50000"/>
            <a:gd name="adj2" fmla="val 35000"/>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kern="1200" smtClean="0"/>
            <a:t>Когда вам нужно добавлять обязанности объектам на лету, незаметно для кода, который их использует.</a:t>
          </a:r>
          <a:endParaRPr lang="ru-RU" sz="1800" kern="1200"/>
        </a:p>
      </dsp:txBody>
      <dsp:txXfrm rot="5400000">
        <a:off x="1576" y="1437940"/>
        <a:ext cx="2798597" cy="1696119"/>
      </dsp:txXfrm>
    </dsp:sp>
    <dsp:sp modelId="{609A04AC-6F27-4F71-B7C9-6D99F047FD1C}">
      <dsp:nvSpPr>
        <dsp:cNvPr id="0" name=""/>
        <dsp:cNvSpPr/>
      </dsp:nvSpPr>
      <dsp:spPr>
        <a:xfrm rot="5400000">
          <a:off x="3616584" y="589880"/>
          <a:ext cx="3392239" cy="3392239"/>
        </a:xfrm>
        <a:prstGeom prst="downArrow">
          <a:avLst>
            <a:gd name="adj1" fmla="val 50000"/>
            <a:gd name="adj2" fmla="val 35000"/>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kern="1200" smtClean="0"/>
            <a:t>Когда нельзя расширить обязанности объекта с помощью наследования.</a:t>
          </a:r>
          <a:endParaRPr lang="ru-RU" sz="1800" kern="1200" dirty="0"/>
        </a:p>
      </dsp:txBody>
      <dsp:txXfrm rot="-5400000">
        <a:off x="4210226" y="1437940"/>
        <a:ext cx="2798597" cy="1696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14574-DEF6-4A50-B279-B1D92FF86621}">
      <dsp:nvSpPr>
        <dsp:cNvPr id="0" name=""/>
        <dsp:cNvSpPr/>
      </dsp:nvSpPr>
      <dsp:spPr>
        <a:xfrm>
          <a:off x="7969" y="27510"/>
          <a:ext cx="2382068" cy="1429241"/>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kern="1200" smtClean="0"/>
            <a:t>Убедитесь, что в вашей задаче есть один основной компонент и несколько опциональных дополнений или надстроек над ним.</a:t>
          </a:r>
          <a:endParaRPr lang="ru-RU" sz="1000" kern="1200" dirty="0"/>
        </a:p>
      </dsp:txBody>
      <dsp:txXfrm>
        <a:off x="49830" y="69371"/>
        <a:ext cx="2298346" cy="1345519"/>
      </dsp:txXfrm>
    </dsp:sp>
    <dsp:sp modelId="{90918E03-56FA-435D-835E-64AC1D6FFE65}">
      <dsp:nvSpPr>
        <dsp:cNvPr id="0" name=""/>
        <dsp:cNvSpPr/>
      </dsp:nvSpPr>
      <dsp:spPr>
        <a:xfrm>
          <a:off x="2599660" y="446754"/>
          <a:ext cx="504998" cy="590753"/>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ru-RU" sz="800" kern="1200"/>
        </a:p>
      </dsp:txBody>
      <dsp:txXfrm>
        <a:off x="2599660" y="564905"/>
        <a:ext cx="353499" cy="354451"/>
      </dsp:txXfrm>
    </dsp:sp>
    <dsp:sp modelId="{991CF8D1-76D7-4498-BD74-F7D5762A5E96}">
      <dsp:nvSpPr>
        <dsp:cNvPr id="0" name=""/>
        <dsp:cNvSpPr/>
      </dsp:nvSpPr>
      <dsp:spPr>
        <a:xfrm>
          <a:off x="3342865" y="27510"/>
          <a:ext cx="2382068" cy="1429241"/>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kern="1200" dirty="0" smtClean="0"/>
            <a:t>Создайте интерфейс компонента, который описывал бы общие методы как для основного компонента, так и для его дополнений.</a:t>
          </a:r>
          <a:endParaRPr lang="ru-RU" sz="1000" kern="1200" dirty="0"/>
        </a:p>
      </dsp:txBody>
      <dsp:txXfrm>
        <a:off x="3384726" y="69371"/>
        <a:ext cx="2298346" cy="1345519"/>
      </dsp:txXfrm>
    </dsp:sp>
    <dsp:sp modelId="{88EE19C0-7778-4FAE-9934-1C8158D7E581}">
      <dsp:nvSpPr>
        <dsp:cNvPr id="0" name=""/>
        <dsp:cNvSpPr/>
      </dsp:nvSpPr>
      <dsp:spPr>
        <a:xfrm>
          <a:off x="5934556" y="446754"/>
          <a:ext cx="504998" cy="590753"/>
        </a:xfrm>
        <a:prstGeom prst="rightArrow">
          <a:avLst>
            <a:gd name="adj1" fmla="val 60000"/>
            <a:gd name="adj2" fmla="val 5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ru-RU" sz="800" kern="1200"/>
        </a:p>
      </dsp:txBody>
      <dsp:txXfrm>
        <a:off x="5934556" y="564905"/>
        <a:ext cx="353499" cy="354451"/>
      </dsp:txXfrm>
    </dsp:sp>
    <dsp:sp modelId="{A2A6F6F4-5007-4B1E-B295-2D63CCFE74BB}">
      <dsp:nvSpPr>
        <dsp:cNvPr id="0" name=""/>
        <dsp:cNvSpPr/>
      </dsp:nvSpPr>
      <dsp:spPr>
        <a:xfrm>
          <a:off x="6677761" y="27510"/>
          <a:ext cx="2382068" cy="1429241"/>
        </a:xfrm>
        <a:prstGeom prst="roundRect">
          <a:avLst>
            <a:gd name="adj" fmla="val 1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kern="1200" smtClean="0"/>
            <a:t>Создайте класс конкретного компонента и поместите в него основную бизнес-логику.</a:t>
          </a:r>
          <a:endParaRPr lang="ru-RU" sz="1000" kern="1200" dirty="0"/>
        </a:p>
      </dsp:txBody>
      <dsp:txXfrm>
        <a:off x="6719622" y="69371"/>
        <a:ext cx="2298346" cy="1345519"/>
      </dsp:txXfrm>
    </dsp:sp>
    <dsp:sp modelId="{CDD05E75-E480-4C47-ABBB-F1CDDA36FE69}">
      <dsp:nvSpPr>
        <dsp:cNvPr id="0" name=""/>
        <dsp:cNvSpPr/>
      </dsp:nvSpPr>
      <dsp:spPr>
        <a:xfrm rot="5400000">
          <a:off x="7616296" y="1623496"/>
          <a:ext cx="504998" cy="590753"/>
        </a:xfrm>
        <a:prstGeom prst="rightArrow">
          <a:avLst>
            <a:gd name="adj1" fmla="val 60000"/>
            <a:gd name="adj2" fmla="val 50000"/>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ru-RU" sz="800" kern="1200"/>
        </a:p>
      </dsp:txBody>
      <dsp:txXfrm rot="-5400000">
        <a:off x="7691570" y="1666374"/>
        <a:ext cx="354451" cy="353499"/>
      </dsp:txXfrm>
    </dsp:sp>
    <dsp:sp modelId="{038DD8C7-0364-4F7E-9DF8-DDD7F9B0A644}">
      <dsp:nvSpPr>
        <dsp:cNvPr id="0" name=""/>
        <dsp:cNvSpPr/>
      </dsp:nvSpPr>
      <dsp:spPr>
        <a:xfrm>
          <a:off x="6677761" y="2409579"/>
          <a:ext cx="2382068" cy="1429241"/>
        </a:xfrm>
        <a:prstGeom prst="roundRect">
          <a:avLst>
            <a:gd name="adj" fmla="val 1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kern="1200" smtClean="0"/>
            <a:t>Создайте базовый класс декораторов. Он должен иметь поле для хранения ссылки на вложенный объект-компонент. Все методы базового декоратора должны делегировать действие вложенному объекту.</a:t>
          </a:r>
          <a:endParaRPr lang="ru-RU" sz="1000" kern="1200" dirty="0"/>
        </a:p>
      </dsp:txBody>
      <dsp:txXfrm>
        <a:off x="6719622" y="2451440"/>
        <a:ext cx="2298346" cy="1345519"/>
      </dsp:txXfrm>
    </dsp:sp>
    <dsp:sp modelId="{EE0C001D-4FA4-47C0-B9BD-AA64E560A229}">
      <dsp:nvSpPr>
        <dsp:cNvPr id="0" name=""/>
        <dsp:cNvSpPr/>
      </dsp:nvSpPr>
      <dsp:spPr>
        <a:xfrm rot="10800000">
          <a:off x="5963141" y="2828823"/>
          <a:ext cx="504998" cy="590753"/>
        </a:xfrm>
        <a:prstGeom prst="rightArrow">
          <a:avLst>
            <a:gd name="adj1" fmla="val 60000"/>
            <a:gd name="adj2" fmla="val 50000"/>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ru-RU" sz="800" kern="1200"/>
        </a:p>
      </dsp:txBody>
      <dsp:txXfrm rot="10800000">
        <a:off x="6114640" y="2946974"/>
        <a:ext cx="353499" cy="354451"/>
      </dsp:txXfrm>
    </dsp:sp>
    <dsp:sp modelId="{9503F51E-21D4-4E9A-8740-D91CE35F45B6}">
      <dsp:nvSpPr>
        <dsp:cNvPr id="0" name=""/>
        <dsp:cNvSpPr/>
      </dsp:nvSpPr>
      <dsp:spPr>
        <a:xfrm>
          <a:off x="3342865" y="2409579"/>
          <a:ext cx="2382068" cy="1429241"/>
        </a:xfrm>
        <a:prstGeom prst="roundRect">
          <a:avLst>
            <a:gd name="adj" fmla="val 1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kern="1200" smtClean="0"/>
            <a:t>И конкретный компонент, и базовый декоратор должны следовать одному и тому же интерфейсу компонента.</a:t>
          </a:r>
          <a:endParaRPr lang="ru-RU" sz="1000" kern="1200" dirty="0"/>
        </a:p>
      </dsp:txBody>
      <dsp:txXfrm>
        <a:off x="3384726" y="2451440"/>
        <a:ext cx="2298346" cy="1345519"/>
      </dsp:txXfrm>
    </dsp:sp>
    <dsp:sp modelId="{B4D50DEC-D4FC-416E-A221-A1B06B17D111}">
      <dsp:nvSpPr>
        <dsp:cNvPr id="0" name=""/>
        <dsp:cNvSpPr/>
      </dsp:nvSpPr>
      <dsp:spPr>
        <a:xfrm rot="10800000">
          <a:off x="2628245" y="2828823"/>
          <a:ext cx="504998" cy="590753"/>
        </a:xfrm>
        <a:prstGeom prst="rightArrow">
          <a:avLst>
            <a:gd name="adj1" fmla="val 60000"/>
            <a:gd name="adj2" fmla="val 50000"/>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ru-RU" sz="800" kern="1200"/>
        </a:p>
      </dsp:txBody>
      <dsp:txXfrm rot="10800000">
        <a:off x="2779744" y="2946974"/>
        <a:ext cx="353499" cy="354451"/>
      </dsp:txXfrm>
    </dsp:sp>
    <dsp:sp modelId="{A290DC96-FC54-4630-8D91-8763EADF1445}">
      <dsp:nvSpPr>
        <dsp:cNvPr id="0" name=""/>
        <dsp:cNvSpPr/>
      </dsp:nvSpPr>
      <dsp:spPr>
        <a:xfrm>
          <a:off x="7969" y="2409579"/>
          <a:ext cx="2382068" cy="1429241"/>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kern="1200" smtClean="0"/>
            <a:t>Теперь создайте классы конкретных декораторов, наследуя их от базового декоратора. Конкретный декоратор должен выполнять свою добавочную функцию, а затем (или перед этим) вызывать эту же операцию обёрнутого объекта.</a:t>
          </a:r>
          <a:endParaRPr lang="ru-RU" sz="1000" kern="1200" dirty="0"/>
        </a:p>
      </dsp:txBody>
      <dsp:txXfrm>
        <a:off x="49830" y="2451440"/>
        <a:ext cx="2298346" cy="1345519"/>
      </dsp:txXfrm>
    </dsp:sp>
    <dsp:sp modelId="{D6C092D8-2B42-4AA2-9880-F457C8BCC72F}">
      <dsp:nvSpPr>
        <dsp:cNvPr id="0" name=""/>
        <dsp:cNvSpPr/>
      </dsp:nvSpPr>
      <dsp:spPr>
        <a:xfrm rot="5400000">
          <a:off x="946504" y="4005565"/>
          <a:ext cx="504998" cy="590753"/>
        </a:xfrm>
        <a:prstGeom prst="rightArrow">
          <a:avLst>
            <a:gd name="adj1" fmla="val 60000"/>
            <a:gd name="adj2" fmla="val 5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ru-RU" sz="800" kern="1200"/>
        </a:p>
      </dsp:txBody>
      <dsp:txXfrm rot="-5400000">
        <a:off x="1021778" y="4048443"/>
        <a:ext cx="354451" cy="353499"/>
      </dsp:txXfrm>
    </dsp:sp>
    <dsp:sp modelId="{668F4D18-1C5F-4318-8464-8191C583EB74}">
      <dsp:nvSpPr>
        <dsp:cNvPr id="0" name=""/>
        <dsp:cNvSpPr/>
      </dsp:nvSpPr>
      <dsp:spPr>
        <a:xfrm>
          <a:off x="7969" y="4791647"/>
          <a:ext cx="2382068" cy="1429241"/>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kern="1200" dirty="0" smtClean="0"/>
            <a:t>Клиент берёт на себя ответственность за конфигурацию и порядок обёртывания объектов.</a:t>
          </a:r>
          <a:endParaRPr lang="ru-RU" sz="1000" kern="1200" dirty="0"/>
        </a:p>
      </dsp:txBody>
      <dsp:txXfrm>
        <a:off x="49830" y="4833508"/>
        <a:ext cx="2298346" cy="1345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0EA56-D490-4C10-B0E3-F498B79E07AF}">
      <dsp:nvSpPr>
        <dsp:cNvPr id="0" name=""/>
        <dsp:cNvSpPr/>
      </dsp:nvSpPr>
      <dsp:spPr>
        <a:xfrm>
          <a:off x="921099" y="0"/>
          <a:ext cx="2092833" cy="1162685"/>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i="0" kern="1200" dirty="0" smtClean="0"/>
            <a:t>Преимущества</a:t>
          </a:r>
          <a:endParaRPr lang="ru-RU" sz="2000" b="1" i="0" kern="1200" dirty="0"/>
        </a:p>
      </dsp:txBody>
      <dsp:txXfrm>
        <a:off x="955153" y="34054"/>
        <a:ext cx="2024725" cy="1094577"/>
      </dsp:txXfrm>
    </dsp:sp>
    <dsp:sp modelId="{58D3DB3E-29B2-41A5-90DE-57962D2A07C1}">
      <dsp:nvSpPr>
        <dsp:cNvPr id="0" name=""/>
        <dsp:cNvSpPr/>
      </dsp:nvSpPr>
      <dsp:spPr>
        <a:xfrm>
          <a:off x="3944080" y="0"/>
          <a:ext cx="2092833" cy="1162685"/>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ru-RU" sz="2000" b="1" i="0" kern="1200" dirty="0" smtClean="0"/>
            <a:t>Недостатки</a:t>
          </a:r>
          <a:endParaRPr lang="ru-RU" sz="2000" b="1" i="0" kern="1200" dirty="0"/>
        </a:p>
      </dsp:txBody>
      <dsp:txXfrm>
        <a:off x="3978134" y="34054"/>
        <a:ext cx="2024725" cy="1094577"/>
      </dsp:txXfrm>
    </dsp:sp>
    <dsp:sp modelId="{FA35F955-8F49-4050-A251-16EC4F878881}">
      <dsp:nvSpPr>
        <dsp:cNvPr id="0" name=""/>
        <dsp:cNvSpPr/>
      </dsp:nvSpPr>
      <dsp:spPr>
        <a:xfrm>
          <a:off x="3042999" y="4941411"/>
          <a:ext cx="872013" cy="872013"/>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78361F0-E316-42FA-855A-F49CAF76E775}">
      <dsp:nvSpPr>
        <dsp:cNvPr id="0" name=""/>
        <dsp:cNvSpPr/>
      </dsp:nvSpPr>
      <dsp:spPr>
        <a:xfrm rot="21360000">
          <a:off x="862166" y="4567743"/>
          <a:ext cx="5233680" cy="365974"/>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7E34B32-843D-42B7-9790-CDFCF96E4AE2}">
      <dsp:nvSpPr>
        <dsp:cNvPr id="0" name=""/>
        <dsp:cNvSpPr/>
      </dsp:nvSpPr>
      <dsp:spPr>
        <a:xfrm rot="21360000">
          <a:off x="870918" y="3908426"/>
          <a:ext cx="2076926" cy="71725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dirty="0" smtClean="0"/>
            <a:t>Большая гибкость, чем у наследования.</a:t>
          </a:r>
          <a:endParaRPr lang="ru-RU" sz="1000" b="1" i="0" kern="1200" dirty="0"/>
        </a:p>
      </dsp:txBody>
      <dsp:txXfrm>
        <a:off x="905932" y="3943440"/>
        <a:ext cx="2006898" cy="647227"/>
      </dsp:txXfrm>
    </dsp:sp>
    <dsp:sp modelId="{05B394E4-4E25-4121-9E25-492B9684DE34}">
      <dsp:nvSpPr>
        <dsp:cNvPr id="0" name=""/>
        <dsp:cNvSpPr/>
      </dsp:nvSpPr>
      <dsp:spPr>
        <a:xfrm rot="21360000">
          <a:off x="812784" y="3141054"/>
          <a:ext cx="2076926" cy="717255"/>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smtClean="0"/>
            <a:t>Позволяет добавлять обязанности на лету.</a:t>
          </a:r>
          <a:endParaRPr lang="ru-RU" sz="1000" b="0" i="0" kern="1200"/>
        </a:p>
      </dsp:txBody>
      <dsp:txXfrm>
        <a:off x="847798" y="3176068"/>
        <a:ext cx="2006898" cy="647227"/>
      </dsp:txXfrm>
    </dsp:sp>
    <dsp:sp modelId="{07FB79B4-7DAA-40C1-A068-D43CFA9F0159}">
      <dsp:nvSpPr>
        <dsp:cNvPr id="0" name=""/>
        <dsp:cNvSpPr/>
      </dsp:nvSpPr>
      <dsp:spPr>
        <a:xfrm rot="21360000">
          <a:off x="754650" y="2373682"/>
          <a:ext cx="2076926" cy="717255"/>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smtClean="0"/>
            <a:t>Можно добавлять несколько новых обязанностей сразу.</a:t>
          </a:r>
          <a:endParaRPr lang="ru-RU" sz="1000" b="0" i="0" kern="1200"/>
        </a:p>
      </dsp:txBody>
      <dsp:txXfrm>
        <a:off x="789664" y="2408696"/>
        <a:ext cx="2006898" cy="647227"/>
      </dsp:txXfrm>
    </dsp:sp>
    <dsp:sp modelId="{976232A3-C1BC-4C2F-94F3-7F00E6838C08}">
      <dsp:nvSpPr>
        <dsp:cNvPr id="0" name=""/>
        <dsp:cNvSpPr/>
      </dsp:nvSpPr>
      <dsp:spPr>
        <a:xfrm rot="21360000">
          <a:off x="696515" y="1606310"/>
          <a:ext cx="2076926" cy="717255"/>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dirty="0" smtClean="0"/>
            <a:t>Позволяет иметь несколько мелких объектов вместо одного объекта на все случаи жизни.</a:t>
          </a:r>
          <a:endParaRPr lang="ru-RU" sz="1000" b="0" i="0" kern="1200" dirty="0"/>
        </a:p>
      </dsp:txBody>
      <dsp:txXfrm>
        <a:off x="731529" y="1641324"/>
        <a:ext cx="2006898" cy="647227"/>
      </dsp:txXfrm>
    </dsp:sp>
    <dsp:sp modelId="{3B223F9E-D2B8-4B05-B0C9-7BEEF6D06CF3}">
      <dsp:nvSpPr>
        <dsp:cNvPr id="0" name=""/>
        <dsp:cNvSpPr/>
      </dsp:nvSpPr>
      <dsp:spPr>
        <a:xfrm rot="21360000">
          <a:off x="3893899" y="3699143"/>
          <a:ext cx="2076926" cy="717255"/>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dirty="0" smtClean="0"/>
            <a:t>Трудно конфигурировать многократно обёрнутые объекты.</a:t>
          </a:r>
          <a:endParaRPr lang="ru-RU" sz="1000" b="1" i="0" kern="1200" dirty="0"/>
        </a:p>
      </dsp:txBody>
      <dsp:txXfrm>
        <a:off x="3928913" y="3734157"/>
        <a:ext cx="2006898" cy="647227"/>
      </dsp:txXfrm>
    </dsp:sp>
    <dsp:sp modelId="{B6BB2F2B-1CC8-4F0C-8992-EF3A41F01AE3}">
      <dsp:nvSpPr>
        <dsp:cNvPr id="0" name=""/>
        <dsp:cNvSpPr/>
      </dsp:nvSpPr>
      <dsp:spPr>
        <a:xfrm rot="21360000">
          <a:off x="3835765" y="2931771"/>
          <a:ext cx="2076926" cy="71725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ru-RU" sz="1000" b="0" i="0" kern="1200" smtClean="0"/>
            <a:t>Обилие крошечных классов.</a:t>
          </a:r>
          <a:endParaRPr lang="ru-RU" sz="1000" b="0" i="0" kern="1200"/>
        </a:p>
      </dsp:txBody>
      <dsp:txXfrm>
        <a:off x="3870779" y="2966785"/>
        <a:ext cx="2006898" cy="647227"/>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4/6/2023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en-US" dirty="0" smtClean="0"/>
              <a:t>https://refactoring.guru/ru/design-patterns/factory-method</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Когда вам нужно добавлять обязанности объектам на лету, незаметно для кода, который их использует.</a:t>
            </a:r>
          </a:p>
          <a:p>
            <a:r>
              <a:rPr lang="ru-RU" dirty="0" smtClean="0"/>
              <a:t> Объекты помещают в обёртки, имеющие дополнительные поведения. Обёртки и сами объекты имеют одинаковый интерфейс, поэтому клиентам без разницы, с чем работать — с обычным объектом данных или с обёрнутым.</a:t>
            </a:r>
          </a:p>
          <a:p>
            <a:r>
              <a:rPr lang="ru-RU" dirty="0" smtClean="0"/>
              <a:t> Когда нельзя расширить обязанности объекта с помощью наследования.</a:t>
            </a:r>
          </a:p>
          <a:p>
            <a:r>
              <a:rPr lang="ru-RU" dirty="0" smtClean="0"/>
              <a:t> Во многих языках программирования есть ключевое слово </a:t>
            </a:r>
            <a:r>
              <a:rPr lang="ru-RU" dirty="0" err="1" smtClean="0"/>
              <a:t>final</a:t>
            </a:r>
            <a:r>
              <a:rPr lang="ru-RU" dirty="0" smtClean="0"/>
              <a:t>, которое может заблокировать наследование класса. Расширить такие классы можно только с помощью Декоратора.</a:t>
            </a:r>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687851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Font typeface="+mj-lt"/>
              <a:buAutoNum type="arabicPeriod"/>
            </a:pPr>
            <a:r>
              <a:rPr lang="ru-RU" dirty="0" smtClean="0"/>
              <a:t>Убедитесь, что в вашей задаче есть один основной компонент и несколько опциональных дополнений или надстроек над ним.</a:t>
            </a:r>
          </a:p>
          <a:p>
            <a:pPr>
              <a:buFont typeface="+mj-lt"/>
              <a:buAutoNum type="arabicPeriod"/>
            </a:pPr>
            <a:r>
              <a:rPr lang="ru-RU" dirty="0" smtClean="0"/>
              <a:t>Создайте интерфейс компонента, который описывал бы общие методы как для основного компонента, так и для его дополнений.</a:t>
            </a:r>
          </a:p>
          <a:p>
            <a:pPr>
              <a:buFont typeface="+mj-lt"/>
              <a:buAutoNum type="arabicPeriod"/>
            </a:pPr>
            <a:r>
              <a:rPr lang="ru-RU" dirty="0" smtClean="0"/>
              <a:t>Создайте класс конкретного компонента и поместите в него основную бизнес-логику.</a:t>
            </a:r>
          </a:p>
          <a:p>
            <a:pPr>
              <a:buFont typeface="+mj-lt"/>
              <a:buAutoNum type="arabicPeriod"/>
            </a:pPr>
            <a:r>
              <a:rPr lang="ru-RU" dirty="0" smtClean="0"/>
              <a:t>Создайте базовый класс декораторов. Он должен иметь поле для хранения ссылки на вложенный объект-компонент. Все методы базового декоратора должны делегировать действие вложенному объекту.</a:t>
            </a:r>
          </a:p>
          <a:p>
            <a:pPr>
              <a:buFont typeface="+mj-lt"/>
              <a:buAutoNum type="arabicPeriod"/>
            </a:pPr>
            <a:r>
              <a:rPr lang="ru-RU" dirty="0" smtClean="0"/>
              <a:t>И конкретный компонент, и базовый декоратор должны следовать одному и тому же интерфейсу компонента.</a:t>
            </a:r>
          </a:p>
          <a:p>
            <a:pPr>
              <a:buFont typeface="+mj-lt"/>
              <a:buAutoNum type="arabicPeriod"/>
            </a:pPr>
            <a:r>
              <a:rPr lang="ru-RU" dirty="0" smtClean="0"/>
              <a:t>Теперь создайте классы конкретных декораторов, наследуя их от базового декоратора. Конкретный декоратор должен выполнять свою добавочную функцию, а затем (или перед этим) вызывать эту же операцию обёрнутого объекта.</a:t>
            </a:r>
          </a:p>
          <a:p>
            <a:pPr>
              <a:buFont typeface="+mj-lt"/>
              <a:buAutoNum type="arabicPeriod"/>
            </a:pPr>
            <a:r>
              <a:rPr lang="ru-RU" dirty="0" smtClean="0"/>
              <a:t>Клиент берёт на себя ответственность за конфигурацию и порядок обёртывания объектов.</a:t>
            </a:r>
          </a:p>
          <a:p>
            <a:pPr>
              <a:buFont typeface="+mj-lt"/>
              <a:buAutoNum type="arabicPeriod"/>
            </a:pPr>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14</a:t>
            </a:fld>
            <a:endParaRPr lang="en-US"/>
          </a:p>
        </p:txBody>
      </p:sp>
    </p:spTree>
    <p:extLst>
      <p:ext uri="{BB962C8B-B14F-4D97-AF65-F5344CB8AC3E}">
        <p14:creationId xmlns:p14="http://schemas.microsoft.com/office/powerpoint/2010/main" val="1091310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16</a:t>
            </a:fld>
            <a:endParaRPr lang="en-US"/>
          </a:p>
        </p:txBody>
      </p:sp>
    </p:spTree>
    <p:extLst>
      <p:ext uri="{BB962C8B-B14F-4D97-AF65-F5344CB8AC3E}">
        <p14:creationId xmlns:p14="http://schemas.microsoft.com/office/powerpoint/2010/main" val="4143363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173</a:t>
            </a:r>
            <a:endParaRPr lang="ru-RU" dirty="0"/>
          </a:p>
        </p:txBody>
      </p:sp>
      <p:sp>
        <p:nvSpPr>
          <p:cNvPr id="4" name="Номер слайда 3"/>
          <p:cNvSpPr>
            <a:spLocks noGrp="1"/>
          </p:cNvSpPr>
          <p:nvPr>
            <p:ph type="sldNum" sz="quarter" idx="10"/>
          </p:nvPr>
        </p:nvSpPr>
        <p:spPr/>
        <p:txBody>
          <a:bodyPr/>
          <a:lstStyle/>
          <a:p>
            <a:fld id="{2BA51D53-1D63-4A9F-8701-A073A0EC8030}" type="slidenum">
              <a:rPr lang="ru-RU" smtClean="0"/>
              <a:pPr/>
              <a:t>2</a:t>
            </a:fld>
            <a:endParaRPr lang="ru-RU"/>
          </a:p>
        </p:txBody>
      </p:sp>
    </p:spTree>
    <p:extLst>
      <p:ext uri="{BB962C8B-B14F-4D97-AF65-F5344CB8AC3E}">
        <p14:creationId xmlns:p14="http://schemas.microsoft.com/office/powerpoint/2010/main" val="242410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Вы работаете над библиотекой оповещений, которую можно подключать к разнообразным программам, чтобы получать уведомления о важных событиях.</a:t>
            </a:r>
          </a:p>
          <a:p>
            <a:r>
              <a:rPr lang="ru-RU" sz="900" b="0" i="0" kern="1200" dirty="0" smtClean="0">
                <a:solidFill>
                  <a:schemeClr val="tx1"/>
                </a:solidFill>
                <a:effectLst/>
                <a:latin typeface="Segoe" pitchFamily="34" charset="0"/>
                <a:ea typeface="+mn-ea"/>
                <a:cs typeface="+mn-cs"/>
              </a:rPr>
              <a:t>Основой библиотеки является класс </a:t>
            </a:r>
            <a:r>
              <a:rPr lang="ru-RU" sz="900" b="0" i="0" kern="1200" dirty="0" err="1" smtClean="0">
                <a:solidFill>
                  <a:schemeClr val="tx1"/>
                </a:solidFill>
                <a:effectLst/>
                <a:latin typeface="Segoe" pitchFamily="34" charset="0"/>
                <a:ea typeface="+mn-ea"/>
                <a:cs typeface="+mn-cs"/>
              </a:rPr>
              <a:t>Notificator</a:t>
            </a:r>
            <a:r>
              <a:rPr lang="ru-RU" sz="900" b="0" i="0" kern="1200" dirty="0" smtClean="0">
                <a:solidFill>
                  <a:schemeClr val="tx1"/>
                </a:solidFill>
                <a:effectLst/>
                <a:latin typeface="Segoe" pitchFamily="34" charset="0"/>
                <a:ea typeface="+mn-ea"/>
                <a:cs typeface="+mn-cs"/>
              </a:rPr>
              <a:t> с методом </a:t>
            </a:r>
            <a:r>
              <a:rPr lang="ru-RU" sz="900" b="0" i="0" kern="1200" dirty="0" err="1" smtClean="0">
                <a:solidFill>
                  <a:schemeClr val="tx1"/>
                </a:solidFill>
                <a:effectLst/>
                <a:latin typeface="Segoe" pitchFamily="34" charset="0"/>
                <a:ea typeface="+mn-ea"/>
                <a:cs typeface="+mn-cs"/>
              </a:rPr>
              <a:t>send</a:t>
            </a:r>
            <a:r>
              <a:rPr lang="ru-RU" sz="900" b="0" i="0" kern="1200" dirty="0" smtClean="0">
                <a:solidFill>
                  <a:schemeClr val="tx1"/>
                </a:solidFill>
                <a:effectLst/>
                <a:latin typeface="Segoe" pitchFamily="34" charset="0"/>
                <a:ea typeface="+mn-ea"/>
                <a:cs typeface="+mn-cs"/>
              </a:rPr>
              <a:t>, который принимает на вход строку-сообщение и высылает её всем администраторам по электронной почте. Сторонняя программа должна создать и настроить этот объект, указав, кому слать оповещения, а затем использовать его каждый раз, когда что-то случается.</a:t>
            </a: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249515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Сначала вы добавили каждый из этих типов оповещений в программу, унаследовав их от базового класса </a:t>
            </a:r>
            <a:r>
              <a:rPr lang="ru-RU" sz="900" b="0" i="0" kern="1200" dirty="0" err="1" smtClean="0">
                <a:solidFill>
                  <a:schemeClr val="tx1"/>
                </a:solidFill>
                <a:effectLst/>
                <a:latin typeface="Segoe" pitchFamily="34" charset="0"/>
                <a:ea typeface="+mn-ea"/>
                <a:cs typeface="+mn-cs"/>
              </a:rPr>
              <a:t>Notificator</a:t>
            </a:r>
            <a:r>
              <a:rPr lang="ru-RU" sz="900" b="0" i="0" kern="1200" dirty="0" smtClean="0">
                <a:solidFill>
                  <a:schemeClr val="tx1"/>
                </a:solidFill>
                <a:effectLst/>
                <a:latin typeface="Segoe" pitchFamily="34" charset="0"/>
                <a:ea typeface="+mn-ea"/>
                <a:cs typeface="+mn-cs"/>
              </a:rPr>
              <a:t>. Теперь пользователь выбирал один из типов оповещений, который и использовался в дальнейшем.</a:t>
            </a:r>
          </a:p>
          <a:p>
            <a:r>
              <a:rPr lang="ru-RU" sz="900" b="0" i="0" kern="1200" dirty="0" smtClean="0">
                <a:solidFill>
                  <a:schemeClr val="tx1"/>
                </a:solidFill>
                <a:effectLst/>
                <a:latin typeface="Segoe" pitchFamily="34" charset="0"/>
                <a:ea typeface="+mn-ea"/>
                <a:cs typeface="+mn-cs"/>
              </a:rPr>
              <a:t>Но затем кто-то резонно спросил, почему нельзя выбрать несколько типов оповещений сразу? Ведь если вдруг в вашем доме начался пожар, вы бы хотели получить оповещения по всем каналам, не так ли?</a:t>
            </a:r>
          </a:p>
          <a:p>
            <a:r>
              <a:rPr lang="ru-RU" sz="900" b="0" i="0" kern="1200" dirty="0" smtClean="0">
                <a:solidFill>
                  <a:schemeClr val="tx1"/>
                </a:solidFill>
                <a:effectLst/>
                <a:latin typeface="Segoe" pitchFamily="34" charset="0"/>
                <a:ea typeface="+mn-ea"/>
                <a:cs typeface="+mn-cs"/>
              </a:rPr>
              <a:t>Вы попытались реализовать все возможные комбинации подклассов оповещений. Но после того как вы добавили первый десяток классов, стало ясно, что такой подход невероятно раздувает код программы.</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412994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Одним из способов обойти эти проблемы является механизм </a:t>
            </a:r>
            <a:r>
              <a:rPr lang="ru-RU" sz="900" b="0" i="1" kern="1200" dirty="0" smtClean="0">
                <a:solidFill>
                  <a:schemeClr val="tx1"/>
                </a:solidFill>
                <a:effectLst/>
                <a:latin typeface="Segoe" pitchFamily="34" charset="0"/>
                <a:ea typeface="+mn-ea"/>
                <a:cs typeface="+mn-cs"/>
              </a:rPr>
              <a:t>композиции</a:t>
            </a:r>
            <a:r>
              <a:rPr lang="ru-RU" sz="900" b="0" i="0" kern="1200" dirty="0" smtClean="0">
                <a:solidFill>
                  <a:schemeClr val="tx1"/>
                </a:solidFill>
                <a:effectLst/>
                <a:latin typeface="Segoe" pitchFamily="34" charset="0"/>
                <a:ea typeface="+mn-ea"/>
                <a:cs typeface="+mn-cs"/>
              </a:rPr>
              <a:t>. Это когда один объект </a:t>
            </a:r>
            <a:r>
              <a:rPr lang="ru-RU" sz="900" b="0" i="1" kern="1200" dirty="0" smtClean="0">
                <a:solidFill>
                  <a:schemeClr val="tx1"/>
                </a:solidFill>
                <a:effectLst/>
                <a:latin typeface="Segoe" pitchFamily="34" charset="0"/>
                <a:ea typeface="+mn-ea"/>
                <a:cs typeface="+mn-cs"/>
              </a:rPr>
              <a:t>содержит</a:t>
            </a:r>
            <a:r>
              <a:rPr lang="ru-RU" sz="900" b="0" i="0" kern="1200" dirty="0" smtClean="0">
                <a:solidFill>
                  <a:schemeClr val="tx1"/>
                </a:solidFill>
                <a:effectLst/>
                <a:latin typeface="Segoe" pitchFamily="34" charset="0"/>
                <a:ea typeface="+mn-ea"/>
                <a:cs typeface="+mn-cs"/>
              </a:rPr>
              <a:t> ссылку на другой и делегирует ему работу, вместо того чтобы самому </a:t>
            </a:r>
            <a:r>
              <a:rPr lang="ru-RU" sz="900" b="0" i="1" kern="1200" dirty="0" smtClean="0">
                <a:solidFill>
                  <a:schemeClr val="tx1"/>
                </a:solidFill>
                <a:effectLst/>
                <a:latin typeface="Segoe" pitchFamily="34" charset="0"/>
                <a:ea typeface="+mn-ea"/>
                <a:cs typeface="+mn-cs"/>
              </a:rPr>
              <a:t>наследовать</a:t>
            </a:r>
            <a:r>
              <a:rPr lang="ru-RU" sz="900" b="0" i="0" kern="1200" dirty="0" smtClean="0">
                <a:solidFill>
                  <a:schemeClr val="tx1"/>
                </a:solidFill>
                <a:effectLst/>
                <a:latin typeface="Segoe" pitchFamily="34" charset="0"/>
                <a:ea typeface="+mn-ea"/>
                <a:cs typeface="+mn-cs"/>
              </a:rPr>
              <a:t> его поведение. Как раз на этом принципе построен паттерн Декоратор. </a:t>
            </a:r>
          </a:p>
          <a:p>
            <a:r>
              <a:rPr lang="ru-RU" sz="900" b="0" i="0" kern="1200" dirty="0" smtClean="0">
                <a:solidFill>
                  <a:schemeClr val="tx1"/>
                </a:solidFill>
                <a:effectLst/>
                <a:latin typeface="Segoe" pitchFamily="34" charset="0"/>
                <a:ea typeface="+mn-ea"/>
                <a:cs typeface="+mn-cs"/>
              </a:rPr>
              <a:t>Декоратор имеет альтернативное название — </a:t>
            </a:r>
            <a:r>
              <a:rPr lang="ru-RU" sz="900" b="0" i="1" kern="1200" dirty="0" smtClean="0">
                <a:solidFill>
                  <a:schemeClr val="tx1"/>
                </a:solidFill>
                <a:effectLst/>
                <a:latin typeface="Segoe" pitchFamily="34" charset="0"/>
                <a:ea typeface="+mn-ea"/>
                <a:cs typeface="+mn-cs"/>
              </a:rPr>
              <a:t>обёртка</a:t>
            </a:r>
            <a:r>
              <a:rPr lang="ru-RU" sz="900" b="0" i="0" kern="1200" dirty="0" smtClean="0">
                <a:solidFill>
                  <a:schemeClr val="tx1"/>
                </a:solidFill>
                <a:effectLst/>
                <a:latin typeface="Segoe" pitchFamily="34" charset="0"/>
                <a:ea typeface="+mn-ea"/>
                <a:cs typeface="+mn-cs"/>
              </a:rPr>
              <a:t>. Оно более точно описывает суть паттерна: вы помещаете целевой объект в другой объект-обёртку, который запускает базовое поведение объекта, а затем добавляет к результату что-то своё.</a:t>
            </a:r>
          </a:p>
          <a:p>
            <a:r>
              <a:rPr lang="ru-RU" sz="900" b="0" i="0" kern="1200" dirty="0" smtClean="0">
                <a:solidFill>
                  <a:schemeClr val="tx1"/>
                </a:solidFill>
                <a:effectLst/>
                <a:latin typeface="Segoe" pitchFamily="34" charset="0"/>
                <a:ea typeface="+mn-ea"/>
                <a:cs typeface="+mn-cs"/>
              </a:rPr>
              <a:t>Оба объекта имеют общий интерфейс, поэтому для пользователя нет никакой разницы, с каким объектом работать — чистым или обёрнутым. Вы можете использовать несколько разных обёрток одновременно — результат будет иметь объединённое поведение всех обёрток сразу.</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2248419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Сторонняя программа, выступающая клиентом, во время первичной настройки будет заворачивать объект оповещений в те обёртки, которые соответствуют желаемому способу оповещения.</a:t>
            </a:r>
          </a:p>
          <a:p>
            <a:r>
              <a:rPr lang="ru-RU" dirty="0" smtClean="0">
                <a:effectLst/>
              </a:rPr>
              <a:t>Программа может составлять составные объекты из декораторов.</a:t>
            </a:r>
          </a:p>
          <a:p>
            <a:r>
              <a:rPr lang="ru-RU" sz="900" b="0" i="0" kern="1200" dirty="0" smtClean="0">
                <a:solidFill>
                  <a:schemeClr val="tx1"/>
                </a:solidFill>
                <a:effectLst/>
                <a:latin typeface="Segoe" pitchFamily="34" charset="0"/>
                <a:ea typeface="+mn-ea"/>
                <a:cs typeface="+mn-cs"/>
              </a:rPr>
              <a:t>Последняя обёртка в списке и будет тем объектом, с которым клиент будет работать в остальное время. Для остального клиентского кода, по сути, ничего не изменится, ведь все обёртки имеют точно такой же интерфейс, что и базовый класс оповещений.</a:t>
            </a:r>
          </a:p>
          <a:p>
            <a:r>
              <a:rPr lang="ru-RU" sz="900" b="0" i="0" kern="1200" dirty="0" smtClean="0">
                <a:solidFill>
                  <a:schemeClr val="tx1"/>
                </a:solidFill>
                <a:effectLst/>
                <a:latin typeface="Segoe" pitchFamily="34" charset="0"/>
                <a:ea typeface="+mn-ea"/>
                <a:cs typeface="+mn-cs"/>
              </a:rPr>
              <a:t>Таким же образом можно изменять не только способ доставки оповещений, но и форматирование, список адресатов и так далее. К тому же клиент может «</a:t>
            </a:r>
            <a:r>
              <a:rPr lang="ru-RU" sz="900" b="0" i="0" kern="1200" dirty="0" err="1" smtClean="0">
                <a:solidFill>
                  <a:schemeClr val="tx1"/>
                </a:solidFill>
                <a:effectLst/>
                <a:latin typeface="Segoe" pitchFamily="34" charset="0"/>
                <a:ea typeface="+mn-ea"/>
                <a:cs typeface="+mn-cs"/>
              </a:rPr>
              <a:t>дообернуть</a:t>
            </a:r>
            <a:r>
              <a:rPr lang="ru-RU" sz="900" b="0" i="0" kern="1200" dirty="0" smtClean="0">
                <a:solidFill>
                  <a:schemeClr val="tx1"/>
                </a:solidFill>
                <a:effectLst/>
                <a:latin typeface="Segoe" pitchFamily="34" charset="0"/>
                <a:ea typeface="+mn-ea"/>
                <a:cs typeface="+mn-cs"/>
              </a:rPr>
              <a:t>» объект любыми другими обёртками, когда ему захочется.</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7</a:t>
            </a:fld>
            <a:endParaRPr lang="en-US"/>
          </a:p>
        </p:txBody>
      </p:sp>
    </p:spTree>
    <p:extLst>
      <p:ext uri="{BB962C8B-B14F-4D97-AF65-F5344CB8AC3E}">
        <p14:creationId xmlns:p14="http://schemas.microsoft.com/office/powerpoint/2010/main" val="51665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Любая одежда — это аналог Декоратора. Применяя Декоратор, вы не меняете первоначальный класс и не создаёте дочерних классов. Так и с одеждой — надевая свитер, вы не перестаёте быть собой, но получаете новое свойство — защиту от холода. Вы можете пойти дальше и надеть сверху ещё один декоратор — плащ, чтобы защититься и от дождя.</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9</a:t>
            </a:fld>
            <a:endParaRPr lang="en-US"/>
          </a:p>
        </p:txBody>
      </p:sp>
    </p:spTree>
    <p:extLst>
      <p:ext uri="{BB962C8B-B14F-4D97-AF65-F5344CB8AC3E}">
        <p14:creationId xmlns:p14="http://schemas.microsoft.com/office/powerpoint/2010/main" val="2758007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Компонент</a:t>
            </a:r>
            <a:r>
              <a:rPr lang="ru-RU" sz="900" b="0" i="0" kern="1200" dirty="0" smtClean="0">
                <a:solidFill>
                  <a:schemeClr val="tx1"/>
                </a:solidFill>
                <a:effectLst/>
                <a:latin typeface="Segoe" pitchFamily="34" charset="0"/>
                <a:ea typeface="+mn-ea"/>
                <a:cs typeface="+mn-cs"/>
              </a:rPr>
              <a:t> задаёт общий интерфейс обёрток и оборачиваемых объектов.</a:t>
            </a:r>
          </a:p>
          <a:p>
            <a:r>
              <a:rPr lang="ru-RU" sz="900" b="1" i="0" kern="1200" dirty="0" smtClean="0">
                <a:solidFill>
                  <a:schemeClr val="tx1"/>
                </a:solidFill>
                <a:effectLst/>
                <a:latin typeface="Segoe" pitchFamily="34" charset="0"/>
                <a:ea typeface="+mn-ea"/>
                <a:cs typeface="+mn-cs"/>
              </a:rPr>
              <a:t>Конкретный </a:t>
            </a:r>
            <a:r>
              <a:rPr lang="ru-RU" sz="900" b="1" i="0" kern="1200" dirty="0" err="1" smtClean="0">
                <a:solidFill>
                  <a:schemeClr val="tx1"/>
                </a:solidFill>
                <a:effectLst/>
                <a:latin typeface="Segoe" pitchFamily="34" charset="0"/>
                <a:ea typeface="+mn-ea"/>
                <a:cs typeface="+mn-cs"/>
              </a:rPr>
              <a:t>Компонент</a:t>
            </a:r>
            <a:r>
              <a:rPr lang="ru-RU" sz="900" b="0" i="0" kern="1200" dirty="0" err="1" smtClean="0">
                <a:solidFill>
                  <a:schemeClr val="tx1"/>
                </a:solidFill>
                <a:effectLst/>
                <a:latin typeface="Segoe" pitchFamily="34" charset="0"/>
                <a:ea typeface="+mn-ea"/>
                <a:cs typeface="+mn-cs"/>
              </a:rPr>
              <a:t>определяет</a:t>
            </a:r>
            <a:r>
              <a:rPr lang="ru-RU" sz="900" b="0" i="0" kern="1200" dirty="0" smtClean="0">
                <a:solidFill>
                  <a:schemeClr val="tx1"/>
                </a:solidFill>
                <a:effectLst/>
                <a:latin typeface="Segoe" pitchFamily="34" charset="0"/>
                <a:ea typeface="+mn-ea"/>
                <a:cs typeface="+mn-cs"/>
              </a:rPr>
              <a:t> класс оборачиваемых объектов. Он содержит какое-то базовое поведение, которое потом изменяют декораторы.</a:t>
            </a:r>
          </a:p>
          <a:p>
            <a:r>
              <a:rPr lang="ru-RU" sz="900" b="1" i="0" kern="1200" dirty="0" smtClean="0">
                <a:solidFill>
                  <a:schemeClr val="tx1"/>
                </a:solidFill>
                <a:effectLst/>
                <a:latin typeface="Segoe" pitchFamily="34" charset="0"/>
                <a:ea typeface="+mn-ea"/>
                <a:cs typeface="+mn-cs"/>
              </a:rPr>
              <a:t>Базовый Декоратор</a:t>
            </a:r>
            <a:r>
              <a:rPr lang="ru-RU" sz="900" b="0" i="0" kern="1200" dirty="0" smtClean="0">
                <a:solidFill>
                  <a:schemeClr val="tx1"/>
                </a:solidFill>
                <a:effectLst/>
                <a:latin typeface="Segoe" pitchFamily="34" charset="0"/>
                <a:ea typeface="+mn-ea"/>
                <a:cs typeface="+mn-cs"/>
              </a:rPr>
              <a:t> хранит ссылку на вложенный объект-компонент. Им может быть как конкретный компонент, так и один из конкретных декораторов. Базовый декоратор делегирует все свои операции вложенному объекту. Дополнительное поведение будет жить в конкретных декораторах.</a:t>
            </a:r>
          </a:p>
          <a:p>
            <a:r>
              <a:rPr lang="ru-RU" sz="900" b="1" i="0" kern="1200" dirty="0" smtClean="0">
                <a:solidFill>
                  <a:schemeClr val="tx1"/>
                </a:solidFill>
                <a:effectLst/>
                <a:latin typeface="Segoe" pitchFamily="34" charset="0"/>
                <a:ea typeface="+mn-ea"/>
                <a:cs typeface="+mn-cs"/>
              </a:rPr>
              <a:t>Конкретные Декораторы</a:t>
            </a:r>
            <a:r>
              <a:rPr lang="ru-RU" sz="900" b="0" i="0" kern="1200" dirty="0" smtClean="0">
                <a:solidFill>
                  <a:schemeClr val="tx1"/>
                </a:solidFill>
                <a:effectLst/>
                <a:latin typeface="Segoe" pitchFamily="34" charset="0"/>
                <a:ea typeface="+mn-ea"/>
                <a:cs typeface="+mn-cs"/>
              </a:rPr>
              <a:t> — это различные вариации декораторов, которые содержат добавочное поведение. Оно выполняется до или после вызова аналогичного поведения обёрнутого объекта.</a:t>
            </a:r>
          </a:p>
          <a:p>
            <a:r>
              <a:rPr lang="ru-RU" sz="900" b="1" i="0" kern="1200" dirty="0" smtClean="0">
                <a:solidFill>
                  <a:schemeClr val="tx1"/>
                </a:solidFill>
                <a:effectLst/>
                <a:latin typeface="Segoe" pitchFamily="34" charset="0"/>
                <a:ea typeface="+mn-ea"/>
                <a:cs typeface="+mn-cs"/>
              </a:rPr>
              <a:t>Клиент</a:t>
            </a:r>
            <a:r>
              <a:rPr lang="ru-RU" sz="900" b="0" i="0" kern="1200" dirty="0" smtClean="0">
                <a:solidFill>
                  <a:schemeClr val="tx1"/>
                </a:solidFill>
                <a:effectLst/>
                <a:latin typeface="Segoe" pitchFamily="34" charset="0"/>
                <a:ea typeface="+mn-ea"/>
                <a:cs typeface="+mn-cs"/>
              </a:rPr>
              <a:t> может оборачивать простые компоненты и декораторы в другие декораторы, работая со всеми объектами через общий интерфейс компонентов.</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658084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 этом примере </a:t>
            </a:r>
            <a:r>
              <a:rPr lang="ru-RU" sz="900" b="1" i="0" kern="1200" dirty="0" smtClean="0">
                <a:solidFill>
                  <a:schemeClr val="tx1"/>
                </a:solidFill>
                <a:effectLst/>
                <a:latin typeface="Segoe" pitchFamily="34" charset="0"/>
                <a:ea typeface="+mn-ea"/>
                <a:cs typeface="+mn-cs"/>
              </a:rPr>
              <a:t>Декоратор</a:t>
            </a:r>
            <a:r>
              <a:rPr lang="ru-RU" sz="900" b="0" i="0" kern="1200" dirty="0" smtClean="0">
                <a:solidFill>
                  <a:schemeClr val="tx1"/>
                </a:solidFill>
                <a:effectLst/>
                <a:latin typeface="Segoe" pitchFamily="34" charset="0"/>
                <a:ea typeface="+mn-ea"/>
                <a:cs typeface="+mn-cs"/>
              </a:rPr>
              <a:t> защищает финансовые данные дополнительными уровнями безопасности прозрачно для кода, который их использует.</a:t>
            </a:r>
          </a:p>
          <a:p>
            <a:r>
              <a:rPr lang="ru-RU" sz="900" b="0" i="0" kern="1200" dirty="0" smtClean="0">
                <a:solidFill>
                  <a:schemeClr val="tx1"/>
                </a:solidFill>
                <a:effectLst/>
                <a:latin typeface="Segoe" pitchFamily="34" charset="0"/>
                <a:ea typeface="+mn-ea"/>
                <a:cs typeface="+mn-cs"/>
              </a:rPr>
              <a:t>Приложение оборачивает класс данных в шифрующую и сжимающую обёртки, которые при чтении выдают оригинальные данные, а при записи — зашифрованные и сжатые.</a:t>
            </a:r>
          </a:p>
          <a:p>
            <a:r>
              <a:rPr lang="ru-RU" sz="900" b="0" i="0" kern="1200" dirty="0" smtClean="0">
                <a:solidFill>
                  <a:schemeClr val="tx1"/>
                </a:solidFill>
                <a:effectLst/>
                <a:latin typeface="Segoe" pitchFamily="34" charset="0"/>
                <a:ea typeface="+mn-ea"/>
                <a:cs typeface="+mn-cs"/>
              </a:rPr>
              <a:t>Декораторы, как и сам класс данных, имеют общий интерфейс. Поэтому клиентскому коду не важно, с чем работать — c «чистым» объектом данных или с «обёрнутым».</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613378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1A05E7D-1117-445B-A72A-0DEF89F0EEF3}"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0A56A15-10D0-4B4F-A6FF-8423C5D35AF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04C6BAB-3ED4-47A9-8203-AE57BB03C65D}"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4E2CEC3-60A0-45F7-B8B1-E20C1B86C5B2}"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414AC83-A24D-48AC-BC98-E681F353D5D5}"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0F4C043-4D74-4832-8567-442835B9C2C2}" type="datetime1">
              <a:rPr lang="en-US" smtClean="0"/>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6DFBD-1640-4BB9-BBD3-0E2CF4F373CB}" type="datetime1">
              <a:rPr lang="en-US" smtClean="0"/>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4B03F3FB-FC38-4C7F-A8C5-DC22AC27BC04}"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8F5E8E3-0AE4-4894-AABF-9C3C8FA3B3BC}" type="datetime1">
              <a:rPr lang="en-US" smtClean="0"/>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B8A7A19-4DDB-4C04-9363-7E16A310BA02}"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B46EC95-2EA3-46BD-AF46-41948EEA8D9B}"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8936BA8-D2B5-47DE-AD7C-86E29250FC97}"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2467F70-6518-42AA-9225-691730338A29}"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F72F164-39BD-40AE-9F36-1C0790C7C7EC}"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D0043F-89BF-4018-85E7-45103F34C636}"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5B0B0E3-C051-4E49-B7C1-27200A530BAF}" type="datetime1">
              <a:rPr lang="en-US" smtClean="0"/>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8EBDC1-E6F2-4990-BFA0-F018A7B05F3E}" type="datetime1">
              <a:rPr lang="en-US" smtClean="0"/>
              <a:t>4/6/2023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2800"/>
              <a:t>Архитектура программных систем</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1569660"/>
          </a:xfrm>
          <a:prstGeom prst="rect">
            <a:avLst/>
          </a:prstGeom>
        </p:spPr>
        <p:txBody>
          <a:bodyPr>
            <a:spAutoFit/>
          </a:bodyPr>
          <a:lstStyle/>
          <a:p>
            <a:pPr algn="ctr" defTabSz="457200" eaLnBrk="1" hangingPunct="1"/>
            <a:r>
              <a:rPr lang="ru-RU" sz="3200" dirty="0">
                <a:solidFill>
                  <a:schemeClr val="accent1"/>
                </a:solidFill>
                <a:latin typeface="+mj-lt"/>
                <a:ea typeface="+mj-ea"/>
                <a:cs typeface="+mj-cs"/>
              </a:rPr>
              <a:t>Структурные паттерны </a:t>
            </a:r>
            <a:r>
              <a:rPr lang="ru-RU" sz="3200" dirty="0" smtClean="0">
                <a:solidFill>
                  <a:schemeClr val="accent1"/>
                </a:solidFill>
                <a:latin typeface="+mj-lt"/>
                <a:ea typeface="+mj-ea"/>
                <a:cs typeface="+mj-cs"/>
              </a:rPr>
              <a:t>проектирования</a:t>
            </a:r>
          </a:p>
          <a:p>
            <a:pPr algn="ctr" defTabSz="457200" eaLnBrk="1" hangingPunct="1"/>
            <a:r>
              <a:rPr lang="ru-RU" sz="3200" dirty="0">
                <a:solidFill>
                  <a:schemeClr val="accent1"/>
                </a:solidFill>
                <a:latin typeface="+mj-lt"/>
                <a:ea typeface="+mj-ea"/>
                <a:cs typeface="+mj-cs"/>
              </a:rPr>
              <a:t>Декоратор</a:t>
            </a: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pic>
        <p:nvPicPr>
          <p:cNvPr id="7170" name="Picture 2" descr="Ð¡ÑÑÑÐºÑÑÑÐ° ÐºÐ»Ð°ÑÑÐ¾Ð² Ð¿Ð°ÑÑÐµÑÐ½Ð° ÐÐµÐºÐ¾ÑÐ°ÑÐ¾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466725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2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Псевдокод</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pic>
        <p:nvPicPr>
          <p:cNvPr id="8194" name="Picture 2" descr="Ð¡ÑÑÑÐºÑÑÑÐ° ÐºÐ»Ð°ÑÑÐ¾Ð² Ð¿ÑÐ¸Ð¼ÐµÑÐ° Ð¿Ð°ÑÑÐµÑÐ½Ð° ÐÐµÐºÐ¾ÑÐ°ÑÐ¾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51435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13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
        <p:nvSpPr>
          <p:cNvPr id="7" name="Прямоугольник 6"/>
          <p:cNvSpPr/>
          <p:nvPr/>
        </p:nvSpPr>
        <p:spPr>
          <a:xfrm>
            <a:off x="152400" y="1066800"/>
            <a:ext cx="3733800" cy="2292935"/>
          </a:xfrm>
          <a:prstGeom prst="rect">
            <a:avLst/>
          </a:prstGeom>
        </p:spPr>
        <p:txBody>
          <a:bodyPr wrap="square">
            <a:spAutoFit/>
          </a:bodyPr>
          <a:lstStyle/>
          <a:p>
            <a:r>
              <a:rPr lang="ru-RU" sz="1100" b="1" i="1" dirty="0" smtClean="0"/>
              <a:t>Интерфейс и базовый класс</a:t>
            </a:r>
          </a:p>
          <a:p>
            <a:r>
              <a:rPr lang="en-US" sz="1100" i="1" dirty="0" smtClean="0">
                <a:solidFill>
                  <a:srgbClr val="0070C0"/>
                </a:solidFill>
              </a:rPr>
              <a:t>interface</a:t>
            </a:r>
            <a:r>
              <a:rPr lang="en-US" sz="1100" dirty="0" smtClean="0"/>
              <a:t> </a:t>
            </a:r>
            <a:r>
              <a:rPr lang="en-US" sz="1100" dirty="0" err="1"/>
              <a:t>IMessage</a:t>
            </a:r>
            <a:r>
              <a:rPr lang="en-US" sz="1100" dirty="0"/>
              <a:t> </a:t>
            </a:r>
            <a:r>
              <a:rPr lang="en-US" sz="1100" dirty="0" smtClean="0"/>
              <a:t>{ </a:t>
            </a:r>
            <a:endParaRPr lang="ru-RU" sz="1100" dirty="0" smtClean="0"/>
          </a:p>
          <a:p>
            <a:r>
              <a:rPr lang="ru-RU" sz="1100" dirty="0"/>
              <a:t> </a:t>
            </a:r>
            <a:r>
              <a:rPr lang="ru-RU" sz="1100" dirty="0" smtClean="0"/>
              <a:t>   </a:t>
            </a:r>
            <a:r>
              <a:rPr lang="en-US" sz="1100" i="1" dirty="0" smtClean="0">
                <a:solidFill>
                  <a:srgbClr val="0070C0"/>
                </a:solidFill>
              </a:rPr>
              <a:t>void</a:t>
            </a:r>
            <a:r>
              <a:rPr lang="en-US" sz="1100" dirty="0" smtClean="0"/>
              <a:t> </a:t>
            </a:r>
            <a:r>
              <a:rPr lang="en-US" sz="1100" dirty="0" err="1"/>
              <a:t>PrintMessage</a:t>
            </a:r>
            <a:r>
              <a:rPr lang="en-US" sz="1100" dirty="0"/>
              <a:t>(); </a:t>
            </a:r>
            <a:endParaRPr lang="ru-RU" sz="1100" dirty="0" smtClean="0"/>
          </a:p>
          <a:p>
            <a:r>
              <a:rPr lang="en-US" sz="1100" dirty="0" smtClean="0"/>
              <a:t>} </a:t>
            </a:r>
            <a:endParaRPr lang="ru-RU" sz="1100" dirty="0" smtClean="0"/>
          </a:p>
          <a:p>
            <a:endParaRPr lang="ru-RU" sz="1100" dirty="0"/>
          </a:p>
          <a:p>
            <a:r>
              <a:rPr lang="ru-RU" sz="1100" b="1" i="1" dirty="0" smtClean="0"/>
              <a:t>Базовый класс декоратора:</a:t>
            </a:r>
          </a:p>
          <a:p>
            <a:r>
              <a:rPr lang="en-US" sz="1100" i="1" dirty="0" smtClean="0">
                <a:solidFill>
                  <a:srgbClr val="0070C0"/>
                </a:solidFill>
              </a:rPr>
              <a:t>abstract </a:t>
            </a:r>
            <a:r>
              <a:rPr lang="en-US" sz="1100" i="1" dirty="0">
                <a:solidFill>
                  <a:srgbClr val="0070C0"/>
                </a:solidFill>
              </a:rPr>
              <a:t>class </a:t>
            </a:r>
            <a:r>
              <a:rPr lang="en-US" sz="1100" dirty="0" err="1"/>
              <a:t>MessageDecorator</a:t>
            </a:r>
            <a:r>
              <a:rPr lang="en-US" sz="1100" dirty="0"/>
              <a:t> : </a:t>
            </a:r>
            <a:r>
              <a:rPr lang="en-US" sz="1100" dirty="0" err="1"/>
              <a:t>IMessage</a:t>
            </a:r>
            <a:r>
              <a:rPr lang="en-US" sz="1100" dirty="0"/>
              <a:t> </a:t>
            </a:r>
            <a:r>
              <a:rPr lang="en-US" sz="1100" dirty="0" smtClean="0"/>
              <a:t>{ </a:t>
            </a:r>
            <a:endParaRPr lang="ru-RU" sz="1100" dirty="0" smtClean="0"/>
          </a:p>
          <a:p>
            <a:r>
              <a:rPr lang="ru-RU" sz="1100" dirty="0"/>
              <a:t> </a:t>
            </a:r>
            <a:r>
              <a:rPr lang="ru-RU" sz="1100" dirty="0" smtClean="0"/>
              <a:t>   </a:t>
            </a:r>
            <a:r>
              <a:rPr lang="en-US" sz="1100" i="1" dirty="0" smtClean="0">
                <a:solidFill>
                  <a:srgbClr val="0070C0"/>
                </a:solidFill>
              </a:rPr>
              <a:t>protected</a:t>
            </a:r>
            <a:r>
              <a:rPr lang="en-US" sz="1100" dirty="0" smtClean="0"/>
              <a:t> </a:t>
            </a:r>
            <a:r>
              <a:rPr lang="en-US" sz="1100" dirty="0"/>
              <a:t>Message _message</a:t>
            </a:r>
            <a:r>
              <a:rPr lang="en-US" sz="1100" dirty="0" smtClean="0"/>
              <a:t>;</a:t>
            </a:r>
            <a:endParaRPr lang="ru-RU" sz="1100" dirty="0" smtClean="0"/>
          </a:p>
          <a:p>
            <a:r>
              <a:rPr lang="ru-RU" sz="1100" dirty="0" smtClean="0"/>
              <a:t>    </a:t>
            </a:r>
            <a:r>
              <a:rPr lang="en-US" sz="1100" i="1" dirty="0" smtClean="0">
                <a:solidFill>
                  <a:srgbClr val="0070C0"/>
                </a:solidFill>
              </a:rPr>
              <a:t>public </a:t>
            </a:r>
            <a:r>
              <a:rPr lang="en-US" sz="1100" dirty="0" err="1"/>
              <a:t>MessageDecorator</a:t>
            </a:r>
            <a:r>
              <a:rPr lang="en-US" sz="1100" dirty="0"/>
              <a:t>(Message message) </a:t>
            </a:r>
            <a:r>
              <a:rPr lang="en-US" sz="1100" dirty="0" smtClean="0"/>
              <a:t>{</a:t>
            </a:r>
          </a:p>
          <a:p>
            <a:r>
              <a:rPr lang="en-US" sz="1100" dirty="0"/>
              <a:t> </a:t>
            </a:r>
            <a:r>
              <a:rPr lang="en-US" sz="1100" dirty="0" smtClean="0"/>
              <a:t>     _</a:t>
            </a:r>
            <a:r>
              <a:rPr lang="en-US" sz="1100" dirty="0"/>
              <a:t>message = message</a:t>
            </a:r>
            <a:r>
              <a:rPr lang="en-US" sz="1100" dirty="0" smtClean="0"/>
              <a:t>;</a:t>
            </a:r>
            <a:r>
              <a:rPr lang="ru-RU" sz="1100" dirty="0" smtClean="0"/>
              <a:t> </a:t>
            </a:r>
            <a:endParaRPr lang="en-US" sz="1100" dirty="0" smtClean="0"/>
          </a:p>
          <a:p>
            <a:r>
              <a:rPr lang="en-US" sz="1100" dirty="0"/>
              <a:t> </a:t>
            </a:r>
            <a:r>
              <a:rPr lang="en-US" sz="1100" dirty="0" smtClean="0"/>
              <a:t>   } </a:t>
            </a:r>
            <a:endParaRPr lang="ru-RU" sz="1100" dirty="0" smtClean="0"/>
          </a:p>
          <a:p>
            <a:r>
              <a:rPr lang="ru-RU" sz="1100" dirty="0"/>
              <a:t> </a:t>
            </a:r>
            <a:r>
              <a:rPr lang="ru-RU" sz="1100" dirty="0" smtClean="0"/>
              <a:t>   </a:t>
            </a:r>
            <a:r>
              <a:rPr lang="en-US" sz="1100" i="1" dirty="0" smtClean="0">
                <a:solidFill>
                  <a:srgbClr val="0070C0"/>
                </a:solidFill>
              </a:rPr>
              <a:t>public </a:t>
            </a:r>
            <a:r>
              <a:rPr lang="en-US" sz="1100" i="1" dirty="0">
                <a:solidFill>
                  <a:srgbClr val="0070C0"/>
                </a:solidFill>
              </a:rPr>
              <a:t>abstract void </a:t>
            </a:r>
            <a:r>
              <a:rPr lang="en-US" sz="1100" dirty="0" err="1"/>
              <a:t>PrintMessage</a:t>
            </a:r>
            <a:r>
              <a:rPr lang="en-US" sz="1100" dirty="0"/>
              <a:t>(); </a:t>
            </a:r>
            <a:endParaRPr lang="ru-RU" sz="1100" dirty="0" smtClean="0"/>
          </a:p>
          <a:p>
            <a:r>
              <a:rPr lang="en-US" sz="1100" dirty="0" smtClean="0"/>
              <a:t>}</a:t>
            </a:r>
            <a:endParaRPr lang="ru-RU" sz="1100" dirty="0" smtClean="0"/>
          </a:p>
        </p:txBody>
      </p:sp>
      <p:sp>
        <p:nvSpPr>
          <p:cNvPr id="2" name="Прямоугольник 1"/>
          <p:cNvSpPr/>
          <p:nvPr/>
        </p:nvSpPr>
        <p:spPr>
          <a:xfrm>
            <a:off x="228600" y="3457813"/>
            <a:ext cx="7010400" cy="3323987"/>
          </a:xfrm>
          <a:prstGeom prst="rect">
            <a:avLst/>
          </a:prstGeom>
        </p:spPr>
        <p:txBody>
          <a:bodyPr wrap="square">
            <a:spAutoFit/>
          </a:bodyPr>
          <a:lstStyle/>
          <a:p>
            <a:r>
              <a:rPr lang="ru-RU" sz="1400" b="1" i="1" dirty="0" smtClean="0"/>
              <a:t>Основная программа</a:t>
            </a:r>
          </a:p>
          <a:p>
            <a:endParaRPr lang="en-US" sz="1400" b="1" i="1" dirty="0" smtClean="0"/>
          </a:p>
          <a:p>
            <a:r>
              <a:rPr lang="en-US" sz="1400" i="1" dirty="0" smtClean="0">
                <a:solidFill>
                  <a:srgbClr val="0070C0"/>
                </a:solidFill>
              </a:rPr>
              <a:t>static </a:t>
            </a:r>
            <a:r>
              <a:rPr lang="en-US" sz="1400" i="1" dirty="0">
                <a:solidFill>
                  <a:srgbClr val="0070C0"/>
                </a:solidFill>
              </a:rPr>
              <a:t>void </a:t>
            </a:r>
            <a:r>
              <a:rPr lang="en-US" sz="1400" dirty="0"/>
              <a:t>Main(string[] </a:t>
            </a:r>
            <a:r>
              <a:rPr lang="en-US" sz="1400" dirty="0" err="1"/>
              <a:t>args</a:t>
            </a:r>
            <a:r>
              <a:rPr lang="en-US" sz="1400" dirty="0"/>
              <a:t>) </a:t>
            </a:r>
            <a:endParaRPr lang="ru-RU" sz="1400" dirty="0" smtClean="0"/>
          </a:p>
          <a:p>
            <a:r>
              <a:rPr lang="en-US" sz="1400" dirty="0" smtClean="0"/>
              <a:t>{</a:t>
            </a:r>
            <a:endParaRPr lang="ru-RU" sz="1400" dirty="0" smtClean="0"/>
          </a:p>
          <a:p>
            <a:r>
              <a:rPr lang="ru-RU" sz="1400" dirty="0" smtClean="0"/>
              <a:t>    </a:t>
            </a:r>
            <a:r>
              <a:rPr lang="en-US" sz="1400" dirty="0" err="1" smtClean="0"/>
              <a:t>var</a:t>
            </a:r>
            <a:r>
              <a:rPr lang="en-US" sz="1400" dirty="0" smtClean="0"/>
              <a:t> </a:t>
            </a:r>
            <a:r>
              <a:rPr lang="en-US" sz="1400" dirty="0"/>
              <a:t>messages = new List </a:t>
            </a:r>
            <a:r>
              <a:rPr lang="en-US" sz="1400" dirty="0" smtClean="0"/>
              <a:t>{</a:t>
            </a:r>
            <a:endParaRPr lang="ru-RU" sz="1400" dirty="0" smtClean="0"/>
          </a:p>
          <a:p>
            <a:r>
              <a:rPr lang="ru-RU" sz="1400" dirty="0"/>
              <a:t> </a:t>
            </a:r>
            <a:r>
              <a:rPr lang="ru-RU" sz="1400" dirty="0" smtClean="0"/>
              <a:t>   </a:t>
            </a:r>
            <a:r>
              <a:rPr lang="en-US" sz="1400" dirty="0" smtClean="0"/>
              <a:t>new </a:t>
            </a:r>
            <a:r>
              <a:rPr lang="en-US" sz="1400" dirty="0" err="1"/>
              <a:t>NormalDecorator</a:t>
            </a:r>
            <a:r>
              <a:rPr lang="en-US" sz="1400" dirty="0"/>
              <a:t>(new </a:t>
            </a:r>
            <a:r>
              <a:rPr lang="en-US" sz="1400" dirty="0" err="1" smtClean="0"/>
              <a:t>SimpleMessage</a:t>
            </a:r>
            <a:r>
              <a:rPr lang="en-US" sz="1400" dirty="0"/>
              <a:t>("First Message</a:t>
            </a:r>
            <a:r>
              <a:rPr lang="en-US" sz="1400" dirty="0" smtClean="0"/>
              <a:t>!")),</a:t>
            </a:r>
            <a:endParaRPr lang="ru-RU" sz="1400" dirty="0" smtClean="0"/>
          </a:p>
          <a:p>
            <a:r>
              <a:rPr lang="ru-RU" sz="1400" dirty="0" smtClean="0"/>
              <a:t>    </a:t>
            </a:r>
            <a:r>
              <a:rPr lang="en-US" sz="1400" dirty="0" smtClean="0"/>
              <a:t>new </a:t>
            </a:r>
            <a:r>
              <a:rPr lang="en-US" sz="1400" dirty="0" err="1"/>
              <a:t>NormalDecorator</a:t>
            </a:r>
            <a:r>
              <a:rPr lang="en-US" sz="1400" dirty="0"/>
              <a:t>(new </a:t>
            </a:r>
            <a:r>
              <a:rPr lang="en-US" sz="1400" dirty="0" err="1"/>
              <a:t>AlertMessage</a:t>
            </a:r>
            <a:r>
              <a:rPr lang="en-US" sz="1400" dirty="0"/>
              <a:t>("Second Message with a beep</a:t>
            </a:r>
            <a:r>
              <a:rPr lang="en-US" sz="1400" dirty="0" smtClean="0"/>
              <a:t>!")),</a:t>
            </a:r>
            <a:endParaRPr lang="ru-RU" sz="1400" dirty="0" smtClean="0"/>
          </a:p>
          <a:p>
            <a:r>
              <a:rPr lang="ru-RU" sz="1400" dirty="0"/>
              <a:t> </a:t>
            </a:r>
            <a:r>
              <a:rPr lang="ru-RU" sz="1400" dirty="0" smtClean="0"/>
              <a:t>   </a:t>
            </a:r>
            <a:r>
              <a:rPr lang="en-US" sz="1400" dirty="0" smtClean="0"/>
              <a:t>new </a:t>
            </a:r>
            <a:r>
              <a:rPr lang="en-US" sz="1400" dirty="0" err="1"/>
              <a:t>ErrorDecorator</a:t>
            </a:r>
            <a:r>
              <a:rPr lang="en-US" sz="1400" dirty="0"/>
              <a:t>(new </a:t>
            </a:r>
            <a:r>
              <a:rPr lang="en-US" sz="1400" dirty="0" err="1"/>
              <a:t>AlertMessage</a:t>
            </a:r>
            <a:r>
              <a:rPr lang="en-US" sz="1400" dirty="0"/>
              <a:t>("Third Message with a beep and in red</a:t>
            </a:r>
            <a:r>
              <a:rPr lang="en-US" sz="1400" dirty="0" smtClean="0"/>
              <a:t>!")),</a:t>
            </a:r>
            <a:endParaRPr lang="ru-RU" sz="1400" dirty="0" smtClean="0"/>
          </a:p>
          <a:p>
            <a:r>
              <a:rPr lang="ru-RU" sz="1400" dirty="0"/>
              <a:t> </a:t>
            </a:r>
            <a:r>
              <a:rPr lang="ru-RU" sz="1400" dirty="0" smtClean="0"/>
              <a:t>   </a:t>
            </a:r>
            <a:r>
              <a:rPr lang="en-US" sz="1400" dirty="0" smtClean="0"/>
              <a:t>new </a:t>
            </a:r>
            <a:r>
              <a:rPr lang="en-US" sz="1400" dirty="0" err="1"/>
              <a:t>SimpleMessage</a:t>
            </a:r>
            <a:r>
              <a:rPr lang="en-US" sz="1400" dirty="0"/>
              <a:t>("Not Decorated...") </a:t>
            </a:r>
            <a:endParaRPr lang="ru-RU" sz="1400" dirty="0" smtClean="0"/>
          </a:p>
          <a:p>
            <a:r>
              <a:rPr lang="ru-RU" sz="1400" dirty="0"/>
              <a:t> </a:t>
            </a:r>
            <a:r>
              <a:rPr lang="ru-RU" sz="1400" dirty="0" smtClean="0"/>
              <a:t>   </a:t>
            </a:r>
            <a:r>
              <a:rPr lang="en-US" sz="1400" dirty="0" smtClean="0"/>
              <a:t>};</a:t>
            </a:r>
            <a:endParaRPr lang="ru-RU" sz="1400" dirty="0" smtClean="0"/>
          </a:p>
          <a:p>
            <a:r>
              <a:rPr lang="ru-RU" sz="1400" dirty="0" smtClean="0"/>
              <a:t>    </a:t>
            </a:r>
            <a:r>
              <a:rPr lang="en-US" sz="1400" dirty="0" err="1" smtClean="0"/>
              <a:t>foreach</a:t>
            </a:r>
            <a:r>
              <a:rPr lang="en-US" sz="1400" dirty="0" smtClean="0"/>
              <a:t> </a:t>
            </a:r>
            <a:r>
              <a:rPr lang="en-US" sz="1400" dirty="0"/>
              <a:t>(</a:t>
            </a:r>
            <a:r>
              <a:rPr lang="en-US" sz="1400" dirty="0" err="1"/>
              <a:t>var</a:t>
            </a:r>
            <a:r>
              <a:rPr lang="en-US" sz="1400" dirty="0"/>
              <a:t> message in messages) </a:t>
            </a:r>
            <a:r>
              <a:rPr lang="en-US" sz="1400" dirty="0" smtClean="0"/>
              <a:t>{</a:t>
            </a:r>
            <a:endParaRPr lang="ru-RU" sz="1400" dirty="0" smtClean="0"/>
          </a:p>
          <a:p>
            <a:r>
              <a:rPr lang="en-US" sz="1400" dirty="0" smtClean="0"/>
              <a:t> </a:t>
            </a:r>
            <a:r>
              <a:rPr lang="ru-RU" sz="1400" dirty="0" smtClean="0"/>
              <a:t>        </a:t>
            </a:r>
            <a:r>
              <a:rPr lang="en-US" sz="1400" dirty="0" err="1" smtClean="0"/>
              <a:t>message.PrintMessage</a:t>
            </a:r>
            <a:r>
              <a:rPr lang="en-US" sz="1400" dirty="0"/>
              <a:t>(); </a:t>
            </a:r>
            <a:endParaRPr lang="ru-RU" sz="1400" dirty="0" smtClean="0"/>
          </a:p>
          <a:p>
            <a:r>
              <a:rPr lang="ru-RU" sz="1400" dirty="0" smtClean="0"/>
              <a:t>    </a:t>
            </a:r>
            <a:r>
              <a:rPr lang="en-US" sz="1400" dirty="0" smtClean="0"/>
              <a:t>}</a:t>
            </a:r>
            <a:endParaRPr lang="ru-RU" sz="1400" dirty="0" smtClean="0"/>
          </a:p>
          <a:p>
            <a:r>
              <a:rPr lang="ru-RU" sz="1400" dirty="0" smtClean="0"/>
              <a:t>    </a:t>
            </a:r>
            <a:r>
              <a:rPr lang="en-US" sz="1400" dirty="0" err="1" smtClean="0"/>
              <a:t>Console.Read</a:t>
            </a:r>
            <a:r>
              <a:rPr lang="en-US" sz="1400" dirty="0" smtClean="0"/>
              <a:t>();</a:t>
            </a:r>
            <a:endParaRPr lang="ru-RU" sz="1400" dirty="0" smtClean="0"/>
          </a:p>
          <a:p>
            <a:r>
              <a:rPr lang="en-US" sz="1400" dirty="0" smtClean="0"/>
              <a:t>}</a:t>
            </a:r>
            <a:endParaRPr lang="ru-RU" sz="1400" dirty="0"/>
          </a:p>
        </p:txBody>
      </p:sp>
      <p:sp>
        <p:nvSpPr>
          <p:cNvPr id="3" name="Прямоугольник 2"/>
          <p:cNvSpPr/>
          <p:nvPr/>
        </p:nvSpPr>
        <p:spPr>
          <a:xfrm>
            <a:off x="4038600" y="146983"/>
            <a:ext cx="4572000" cy="4001095"/>
          </a:xfrm>
          <a:prstGeom prst="rect">
            <a:avLst/>
          </a:prstGeom>
        </p:spPr>
        <p:txBody>
          <a:bodyPr>
            <a:spAutoFit/>
          </a:bodyPr>
          <a:lstStyle/>
          <a:p>
            <a:r>
              <a:rPr lang="ru-RU" sz="1100" b="1" i="1" dirty="0" smtClean="0"/>
              <a:t>Следующие два класса демонстрируют паттерн «Декоратор», добавляя функционал к нашей уже существующей реализации </a:t>
            </a:r>
            <a:r>
              <a:rPr lang="ru-RU" sz="1100" b="1" i="1" dirty="0" err="1" smtClean="0"/>
              <a:t>Message</a:t>
            </a:r>
            <a:r>
              <a:rPr lang="ru-RU" sz="1100" b="1" i="1" dirty="0" smtClean="0"/>
              <a:t>.</a:t>
            </a:r>
          </a:p>
          <a:p>
            <a:endParaRPr lang="ru-RU" sz="1100" i="1" dirty="0" smtClean="0">
              <a:solidFill>
                <a:srgbClr val="0070C0"/>
              </a:solidFill>
            </a:endParaRPr>
          </a:p>
          <a:p>
            <a:r>
              <a:rPr lang="en-US" sz="1100" i="1" dirty="0" smtClean="0">
                <a:solidFill>
                  <a:srgbClr val="0070C0"/>
                </a:solidFill>
              </a:rPr>
              <a:t>class </a:t>
            </a:r>
            <a:r>
              <a:rPr lang="en-US" sz="1100" dirty="0" err="1" smtClean="0"/>
              <a:t>NormalDecorator</a:t>
            </a:r>
            <a:r>
              <a:rPr lang="en-US" sz="1100" dirty="0" smtClean="0"/>
              <a:t> : </a:t>
            </a:r>
            <a:r>
              <a:rPr lang="en-US" sz="1100" dirty="0" err="1" smtClean="0"/>
              <a:t>MessageDecorator</a:t>
            </a:r>
            <a:r>
              <a:rPr lang="en-US" sz="1100" dirty="0" smtClean="0"/>
              <a:t> {</a:t>
            </a:r>
            <a:endParaRPr lang="ru-RU" sz="1100" dirty="0" smtClean="0"/>
          </a:p>
          <a:p>
            <a:r>
              <a:rPr lang="ru-RU" sz="1100" dirty="0" smtClean="0"/>
              <a:t>    </a:t>
            </a:r>
            <a:r>
              <a:rPr lang="en-US" sz="1100" i="1" dirty="0" smtClean="0">
                <a:solidFill>
                  <a:srgbClr val="0070C0"/>
                </a:solidFill>
              </a:rPr>
              <a:t>public </a:t>
            </a:r>
            <a:r>
              <a:rPr lang="en-US" sz="1100" dirty="0" err="1" smtClean="0"/>
              <a:t>NormalDecorator</a:t>
            </a:r>
            <a:r>
              <a:rPr lang="en-US" sz="1100" dirty="0" smtClean="0"/>
              <a:t>(Message message) : </a:t>
            </a:r>
            <a:r>
              <a:rPr lang="en-US" sz="1100" i="1" dirty="0" smtClean="0">
                <a:solidFill>
                  <a:srgbClr val="0070C0"/>
                </a:solidFill>
              </a:rPr>
              <a:t>base</a:t>
            </a:r>
            <a:r>
              <a:rPr lang="en-US" sz="1100" dirty="0" smtClean="0"/>
              <a:t>(message)</a:t>
            </a:r>
            <a:r>
              <a:rPr lang="ru-RU" sz="1100" dirty="0" smtClean="0"/>
              <a:t> </a:t>
            </a:r>
            <a:r>
              <a:rPr lang="en-US" sz="1100" dirty="0" smtClean="0"/>
              <a:t>{</a:t>
            </a:r>
            <a:endParaRPr lang="ru-RU" sz="1100" dirty="0" smtClean="0"/>
          </a:p>
          <a:p>
            <a:r>
              <a:rPr lang="en-US" sz="1100" dirty="0" smtClean="0"/>
              <a:t>    }</a:t>
            </a:r>
            <a:endParaRPr lang="ru-RU" sz="1100" dirty="0" smtClean="0"/>
          </a:p>
          <a:p>
            <a:r>
              <a:rPr lang="ru-RU" sz="1100" i="1" dirty="0" smtClean="0">
                <a:solidFill>
                  <a:srgbClr val="0070C0"/>
                </a:solidFill>
              </a:rPr>
              <a:t>    </a:t>
            </a:r>
            <a:r>
              <a:rPr lang="en-US" sz="1100" i="1" dirty="0" smtClean="0">
                <a:solidFill>
                  <a:srgbClr val="0070C0"/>
                </a:solidFill>
              </a:rPr>
              <a:t>public override void </a:t>
            </a:r>
            <a:r>
              <a:rPr lang="en-US" sz="1100" dirty="0" err="1" smtClean="0"/>
              <a:t>PrintMessage</a:t>
            </a:r>
            <a:r>
              <a:rPr lang="en-US" sz="1100" dirty="0" smtClean="0"/>
              <a:t>() {</a:t>
            </a:r>
            <a:endParaRPr lang="ru-RU" sz="1100" dirty="0" smtClean="0"/>
          </a:p>
          <a:p>
            <a:r>
              <a:rPr lang="ru-RU" sz="1100" dirty="0" smtClean="0"/>
              <a:t>    </a:t>
            </a:r>
            <a:r>
              <a:rPr lang="en-US" sz="1100" dirty="0" smtClean="0"/>
              <a:t>  </a:t>
            </a:r>
            <a:r>
              <a:rPr lang="en-US" sz="1100" dirty="0" err="1" smtClean="0"/>
              <a:t>Console.ForegroundColor</a:t>
            </a:r>
            <a:r>
              <a:rPr lang="en-US" sz="1100" dirty="0" smtClean="0"/>
              <a:t> = </a:t>
            </a:r>
            <a:r>
              <a:rPr lang="en-US" sz="1100" dirty="0" err="1" smtClean="0"/>
              <a:t>ConsoleColor.Green</a:t>
            </a:r>
            <a:r>
              <a:rPr lang="en-US" sz="1100" dirty="0" smtClean="0"/>
              <a:t>;</a:t>
            </a:r>
            <a:endParaRPr lang="ru-RU" sz="1100" dirty="0" smtClean="0"/>
          </a:p>
          <a:p>
            <a:r>
              <a:rPr lang="ru-RU" sz="1100" dirty="0" smtClean="0"/>
              <a:t>    </a:t>
            </a:r>
            <a:r>
              <a:rPr lang="en-US" sz="1100" dirty="0" smtClean="0"/>
              <a:t>  _</a:t>
            </a:r>
            <a:r>
              <a:rPr lang="en-US" sz="1100" dirty="0" err="1" smtClean="0"/>
              <a:t>message.PrintMessage</a:t>
            </a:r>
            <a:r>
              <a:rPr lang="en-US" sz="1100" dirty="0" smtClean="0"/>
              <a:t>();</a:t>
            </a:r>
            <a:endParaRPr lang="ru-RU" sz="1100" dirty="0" smtClean="0"/>
          </a:p>
          <a:p>
            <a:r>
              <a:rPr lang="ru-RU" sz="1100" dirty="0" smtClean="0"/>
              <a:t>    </a:t>
            </a:r>
            <a:r>
              <a:rPr lang="en-US" sz="1100" dirty="0" smtClean="0"/>
              <a:t>  </a:t>
            </a:r>
            <a:r>
              <a:rPr lang="en-US" sz="1100" dirty="0" err="1" smtClean="0"/>
              <a:t>Console.ForegroundColor</a:t>
            </a:r>
            <a:r>
              <a:rPr lang="en-US" sz="1100" dirty="0" smtClean="0"/>
              <a:t> = </a:t>
            </a:r>
            <a:r>
              <a:rPr lang="en-US" sz="1100" dirty="0" err="1" smtClean="0"/>
              <a:t>ConsoleColor.White</a:t>
            </a:r>
            <a:r>
              <a:rPr lang="en-US" sz="1100" dirty="0" smtClean="0"/>
              <a:t>;</a:t>
            </a:r>
            <a:endParaRPr lang="ru-RU" sz="1100" dirty="0" smtClean="0"/>
          </a:p>
          <a:p>
            <a:r>
              <a:rPr lang="ru-RU" sz="1100" dirty="0" smtClean="0"/>
              <a:t>    </a:t>
            </a:r>
            <a:r>
              <a:rPr lang="en-US" sz="1100" dirty="0" smtClean="0"/>
              <a:t>}</a:t>
            </a:r>
            <a:endParaRPr lang="ru-RU" sz="1100" dirty="0" smtClean="0"/>
          </a:p>
          <a:p>
            <a:r>
              <a:rPr lang="en-US" sz="1100" dirty="0" smtClean="0"/>
              <a:t>}</a:t>
            </a:r>
            <a:endParaRPr lang="ru-RU" sz="1100" dirty="0" smtClean="0"/>
          </a:p>
          <a:p>
            <a:endParaRPr lang="ru-RU" sz="1100" dirty="0" smtClean="0"/>
          </a:p>
          <a:p>
            <a:r>
              <a:rPr lang="en-US" sz="1100" i="1" dirty="0" smtClean="0">
                <a:solidFill>
                  <a:srgbClr val="0070C0"/>
                </a:solidFill>
              </a:rPr>
              <a:t>class </a:t>
            </a:r>
            <a:r>
              <a:rPr lang="en-US" sz="1100" dirty="0" err="1" smtClean="0"/>
              <a:t>ErrorDecorator</a:t>
            </a:r>
            <a:r>
              <a:rPr lang="en-US" sz="1100" dirty="0" smtClean="0"/>
              <a:t> : </a:t>
            </a:r>
            <a:r>
              <a:rPr lang="en-US" sz="1100" dirty="0" err="1" smtClean="0"/>
              <a:t>MessageDecorator</a:t>
            </a:r>
            <a:r>
              <a:rPr lang="en-US" sz="1100" dirty="0" smtClean="0"/>
              <a:t> {</a:t>
            </a:r>
            <a:endParaRPr lang="ru-RU" sz="1100" dirty="0" smtClean="0"/>
          </a:p>
          <a:p>
            <a:r>
              <a:rPr lang="ru-RU" sz="1100" dirty="0" smtClean="0"/>
              <a:t>    </a:t>
            </a:r>
            <a:r>
              <a:rPr lang="en-US" sz="1100" i="1" dirty="0" smtClean="0">
                <a:solidFill>
                  <a:srgbClr val="0070C0"/>
                </a:solidFill>
              </a:rPr>
              <a:t>public</a:t>
            </a:r>
            <a:r>
              <a:rPr lang="en-US" sz="1100" dirty="0" smtClean="0"/>
              <a:t> </a:t>
            </a:r>
            <a:r>
              <a:rPr lang="en-US" sz="1100" dirty="0" err="1" smtClean="0"/>
              <a:t>ErrorDecorator</a:t>
            </a:r>
            <a:r>
              <a:rPr lang="en-US" sz="1100" dirty="0" smtClean="0"/>
              <a:t>(Message message) : </a:t>
            </a:r>
            <a:r>
              <a:rPr lang="en-US" sz="1100" i="1" dirty="0" smtClean="0">
                <a:solidFill>
                  <a:srgbClr val="0070C0"/>
                </a:solidFill>
              </a:rPr>
              <a:t>base</a:t>
            </a:r>
            <a:r>
              <a:rPr lang="en-US" sz="1100" dirty="0" smtClean="0"/>
              <a:t>(message) {</a:t>
            </a:r>
            <a:endParaRPr lang="ru-RU" sz="1100" dirty="0" smtClean="0"/>
          </a:p>
          <a:p>
            <a:r>
              <a:rPr lang="ru-RU" sz="1100" dirty="0" smtClean="0"/>
              <a:t>    </a:t>
            </a:r>
            <a:r>
              <a:rPr lang="en-US" sz="1100" dirty="0" smtClean="0"/>
              <a:t>}</a:t>
            </a:r>
            <a:endParaRPr lang="ru-RU" sz="1100" dirty="0" smtClean="0"/>
          </a:p>
          <a:p>
            <a:r>
              <a:rPr lang="ru-RU" sz="1100" dirty="0" smtClean="0"/>
              <a:t>    </a:t>
            </a:r>
            <a:r>
              <a:rPr lang="en-US" sz="1100" i="1" dirty="0" smtClean="0">
                <a:solidFill>
                  <a:srgbClr val="0070C0"/>
                </a:solidFill>
              </a:rPr>
              <a:t>public override void </a:t>
            </a:r>
            <a:r>
              <a:rPr lang="en-US" sz="1100" dirty="0" err="1" smtClean="0"/>
              <a:t>PrintMessage</a:t>
            </a:r>
            <a:r>
              <a:rPr lang="en-US" sz="1100" dirty="0" smtClean="0"/>
              <a:t>() {</a:t>
            </a:r>
            <a:endParaRPr lang="ru-RU" sz="1100" dirty="0" smtClean="0"/>
          </a:p>
          <a:p>
            <a:r>
              <a:rPr lang="ru-RU" sz="1100" dirty="0" smtClean="0"/>
              <a:t>    </a:t>
            </a:r>
            <a:r>
              <a:rPr lang="en-US" sz="1100" dirty="0" smtClean="0"/>
              <a:t>  </a:t>
            </a:r>
            <a:r>
              <a:rPr lang="en-US" sz="1100" dirty="0" err="1" smtClean="0"/>
              <a:t>Console.ForegroundColor</a:t>
            </a:r>
            <a:r>
              <a:rPr lang="en-US" sz="1100" dirty="0" smtClean="0"/>
              <a:t> = </a:t>
            </a:r>
            <a:r>
              <a:rPr lang="en-US" sz="1100" dirty="0" err="1" smtClean="0"/>
              <a:t>ConsoleColor.Red</a:t>
            </a:r>
            <a:r>
              <a:rPr lang="en-US" sz="1100" dirty="0" smtClean="0"/>
              <a:t>;</a:t>
            </a:r>
            <a:endParaRPr lang="ru-RU" sz="1100" dirty="0" smtClean="0"/>
          </a:p>
          <a:p>
            <a:r>
              <a:rPr lang="ru-RU" sz="1100" dirty="0" smtClean="0"/>
              <a:t>    </a:t>
            </a:r>
            <a:r>
              <a:rPr lang="en-US" sz="1100" dirty="0" smtClean="0"/>
              <a:t>  _</a:t>
            </a:r>
            <a:r>
              <a:rPr lang="en-US" sz="1100" dirty="0" err="1" smtClean="0"/>
              <a:t>message.PrintMessage</a:t>
            </a:r>
            <a:r>
              <a:rPr lang="en-US" sz="1100" dirty="0" smtClean="0"/>
              <a:t>();</a:t>
            </a:r>
            <a:endParaRPr lang="ru-RU" sz="1100" dirty="0" smtClean="0"/>
          </a:p>
          <a:p>
            <a:r>
              <a:rPr lang="ru-RU" sz="1100" dirty="0" smtClean="0"/>
              <a:t>    </a:t>
            </a:r>
            <a:r>
              <a:rPr lang="en-US" sz="1100" dirty="0" smtClean="0"/>
              <a:t>  </a:t>
            </a:r>
            <a:r>
              <a:rPr lang="en-US" sz="1100" dirty="0" err="1" smtClean="0"/>
              <a:t>Console.ForegroundColor</a:t>
            </a:r>
            <a:r>
              <a:rPr lang="en-US" sz="1100" dirty="0" smtClean="0"/>
              <a:t> = </a:t>
            </a:r>
            <a:r>
              <a:rPr lang="en-US" sz="1100" dirty="0" err="1" smtClean="0"/>
              <a:t>ConsoleColor.White</a:t>
            </a:r>
            <a:r>
              <a:rPr lang="en-US" sz="1100" dirty="0" smtClean="0"/>
              <a:t>;</a:t>
            </a:r>
            <a:endParaRPr lang="ru-RU" sz="1100" dirty="0" smtClean="0"/>
          </a:p>
          <a:p>
            <a:r>
              <a:rPr lang="ru-RU" sz="1100" dirty="0" smtClean="0"/>
              <a:t>    </a:t>
            </a:r>
            <a:r>
              <a:rPr lang="en-US" sz="1100" dirty="0" smtClean="0"/>
              <a:t>}</a:t>
            </a:r>
            <a:endParaRPr lang="ru-RU" sz="1100" dirty="0" smtClean="0"/>
          </a:p>
          <a:p>
            <a:r>
              <a:rPr lang="en-US" sz="1200" dirty="0" smtClean="0"/>
              <a:t>}</a:t>
            </a:r>
            <a:endParaRPr lang="ru-RU" sz="1200" dirty="0"/>
          </a:p>
        </p:txBody>
      </p:sp>
      <p:sp>
        <p:nvSpPr>
          <p:cNvPr id="8" name="Заголовок 1"/>
          <p:cNvSpPr>
            <a:spLocks noGrp="1"/>
          </p:cNvSpPr>
          <p:nvPr>
            <p:ph type="title"/>
          </p:nvPr>
        </p:nvSpPr>
        <p:spPr>
          <a:xfrm>
            <a:off x="228601" y="158706"/>
            <a:ext cx="3581400" cy="755694"/>
          </a:xfrm>
        </p:spPr>
        <p:txBody>
          <a:bodyPr>
            <a:normAutofit/>
          </a:bodyPr>
          <a:lstStyle/>
          <a:p>
            <a:r>
              <a:rPr lang="ru-RU" b="1" dirty="0" smtClean="0"/>
              <a:t>Пример на </a:t>
            </a:r>
            <a:r>
              <a:rPr lang="en-US" b="1" dirty="0" smtClean="0"/>
              <a:t>C#</a:t>
            </a:r>
            <a:endParaRPr lang="ru-RU" dirty="0"/>
          </a:p>
        </p:txBody>
      </p:sp>
    </p:spTree>
    <p:extLst>
      <p:ext uri="{BB962C8B-B14F-4D97-AF65-F5344CB8AC3E}">
        <p14:creationId xmlns:p14="http://schemas.microsoft.com/office/powerpoint/2010/main" val="205445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228600"/>
            <a:ext cx="6347713" cy="1320800"/>
          </a:xfrm>
        </p:spPr>
        <p:txBody>
          <a:bodyPr/>
          <a:lstStyle/>
          <a:p>
            <a:r>
              <a:rPr lang="ru-RU" b="1" dirty="0"/>
              <a:t>Применимость</a:t>
            </a:r>
            <a:br>
              <a:rPr lang="ru-RU" b="1" dirty="0"/>
            </a:br>
            <a:endParaRPr lang="ru-RU"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1688284565"/>
              </p:ext>
            </p:extLst>
          </p:nvPr>
        </p:nvGraphicFramePr>
        <p:xfrm>
          <a:off x="457200" y="1295400"/>
          <a:ext cx="7010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22335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8224" y="-67123"/>
            <a:ext cx="6347713" cy="1320800"/>
          </a:xfrm>
        </p:spPr>
        <p:txBody>
          <a:bodyPr/>
          <a:lstStyle/>
          <a:p>
            <a:r>
              <a:rPr lang="ru-RU" b="1" dirty="0"/>
              <a:t>Шаги реализации</a:t>
            </a:r>
            <a:br>
              <a:rPr lang="ru-RU" b="1" dirty="0"/>
            </a:br>
            <a:endParaRPr lang="ru-RU" dirty="0"/>
          </a:p>
        </p:txBody>
      </p:sp>
      <p:sp>
        <p:nvSpPr>
          <p:cNvPr id="3" name="Объект 2"/>
          <p:cNvSpPr>
            <a:spLocks noGrp="1"/>
          </p:cNvSpPr>
          <p:nvPr>
            <p:ph idx="1"/>
          </p:nvPr>
        </p:nvSpPr>
        <p:spPr>
          <a:xfrm>
            <a:off x="609599" y="1371600"/>
            <a:ext cx="6347714" cy="5486400"/>
          </a:xfrm>
        </p:spPr>
        <p:txBody>
          <a:bodyPr>
            <a:normAutofit/>
          </a:bodyPr>
          <a:lstStyle/>
          <a:p>
            <a:pPr marL="0" indent="0">
              <a:buNone/>
            </a:pP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14</a:t>
            </a:fld>
            <a:endParaRPr lang="en-US" dirty="0"/>
          </a:p>
        </p:txBody>
      </p:sp>
      <p:graphicFrame>
        <p:nvGraphicFramePr>
          <p:cNvPr id="5" name="Схема 4"/>
          <p:cNvGraphicFramePr/>
          <p:nvPr>
            <p:extLst>
              <p:ext uri="{D42A27DB-BD31-4B8C-83A1-F6EECF244321}">
                <p14:modId xmlns:p14="http://schemas.microsoft.com/office/powerpoint/2010/main" val="1694191377"/>
              </p:ext>
            </p:extLst>
          </p:nvPr>
        </p:nvGraphicFramePr>
        <p:xfrm>
          <a:off x="76200" y="609600"/>
          <a:ext cx="90678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4407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4004159599"/>
              </p:ext>
            </p:extLst>
          </p:nvPr>
        </p:nvGraphicFramePr>
        <p:xfrm>
          <a:off x="609600" y="228600"/>
          <a:ext cx="6958013" cy="5813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52413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0380055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533400" y="662675"/>
            <a:ext cx="6347714" cy="3880773"/>
          </a:xfrm>
        </p:spPr>
        <p:txBody>
          <a:bodyPr/>
          <a:lstStyle/>
          <a:p>
            <a:r>
              <a:rPr lang="ru-RU" b="1" dirty="0"/>
              <a:t>Декоратор</a:t>
            </a:r>
            <a:r>
              <a:rPr lang="ru-RU" dirty="0"/>
              <a:t> — это структурный паттерн проектирования, который позволяет динамически добавлять объектам новую функциональность, оборачивая их в полезные «обёртки».</a:t>
            </a:r>
            <a:endParaRPr lang="ru-RU" dirty="0" smtClean="0"/>
          </a:p>
          <a:p>
            <a:r>
              <a:rPr lang="ru-RU" dirty="0" smtClean="0"/>
              <a:t>Динамически добавляет объекту новые обязанности</a:t>
            </a:r>
          </a:p>
          <a:p>
            <a:r>
              <a:rPr lang="ru-RU" dirty="0" smtClean="0"/>
              <a:t>Является гибкой альтернативой порождению подклассов с целью расширения функциональности</a:t>
            </a:r>
          </a:p>
          <a:p>
            <a:r>
              <a:rPr lang="ru-RU" dirty="0" smtClean="0"/>
              <a:t>Альтернативное имя – </a:t>
            </a:r>
            <a:r>
              <a:rPr lang="en-US" dirty="0" smtClean="0"/>
              <a:t>Wrapper (</a:t>
            </a:r>
            <a:r>
              <a:rPr lang="ru-RU" dirty="0" smtClean="0"/>
              <a:t>обертка)</a:t>
            </a:r>
            <a:endParaRPr lang="ru-RU" dirty="0"/>
          </a:p>
        </p:txBody>
      </p:sp>
      <p:sp>
        <p:nvSpPr>
          <p:cNvPr id="4" name="Заголовок 3"/>
          <p:cNvSpPr>
            <a:spLocks noGrp="1"/>
          </p:cNvSpPr>
          <p:nvPr>
            <p:ph type="title"/>
          </p:nvPr>
        </p:nvSpPr>
        <p:spPr>
          <a:xfrm>
            <a:off x="609598" y="2275"/>
            <a:ext cx="6347713" cy="1320800"/>
          </a:xfrm>
        </p:spPr>
        <p:txBody>
          <a:bodyPr/>
          <a:lstStyle/>
          <a:p>
            <a:r>
              <a:rPr lang="ru-RU" dirty="0" smtClean="0"/>
              <a:t>Паттерн «Декоратор»</a:t>
            </a:r>
            <a:endParaRPr lang="ru-RU" dirty="0"/>
          </a:p>
        </p:txBody>
      </p:sp>
      <p:pic>
        <p:nvPicPr>
          <p:cNvPr id="1026" name="Picture 2" descr="ÐÐ°ÑÑÐµÑÐ½ ÐÐµÐºÐ¾ÑÐ°ÑÐ¾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8" y="3048000"/>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2760132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Проблема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0" name="Picture 2" descr="Ð¡ÑÑÑÐºÑÑÑÐ° Ð±Ð¸Ð±Ð»Ð¸Ð¾ÑÐµÐºÐ¸ Ð´Ð¾ Ð¿ÑÐ¸Ð¼ÐµÐ½ÐµÐ½Ð¸Ñ ÐÐµÐºÐ¾ÑÐ°ÑÐ¾Ñ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5334000" cy="20955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Ð±Ð»Ð¸Ð¾ÑÐµÐºÐ° Ð¿Ð¾ÑÐ»Ðµ Ð´Ð¾Ð±Ð°Ð²Ð»ÐµÐ½Ð¸Ñ Ð´ÑÑÐ³Ð¸Ñ ÑÐ¸Ð¿Ð¾Ð² Ð¾Ð¿Ð¾Ð²ÐµÑÐµÐ½Ð¸Ð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724275"/>
            <a:ext cx="4572000"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15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Проблема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Ð¸Ð±Ð»Ð¸Ð¾ÑÐµÐºÐ° Ð¿Ð¾ÑÐ»Ðµ ÐºÐ¾Ð¼Ð±Ð¸Ð½Ð¸ÑÐ¾Ð²Ð°Ð½Ð¸Ñ Ð¾Ð¿Ð¾Ð²ÐµÑÐµÐ½Ð¸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95" y="2514600"/>
            <a:ext cx="6706720" cy="361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54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Проблемы наследования</a:t>
            </a:r>
            <a:r>
              <a:rPr lang="ru-RU" b="1" dirty="0"/>
              <a:t/>
            </a:r>
            <a:br>
              <a:rPr lang="ru-RU" b="1" dirty="0"/>
            </a:br>
            <a:endParaRPr lang="ru-RU" dirty="0"/>
          </a:p>
        </p:txBody>
      </p:sp>
      <p:sp>
        <p:nvSpPr>
          <p:cNvPr id="3" name="Объект 2"/>
          <p:cNvSpPr>
            <a:spLocks noGrp="1"/>
          </p:cNvSpPr>
          <p:nvPr>
            <p:ph idx="1"/>
          </p:nvPr>
        </p:nvSpPr>
        <p:spPr>
          <a:xfrm>
            <a:off x="609599" y="1524000"/>
            <a:ext cx="6347714" cy="4517363"/>
          </a:xfrm>
        </p:spPr>
        <p:txBody>
          <a:bodyPr/>
          <a:lstStyle/>
          <a:p>
            <a:r>
              <a:rPr lang="ru-RU" dirty="0" smtClean="0"/>
              <a:t>Механизм наследования</a:t>
            </a:r>
            <a:r>
              <a:rPr lang="ru-RU" dirty="0"/>
              <a:t> </a:t>
            </a:r>
            <a:r>
              <a:rPr lang="ru-RU" b="1" dirty="0"/>
              <a:t>статичен</a:t>
            </a:r>
            <a:r>
              <a:rPr lang="ru-RU" dirty="0"/>
              <a:t>. Вы не можете изменить поведение существующего объекта. Для этого вам надо создать новый объект, выбрав другой подкласс.</a:t>
            </a:r>
          </a:p>
          <a:p>
            <a:r>
              <a:rPr lang="ru-RU" dirty="0"/>
              <a:t>Механизм наследования  </a:t>
            </a:r>
            <a:r>
              <a:rPr lang="ru-RU" b="1" dirty="0"/>
              <a:t>не разрешает наследовать поведение нескольких классов одновременно</a:t>
            </a:r>
            <a:r>
              <a:rPr lang="ru-RU" dirty="0"/>
              <a:t>. Из-за этого вам приходится создавать множество подклассов-комбинаций для получения совмещённого поведения.</a:t>
            </a:r>
          </a:p>
          <a:p>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07289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Композиция</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4098" name="Picture 2" descr="ÐÐ°ÑÐ»ÐµÐ´Ð¾Ð²Ð°Ð½Ð¸Ðµ Ð¿ÑÐ¾ÑÐ¸Ð² ÐÐ¾Ð¼Ð¿Ð¾Ð·Ð¸ÑÐ¸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9" y="1905000"/>
            <a:ext cx="6409761"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07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5122" name="Picture 2" descr="Ð¡ÑÐµÐ¼Ð° ÑÐµÑÐµÐ½Ð¸Ñ ÐÐµÐºÐ¾ÑÐ°ÑÐ¾ÑÐ¾Ð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6096000" cy="43815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ÐÑÐ¾Ð³ÑÐ°Ð¼Ð¼Ð° Ð¼Ð¾Ð¶ÐµÑ ÑÐ¾ÑÑÐ°Ð²Ð»ÑÑÑ ÑÐ»Ð¾Ð¶Ð½ÑÐµ ÑÑÐµÐºÐ¸ Ð´ÐµÐºÐ¾ÑÐ°ÑÐ¾ÑÐ¾Ð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569499"/>
            <a:ext cx="285750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95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0" y="274638"/>
            <a:ext cx="8229600" cy="1143000"/>
          </a:xfrm>
        </p:spPr>
        <p:txBody>
          <a:bodyPr/>
          <a:lstStyle/>
          <a:p>
            <a:r>
              <a:rPr lang="ru-RU" dirty="0" smtClean="0"/>
              <a:t>Структура</a:t>
            </a:r>
            <a:endParaRPr lang="ru-RU" dirty="0"/>
          </a:p>
        </p:txBody>
      </p:sp>
      <p:sp>
        <p:nvSpPr>
          <p:cNvPr id="7" name="Равнобедренный треугольник 6"/>
          <p:cNvSpPr/>
          <p:nvPr/>
        </p:nvSpPr>
        <p:spPr>
          <a:xfrm>
            <a:off x="3357554" y="2928934"/>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единительная линия 7"/>
          <p:cNvCxnSpPr>
            <a:endCxn id="7" idx="0"/>
          </p:cNvCxnSpPr>
          <p:nvPr/>
        </p:nvCxnSpPr>
        <p:spPr>
          <a:xfrm rot="5400000">
            <a:off x="3428992" y="2786058"/>
            <a:ext cx="28575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 name="Группа 8"/>
          <p:cNvGrpSpPr/>
          <p:nvPr/>
        </p:nvGrpSpPr>
        <p:grpSpPr>
          <a:xfrm>
            <a:off x="285720" y="3643314"/>
            <a:ext cx="2500330" cy="785818"/>
            <a:chOff x="2071670" y="4071942"/>
            <a:chExt cx="2357454" cy="785818"/>
          </a:xfrm>
        </p:grpSpPr>
        <p:sp>
          <p:nvSpPr>
            <p:cNvPr id="10" name="Прямоугольник 9"/>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ConcreteComponent</a:t>
              </a:r>
              <a:endParaRPr lang="ru-RU" b="1" dirty="0"/>
            </a:p>
          </p:txBody>
        </p:sp>
        <p:sp>
          <p:nvSpPr>
            <p:cNvPr id="11" name="Прямоугольник 5"/>
            <p:cNvSpPr/>
            <p:nvPr/>
          </p:nvSpPr>
          <p:spPr>
            <a:xfrm>
              <a:off x="2071670" y="4429132"/>
              <a:ext cx="235745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Operation()</a:t>
              </a:r>
              <a:endParaRPr lang="ru-RU" dirty="0" smtClean="0"/>
            </a:p>
          </p:txBody>
        </p:sp>
      </p:grpSp>
      <p:cxnSp>
        <p:nvCxnSpPr>
          <p:cNvPr id="12" name="Соединительная линия уступом 11"/>
          <p:cNvCxnSpPr>
            <a:stCxn id="20" idx="3"/>
          </p:cNvCxnSpPr>
          <p:nvPr/>
        </p:nvCxnSpPr>
        <p:spPr>
          <a:xfrm flipH="1" flipV="1">
            <a:off x="4786314" y="2107397"/>
            <a:ext cx="500066" cy="1714512"/>
          </a:xfrm>
          <a:prstGeom prst="bentConnector3">
            <a:avLst>
              <a:gd name="adj1" fmla="val -26095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Загнутый угол 12"/>
          <p:cNvSpPr/>
          <p:nvPr/>
        </p:nvSpPr>
        <p:spPr>
          <a:xfrm>
            <a:off x="6072198" y="5500702"/>
            <a:ext cx="2643206" cy="571504"/>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smtClean="0"/>
              <a:t>Decorator::Operation();</a:t>
            </a:r>
          </a:p>
          <a:p>
            <a:r>
              <a:rPr lang="en-US" sz="1600" dirty="0" err="1" smtClean="0"/>
              <a:t>AddedBehavior</a:t>
            </a:r>
            <a:r>
              <a:rPr lang="en-US" sz="1600" dirty="0" smtClean="0"/>
              <a:t>();</a:t>
            </a:r>
            <a:endParaRPr lang="ru-RU" sz="1600" dirty="0"/>
          </a:p>
        </p:txBody>
      </p:sp>
      <p:grpSp>
        <p:nvGrpSpPr>
          <p:cNvPr id="4" name="Группа 14"/>
          <p:cNvGrpSpPr/>
          <p:nvPr/>
        </p:nvGrpSpPr>
        <p:grpSpPr>
          <a:xfrm>
            <a:off x="428596" y="5214950"/>
            <a:ext cx="2500330" cy="1071570"/>
            <a:chOff x="2071670" y="4071942"/>
            <a:chExt cx="2357454" cy="1071570"/>
          </a:xfrm>
        </p:grpSpPr>
        <p:sp>
          <p:nvSpPr>
            <p:cNvPr id="16" name="Прямоугольник 15"/>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ConcreteDecoratorA</a:t>
              </a:r>
              <a:endParaRPr lang="ru-RU" b="1" dirty="0"/>
            </a:p>
          </p:txBody>
        </p:sp>
        <p:sp>
          <p:nvSpPr>
            <p:cNvPr id="17" name="Прямоугольник 5"/>
            <p:cNvSpPr/>
            <p:nvPr/>
          </p:nvSpPr>
          <p:spPr>
            <a:xfrm>
              <a:off x="2071670" y="442913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Operation()</a:t>
              </a:r>
            </a:p>
          </p:txBody>
        </p:sp>
        <p:sp>
          <p:nvSpPr>
            <p:cNvPr id="55" name="Прямоугольник 5"/>
            <p:cNvSpPr/>
            <p:nvPr/>
          </p:nvSpPr>
          <p:spPr>
            <a:xfrm>
              <a:off x="2071670" y="478632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smtClean="0"/>
                <a:t>addedState</a:t>
              </a:r>
              <a:endParaRPr lang="en-US" dirty="0" smtClean="0"/>
            </a:p>
          </p:txBody>
        </p:sp>
      </p:grpSp>
      <p:cxnSp>
        <p:nvCxnSpPr>
          <p:cNvPr id="18" name="Соединительная линия уступом 17"/>
          <p:cNvCxnSpPr>
            <a:stCxn id="7" idx="4"/>
          </p:cNvCxnSpPr>
          <p:nvPr/>
        </p:nvCxnSpPr>
        <p:spPr>
          <a:xfrm rot="16200000" flipH="1">
            <a:off x="3643306" y="3357562"/>
            <a:ext cx="428628" cy="142876"/>
          </a:xfrm>
          <a:prstGeom prst="bentConnector3">
            <a:avLst>
              <a:gd name="adj1" fmla="val -111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 name="Ромб 19"/>
          <p:cNvSpPr/>
          <p:nvPr/>
        </p:nvSpPr>
        <p:spPr>
          <a:xfrm>
            <a:off x="4929190" y="3714752"/>
            <a:ext cx="357190" cy="214314"/>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21" name="TextBox 20"/>
          <p:cNvSpPr txBox="1"/>
          <p:nvPr/>
        </p:nvSpPr>
        <p:spPr>
          <a:xfrm>
            <a:off x="5286380" y="3500438"/>
            <a:ext cx="1357322" cy="369332"/>
          </a:xfrm>
          <a:prstGeom prst="rect">
            <a:avLst/>
          </a:prstGeom>
          <a:noFill/>
        </p:spPr>
        <p:txBody>
          <a:bodyPr wrap="square" rtlCol="0">
            <a:spAutoFit/>
          </a:bodyPr>
          <a:lstStyle/>
          <a:p>
            <a:r>
              <a:rPr lang="en-US" dirty="0" smtClean="0"/>
              <a:t>component</a:t>
            </a:r>
            <a:endParaRPr lang="ru-RU" dirty="0"/>
          </a:p>
        </p:txBody>
      </p:sp>
      <p:grpSp>
        <p:nvGrpSpPr>
          <p:cNvPr id="9" name="Группа 63"/>
          <p:cNvGrpSpPr/>
          <p:nvPr/>
        </p:nvGrpSpPr>
        <p:grpSpPr>
          <a:xfrm>
            <a:off x="2428860" y="1928802"/>
            <a:ext cx="2357454" cy="714380"/>
            <a:chOff x="2643174" y="1928802"/>
            <a:chExt cx="2357454" cy="714380"/>
          </a:xfrm>
        </p:grpSpPr>
        <p:grpSp>
          <p:nvGrpSpPr>
            <p:cNvPr id="14" name="Группа 62"/>
            <p:cNvGrpSpPr/>
            <p:nvPr/>
          </p:nvGrpSpPr>
          <p:grpSpPr>
            <a:xfrm>
              <a:off x="2643174" y="1928802"/>
              <a:ext cx="2286016" cy="714380"/>
              <a:chOff x="2643174" y="1928802"/>
              <a:chExt cx="2286016" cy="714380"/>
            </a:xfrm>
          </p:grpSpPr>
          <p:sp>
            <p:nvSpPr>
              <p:cNvPr id="5" name="Прямоугольник 4"/>
              <p:cNvSpPr/>
              <p:nvPr/>
            </p:nvSpPr>
            <p:spPr>
              <a:xfrm>
                <a:off x="2643174" y="1928802"/>
                <a:ext cx="228601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Component</a:t>
                </a:r>
                <a:endParaRPr lang="ru-RU" b="1" dirty="0"/>
              </a:p>
            </p:txBody>
          </p:sp>
          <p:sp>
            <p:nvSpPr>
              <p:cNvPr id="6" name="Прямоугольник 5"/>
              <p:cNvSpPr/>
              <p:nvPr/>
            </p:nvSpPr>
            <p:spPr>
              <a:xfrm>
                <a:off x="2643174" y="2285992"/>
                <a:ext cx="228601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i="1" dirty="0" smtClean="0"/>
                  <a:t>Operation()</a:t>
                </a:r>
              </a:p>
            </p:txBody>
          </p:sp>
        </p:grpSp>
        <p:sp>
          <p:nvSpPr>
            <p:cNvPr id="22" name="Овал 21"/>
            <p:cNvSpPr/>
            <p:nvPr/>
          </p:nvSpPr>
          <p:spPr>
            <a:xfrm>
              <a:off x="4929190" y="2071678"/>
              <a:ext cx="71438" cy="7143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cxnSp>
        <p:nvCxnSpPr>
          <p:cNvPr id="23" name="Соединительная линия уступом 22"/>
          <p:cNvCxnSpPr>
            <a:stCxn id="7" idx="2"/>
          </p:cNvCxnSpPr>
          <p:nvPr/>
        </p:nvCxnSpPr>
        <p:spPr>
          <a:xfrm rot="5400000">
            <a:off x="2232406" y="2518166"/>
            <a:ext cx="428628" cy="1821669"/>
          </a:xfrm>
          <a:prstGeom prst="bentConnector3">
            <a:avLst>
              <a:gd name="adj1" fmla="val 111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Выноска 1 24"/>
          <p:cNvSpPr/>
          <p:nvPr/>
        </p:nvSpPr>
        <p:spPr>
          <a:xfrm>
            <a:off x="5286380" y="500042"/>
            <a:ext cx="3286148" cy="1071570"/>
          </a:xfrm>
          <a:prstGeom prst="borderCallout1">
            <a:avLst>
              <a:gd name="adj1" fmla="val 86872"/>
              <a:gd name="adj2" fmla="val -4719"/>
              <a:gd name="adj3" fmla="val 142321"/>
              <a:gd name="adj4" fmla="val -31410"/>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Определяет интерфейс для объектов, на которые могут быть возложены дополнительные обязанности</a:t>
            </a:r>
          </a:p>
        </p:txBody>
      </p:sp>
      <p:grpSp>
        <p:nvGrpSpPr>
          <p:cNvPr id="15" name="Группа 33"/>
          <p:cNvGrpSpPr/>
          <p:nvPr/>
        </p:nvGrpSpPr>
        <p:grpSpPr>
          <a:xfrm>
            <a:off x="2928926" y="3643314"/>
            <a:ext cx="2000264" cy="785818"/>
            <a:chOff x="2071670" y="4071942"/>
            <a:chExt cx="2357454" cy="785818"/>
          </a:xfrm>
        </p:grpSpPr>
        <p:sp>
          <p:nvSpPr>
            <p:cNvPr id="35" name="Прямоугольник 34"/>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Decorator</a:t>
              </a:r>
              <a:endParaRPr lang="ru-RU" b="1" dirty="0"/>
            </a:p>
          </p:txBody>
        </p:sp>
        <p:sp>
          <p:nvSpPr>
            <p:cNvPr id="36" name="Прямоугольник 5"/>
            <p:cNvSpPr/>
            <p:nvPr/>
          </p:nvSpPr>
          <p:spPr>
            <a:xfrm>
              <a:off x="2071670" y="4429132"/>
              <a:ext cx="2357454"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Operation()</a:t>
              </a:r>
              <a:endParaRPr lang="ru-RU" dirty="0" smtClean="0"/>
            </a:p>
          </p:txBody>
        </p:sp>
      </p:grpSp>
      <p:sp>
        <p:nvSpPr>
          <p:cNvPr id="41" name="Загнутый угол 40"/>
          <p:cNvSpPr/>
          <p:nvPr/>
        </p:nvSpPr>
        <p:spPr>
          <a:xfrm>
            <a:off x="5429256" y="3929066"/>
            <a:ext cx="2714644" cy="571504"/>
          </a:xfrm>
          <a:prstGeom prst="foldedCorner">
            <a:avLst>
              <a:gd name="adj" fmla="val 40370"/>
            </a:avLst>
          </a:prstGeom>
        </p:spPr>
        <p:style>
          <a:lnRef idx="2">
            <a:schemeClr val="accent1"/>
          </a:lnRef>
          <a:fillRef idx="1">
            <a:schemeClr val="lt1"/>
          </a:fillRef>
          <a:effectRef idx="0">
            <a:schemeClr val="accent1"/>
          </a:effectRef>
          <a:fontRef idx="minor">
            <a:schemeClr val="dk1"/>
          </a:fontRef>
        </p:style>
        <p:txBody>
          <a:bodyPr vert="horz" rtlCol="0" anchor="t"/>
          <a:lstStyle/>
          <a:p>
            <a:r>
              <a:rPr lang="en-US" sz="1600" dirty="0" smtClean="0"/>
              <a:t>component-&gt;Operation()</a:t>
            </a:r>
            <a:endParaRPr lang="ru-RU" sz="1600" dirty="0"/>
          </a:p>
        </p:txBody>
      </p:sp>
      <p:sp>
        <p:nvSpPr>
          <p:cNvPr id="43" name="Овал 42"/>
          <p:cNvSpPr/>
          <p:nvPr/>
        </p:nvSpPr>
        <p:spPr>
          <a:xfrm>
            <a:off x="4500562" y="4143380"/>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4" name="Прямая соединительная линия 43"/>
          <p:cNvCxnSpPr>
            <a:stCxn id="43" idx="6"/>
            <a:endCxn id="41" idx="1"/>
          </p:cNvCxnSpPr>
          <p:nvPr/>
        </p:nvCxnSpPr>
        <p:spPr>
          <a:xfrm>
            <a:off x="4643438" y="4214818"/>
            <a:ext cx="785818"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1" name="Равнобедренный треугольник 50"/>
          <p:cNvSpPr/>
          <p:nvPr/>
        </p:nvSpPr>
        <p:spPr>
          <a:xfrm>
            <a:off x="3714744" y="4643446"/>
            <a:ext cx="428628" cy="28575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52" name="Прямая соединительная линия 51"/>
          <p:cNvCxnSpPr>
            <a:endCxn id="51" idx="0"/>
          </p:cNvCxnSpPr>
          <p:nvPr/>
        </p:nvCxnSpPr>
        <p:spPr>
          <a:xfrm rot="5400000">
            <a:off x="3821901" y="4536289"/>
            <a:ext cx="214314"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6" name="Группа 55"/>
          <p:cNvGrpSpPr/>
          <p:nvPr/>
        </p:nvGrpSpPr>
        <p:grpSpPr>
          <a:xfrm>
            <a:off x="3286116" y="5214950"/>
            <a:ext cx="2500330" cy="928694"/>
            <a:chOff x="2071670" y="4071942"/>
            <a:chExt cx="2357454" cy="928694"/>
          </a:xfrm>
        </p:grpSpPr>
        <p:sp>
          <p:nvSpPr>
            <p:cNvPr id="57" name="Прямоугольник 56"/>
            <p:cNvSpPr/>
            <p:nvPr/>
          </p:nvSpPr>
          <p:spPr>
            <a:xfrm>
              <a:off x="2071670" y="4071942"/>
              <a:ext cx="2357454"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ConcreteDecoratorB</a:t>
              </a:r>
              <a:endParaRPr lang="ru-RU" b="1" dirty="0"/>
            </a:p>
          </p:txBody>
        </p:sp>
        <p:sp>
          <p:nvSpPr>
            <p:cNvPr id="58" name="Прямоугольник 5"/>
            <p:cNvSpPr/>
            <p:nvPr/>
          </p:nvSpPr>
          <p:spPr>
            <a:xfrm>
              <a:off x="2071670" y="4429132"/>
              <a:ext cx="2357454" cy="5715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Operation()</a:t>
              </a:r>
            </a:p>
            <a:p>
              <a:r>
                <a:rPr lang="en-US" dirty="0" err="1" smtClean="0"/>
                <a:t>AddedBehavior</a:t>
              </a:r>
              <a:r>
                <a:rPr lang="en-US" dirty="0" smtClean="0"/>
                <a:t>()</a:t>
              </a:r>
            </a:p>
          </p:txBody>
        </p:sp>
      </p:grpSp>
      <p:sp>
        <p:nvSpPr>
          <p:cNvPr id="19" name="Овал 18"/>
          <p:cNvSpPr/>
          <p:nvPr/>
        </p:nvSpPr>
        <p:spPr>
          <a:xfrm>
            <a:off x="5000628" y="5715016"/>
            <a:ext cx="142876" cy="1428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единительная линия 23"/>
          <p:cNvCxnSpPr>
            <a:stCxn id="19" idx="6"/>
            <a:endCxn id="13" idx="1"/>
          </p:cNvCxnSpPr>
          <p:nvPr/>
        </p:nvCxnSpPr>
        <p:spPr>
          <a:xfrm>
            <a:off x="5143504" y="5786454"/>
            <a:ext cx="928694"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51" idx="2"/>
          </p:cNvCxnSpPr>
          <p:nvPr/>
        </p:nvCxnSpPr>
        <p:spPr>
          <a:xfrm rot="5400000">
            <a:off x="2553877" y="4054083"/>
            <a:ext cx="285752" cy="2035983"/>
          </a:xfrm>
          <a:prstGeom prst="bentConnector3">
            <a:avLst>
              <a:gd name="adj1" fmla="val -333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51" idx="4"/>
          </p:cNvCxnSpPr>
          <p:nvPr/>
        </p:nvCxnSpPr>
        <p:spPr>
          <a:xfrm rot="16200000" flipH="1">
            <a:off x="4196950" y="4875619"/>
            <a:ext cx="285752" cy="392909"/>
          </a:xfrm>
          <a:prstGeom prst="bentConnector3">
            <a:avLst>
              <a:gd name="adj1" fmla="val -333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Выноска 1 76"/>
          <p:cNvSpPr/>
          <p:nvPr/>
        </p:nvSpPr>
        <p:spPr>
          <a:xfrm>
            <a:off x="0" y="2000240"/>
            <a:ext cx="2285984" cy="1071570"/>
          </a:xfrm>
          <a:prstGeom prst="borderCallout1">
            <a:avLst>
              <a:gd name="adj1" fmla="val 111761"/>
              <a:gd name="adj2" fmla="val 9726"/>
              <a:gd name="adj3" fmla="val 158914"/>
              <a:gd name="adj4" fmla="val 14604"/>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Определяет объект, на который возлагаются дополнительные обязанности</a:t>
            </a:r>
          </a:p>
        </p:txBody>
      </p:sp>
      <p:sp>
        <p:nvSpPr>
          <p:cNvPr id="78" name="Выноска 1 77"/>
          <p:cNvSpPr/>
          <p:nvPr/>
        </p:nvSpPr>
        <p:spPr>
          <a:xfrm>
            <a:off x="5000628" y="2214554"/>
            <a:ext cx="3000396" cy="1071570"/>
          </a:xfrm>
          <a:prstGeom prst="borderCallout1">
            <a:avLst>
              <a:gd name="adj1" fmla="val 80946"/>
              <a:gd name="adj2" fmla="val -1385"/>
              <a:gd name="adj3" fmla="val 144692"/>
              <a:gd name="adj4" fmla="val -14841"/>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400" dirty="0" smtClean="0"/>
              <a:t>Хранит ссылку на объект </a:t>
            </a:r>
            <a:r>
              <a:rPr lang="ru-RU" sz="1400" dirty="0" err="1" smtClean="0"/>
              <a:t>Component</a:t>
            </a:r>
            <a:r>
              <a:rPr lang="ru-RU" sz="1400" dirty="0" smtClean="0"/>
              <a:t> и определяет интерфейс, соответствующий интерфейсу </a:t>
            </a:r>
            <a:r>
              <a:rPr lang="en-US" sz="1400" dirty="0" smtClean="0"/>
              <a:t>Component</a:t>
            </a:r>
            <a:endParaRPr lang="ru-RU" sz="1400" dirty="0" smtClean="0"/>
          </a:p>
        </p:txBody>
      </p:sp>
      <p:sp>
        <p:nvSpPr>
          <p:cNvPr id="79" name="Выноска 1 78"/>
          <p:cNvSpPr/>
          <p:nvPr/>
        </p:nvSpPr>
        <p:spPr>
          <a:xfrm>
            <a:off x="3000364" y="6286520"/>
            <a:ext cx="3929090" cy="535785"/>
          </a:xfrm>
          <a:prstGeom prst="borderCallout1">
            <a:avLst>
              <a:gd name="adj1" fmla="val -12683"/>
              <a:gd name="adj2" fmla="val 2636"/>
              <a:gd name="adj3" fmla="val -131623"/>
              <a:gd name="adj4" fmla="val 7220"/>
            </a:avLst>
          </a:prstGeom>
          <a:ln w="28575"/>
        </p:spPr>
        <p:style>
          <a:lnRef idx="1">
            <a:schemeClr val="accent2"/>
          </a:lnRef>
          <a:fillRef idx="2">
            <a:schemeClr val="accent2"/>
          </a:fillRef>
          <a:effectRef idx="1">
            <a:schemeClr val="accent2"/>
          </a:effectRef>
          <a:fontRef idx="minor">
            <a:schemeClr val="dk1"/>
          </a:fontRef>
        </p:style>
        <p:txBody>
          <a:bodyPr rtlCol="0" anchor="ctr"/>
          <a:lstStyle/>
          <a:p>
            <a:r>
              <a:rPr lang="ru-RU" sz="1600" dirty="0" smtClean="0"/>
              <a:t>Возлагает дополнительные обязанности на компонент</a:t>
            </a:r>
          </a:p>
        </p:txBody>
      </p:sp>
      <p:sp>
        <p:nvSpPr>
          <p:cNvPr id="27" name="Номер слайда 26"/>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0202587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7"/>
                                        </p:tgtEl>
                                      </p:cBhvr>
                                    </p:animEffect>
                                    <p:set>
                                      <p:cBhvr>
                                        <p:cTn id="22" dur="1" fill="hold">
                                          <p:stCondLst>
                                            <p:cond delay="499"/>
                                          </p:stCondLst>
                                        </p:cTn>
                                        <p:tgtEl>
                                          <p:spTgt spid="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78"/>
                                        </p:tgtEl>
                                      </p:cBhvr>
                                    </p:animEffect>
                                    <p:set>
                                      <p:cBhvr>
                                        <p:cTn id="32" dur="1" fill="hold">
                                          <p:stCondLst>
                                            <p:cond delay="499"/>
                                          </p:stCondLst>
                                        </p:cTn>
                                        <p:tgtEl>
                                          <p:spTgt spid="7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79"/>
                                        </p:tgtEl>
                                      </p:cBhvr>
                                    </p:animEffect>
                                    <p:set>
                                      <p:cBhvr>
                                        <p:cTn id="42" dur="1" fill="hold">
                                          <p:stCondLst>
                                            <p:cond delay="499"/>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77" grpId="0" animBg="1"/>
      <p:bldP spid="77" grpId="1" animBg="1"/>
      <p:bldP spid="78" grpId="0" animBg="1"/>
      <p:bldP spid="78" grpId="1" animBg="1"/>
      <p:bldP spid="79" grpId="0" animBg="1"/>
      <p:bldP spid="7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1" dirty="0"/>
              <a:t>Аналогия из жизни</a:t>
            </a:r>
            <a:br>
              <a:rPr lang="ru-RU" b="1" dirty="0"/>
            </a:br>
            <a:endParaRPr lang="ru-RU" dirty="0"/>
          </a:p>
        </p:txBody>
      </p:sp>
      <p:sp>
        <p:nvSpPr>
          <p:cNvPr id="2" name="Номер слайда 1"/>
          <p:cNvSpPr>
            <a:spLocks noGrp="1"/>
          </p:cNvSpPr>
          <p:nvPr>
            <p:ph type="sldNum" sz="quarter" idx="12"/>
          </p:nvPr>
        </p:nvSpPr>
        <p:spPr/>
        <p:txBody>
          <a:bodyPr/>
          <a:lstStyle/>
          <a:p>
            <a:fld id="{6D22F896-40B5-4ADD-8801-0D06FADFA095}" type="slidenum">
              <a:rPr lang="en-US" smtClean="0"/>
              <a:t>9</a:t>
            </a:fld>
            <a:endParaRPr lang="en-US" dirty="0"/>
          </a:p>
        </p:txBody>
      </p:sp>
      <p:pic>
        <p:nvPicPr>
          <p:cNvPr id="6146" name="Picture 2" descr="ÐÑÐ¸Ð¼ÐµÑ Ð¿Ð°ÑÑÐµÑÐ½Ð° ÐÐµÐºÐ¾ÑÐ°ÑÐ¾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95465"/>
            <a:ext cx="71628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500073"/>
      </p:ext>
    </p:extLst>
  </p:cSld>
  <p:clrMapOvr>
    <a:masterClrMapping/>
  </p:clrMapOvr>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806</Words>
  <Application>Microsoft Office PowerPoint</Application>
  <PresentationFormat>Экран (4:3)</PresentationFormat>
  <Paragraphs>172</Paragraphs>
  <Slides>16</Slides>
  <Notes>12</Notes>
  <HiddenSlides>0</HiddenSlides>
  <MMClips>0</MMClips>
  <ScaleCrop>false</ScaleCrop>
  <HeadingPairs>
    <vt:vector size="4" baseType="variant">
      <vt:variant>
        <vt:lpstr>Тема</vt:lpstr>
      </vt:variant>
      <vt:variant>
        <vt:i4>4</vt:i4>
      </vt:variant>
      <vt:variant>
        <vt:lpstr>Заголовки слайдов</vt:lpstr>
      </vt:variant>
      <vt:variant>
        <vt:i4>16</vt:i4>
      </vt:variant>
    </vt:vector>
  </HeadingPairs>
  <TitlesOfParts>
    <vt:vector size="20" baseType="lpstr">
      <vt:lpstr>1_Dark Blue Satin Segoe Template</vt:lpstr>
      <vt:lpstr>White with Courier font for code slides</vt:lpstr>
      <vt:lpstr>1_Orange_Swirls_Template_Segoe</vt:lpstr>
      <vt:lpstr>Грань</vt:lpstr>
      <vt:lpstr>Архитектура программных систем</vt:lpstr>
      <vt:lpstr>Паттерн «Декоратор»</vt:lpstr>
      <vt:lpstr>Проблема </vt:lpstr>
      <vt:lpstr>Проблема </vt:lpstr>
      <vt:lpstr>Проблемы наследования </vt:lpstr>
      <vt:lpstr>Композиция</vt:lpstr>
      <vt:lpstr>Презентация PowerPoint</vt:lpstr>
      <vt:lpstr>Структура</vt:lpstr>
      <vt:lpstr>Аналогия из жизни </vt:lpstr>
      <vt:lpstr>Структура </vt:lpstr>
      <vt:lpstr>Псевдокод </vt:lpstr>
      <vt:lpstr>Пример на C#</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2023-04-06T10:16:13Z</dcterms:modified>
</cp:coreProperties>
</file>