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8"/>
  </p:notesMasterIdLst>
  <p:handoutMasterIdLst>
    <p:handoutMasterId r:id="rId19"/>
  </p:handoutMasterIdLst>
  <p:sldIdLst>
    <p:sldId id="338" r:id="rId5"/>
    <p:sldId id="340" r:id="rId6"/>
    <p:sldId id="341" r:id="rId7"/>
    <p:sldId id="342" r:id="rId8"/>
    <p:sldId id="345" r:id="rId9"/>
    <p:sldId id="363" r:id="rId10"/>
    <p:sldId id="364" r:id="rId11"/>
    <p:sldId id="346" r:id="rId12"/>
    <p:sldId id="362" r:id="rId13"/>
    <p:sldId id="347" r:id="rId14"/>
    <p:sldId id="348" r:id="rId15"/>
    <p:sldId id="349" r:id="rId16"/>
    <p:sldId id="339" r:id="rId17"/>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8" autoAdjust="0"/>
    <p:restoredTop sz="85529" autoAdjust="0"/>
  </p:normalViewPr>
  <p:slideViewPr>
    <p:cSldViewPr>
      <p:cViewPr varScale="1">
        <p:scale>
          <a:sx n="120" d="100"/>
          <a:sy n="120" d="100"/>
        </p:scale>
        <p:origin x="-90" y="-102"/>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675D5-56D0-4684-A3CB-C4CB0D5E28ED}"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ru-RU"/>
        </a:p>
      </dgm:t>
    </dgm:pt>
    <dgm:pt modelId="{96053CA9-880D-4D74-AD37-4AC2E1E04B65}">
      <dgm:prSet phldrT="[Текст]"/>
      <dgm:spPr/>
      <dgm:t>
        <a:bodyPr/>
        <a:lstStyle/>
        <a:p>
          <a:r>
            <a:rPr lang="ru-RU" b="0" i="0" smtClean="0"/>
            <a:t>Определите класс создателя, объекты которого должны создавать снимки своего состояния.</a:t>
          </a:r>
          <a:endParaRPr lang="ru-RU"/>
        </a:p>
      </dgm:t>
    </dgm:pt>
    <dgm:pt modelId="{97E03C61-6B77-4419-B055-8B9EB7889F8E}" type="parTrans" cxnId="{FF63FA06-44A0-46EC-A331-18AE4BBE6E1C}">
      <dgm:prSet/>
      <dgm:spPr/>
      <dgm:t>
        <a:bodyPr/>
        <a:lstStyle/>
        <a:p>
          <a:endParaRPr lang="ru-RU"/>
        </a:p>
      </dgm:t>
    </dgm:pt>
    <dgm:pt modelId="{E1476021-87CE-41A8-8B8B-A907C24B40B0}" type="sibTrans" cxnId="{FF63FA06-44A0-46EC-A331-18AE4BBE6E1C}">
      <dgm:prSet/>
      <dgm:spPr/>
      <dgm:t>
        <a:bodyPr/>
        <a:lstStyle/>
        <a:p>
          <a:endParaRPr lang="ru-RU"/>
        </a:p>
      </dgm:t>
    </dgm:pt>
    <dgm:pt modelId="{C62F4F35-A1B0-46B8-BAA0-0EDFF654FB40}">
      <dgm:prSet/>
      <dgm:spPr/>
      <dgm:t>
        <a:bodyPr/>
        <a:lstStyle/>
        <a:p>
          <a:r>
            <a:rPr lang="ru-RU" b="0" i="0" smtClean="0"/>
            <a:t>Создайте класс снимка и опишите в нём все те же поля, которые имеются в оригинальном классе-создателе.</a:t>
          </a:r>
          <a:endParaRPr lang="ru-RU" b="0" i="0"/>
        </a:p>
      </dgm:t>
    </dgm:pt>
    <dgm:pt modelId="{786C93B1-72BF-4686-ACFA-DB7207A63776}" type="parTrans" cxnId="{5B1EED19-BB79-4EC2-97B3-5A0CFBF1F421}">
      <dgm:prSet/>
      <dgm:spPr/>
      <dgm:t>
        <a:bodyPr/>
        <a:lstStyle/>
        <a:p>
          <a:endParaRPr lang="ru-RU"/>
        </a:p>
      </dgm:t>
    </dgm:pt>
    <dgm:pt modelId="{D15B3198-38C1-47DB-8C08-B0797F62CC44}" type="sibTrans" cxnId="{5B1EED19-BB79-4EC2-97B3-5A0CFBF1F421}">
      <dgm:prSet/>
      <dgm:spPr/>
      <dgm:t>
        <a:bodyPr/>
        <a:lstStyle/>
        <a:p>
          <a:endParaRPr lang="ru-RU"/>
        </a:p>
      </dgm:t>
    </dgm:pt>
    <dgm:pt modelId="{E8F542DE-D939-4F33-BE84-ECF54DDA95F6}">
      <dgm:prSet/>
      <dgm:spPr/>
      <dgm:t>
        <a:bodyPr/>
        <a:lstStyle/>
        <a:p>
          <a:r>
            <a:rPr lang="ru-RU" b="0" i="0" smtClean="0"/>
            <a:t>Сделайте объекты снимков неизменяемыми. Они должны получать начальные значения только один раз, через свой конструктор.</a:t>
          </a:r>
          <a:endParaRPr lang="ru-RU" b="0" i="0"/>
        </a:p>
      </dgm:t>
    </dgm:pt>
    <dgm:pt modelId="{C21AFC10-4C79-4CE4-ACF6-D57F4D5DEED7}" type="parTrans" cxnId="{DF934D15-164C-4BB3-A984-AA40493B8A78}">
      <dgm:prSet/>
      <dgm:spPr/>
      <dgm:t>
        <a:bodyPr/>
        <a:lstStyle/>
        <a:p>
          <a:endParaRPr lang="ru-RU"/>
        </a:p>
      </dgm:t>
    </dgm:pt>
    <dgm:pt modelId="{5B0C4FC6-E8BA-4A27-A7C6-58E7F15FF12B}" type="sibTrans" cxnId="{DF934D15-164C-4BB3-A984-AA40493B8A78}">
      <dgm:prSet/>
      <dgm:spPr/>
      <dgm:t>
        <a:bodyPr/>
        <a:lstStyle/>
        <a:p>
          <a:endParaRPr lang="ru-RU"/>
        </a:p>
      </dgm:t>
    </dgm:pt>
    <dgm:pt modelId="{36C181A9-ED96-4D78-BBC0-00B5F172C184}">
      <dgm:prSet/>
      <dgm:spPr/>
      <dgm:t>
        <a:bodyPr/>
        <a:lstStyle/>
        <a:p>
          <a:r>
            <a:rPr lang="ru-RU" b="0" i="0" smtClean="0"/>
            <a:t>Если ваш язык программирования это позволяет, сделайте класс снимка вложенным в класс создателя. Если нет, извлеките из класса снимка пустой интерфейс, который будет доступен остальным объектам программы. Впоследствии вы можете добавить в этот интерфейс некоторые вспомогательные методы, дающие доступ к метаданным снимка, однако прямой доступ к данным создателя должен быть исключён.</a:t>
          </a:r>
          <a:endParaRPr lang="ru-RU" b="0" i="0"/>
        </a:p>
      </dgm:t>
    </dgm:pt>
    <dgm:pt modelId="{135DA453-3039-418D-A61F-EF71EE091A44}" type="parTrans" cxnId="{BEF7C67A-ADE2-449F-A56B-B3A9CB74514D}">
      <dgm:prSet/>
      <dgm:spPr/>
      <dgm:t>
        <a:bodyPr/>
        <a:lstStyle/>
        <a:p>
          <a:endParaRPr lang="ru-RU"/>
        </a:p>
      </dgm:t>
    </dgm:pt>
    <dgm:pt modelId="{5146E80C-4A27-447D-AEC3-DEF74359DC6C}" type="sibTrans" cxnId="{BEF7C67A-ADE2-449F-A56B-B3A9CB74514D}">
      <dgm:prSet/>
      <dgm:spPr/>
      <dgm:t>
        <a:bodyPr/>
        <a:lstStyle/>
        <a:p>
          <a:endParaRPr lang="ru-RU"/>
        </a:p>
      </dgm:t>
    </dgm:pt>
    <dgm:pt modelId="{FFCF7B24-CFBC-400B-8BBD-1AF12F56CAC1}">
      <dgm:prSet/>
      <dgm:spPr/>
      <dgm:t>
        <a:bodyPr/>
        <a:lstStyle/>
        <a:p>
          <a:r>
            <a:rPr lang="ru-RU" b="0" i="0" smtClean="0"/>
            <a:t>Добавьте в класс создателя метод получения снимков. Создатель должен создавать новые объекты снимков, передавая значения своих полей через конструктор.</a:t>
          </a:r>
          <a:endParaRPr lang="ru-RU" b="0" i="0"/>
        </a:p>
      </dgm:t>
    </dgm:pt>
    <dgm:pt modelId="{4A333E48-EE12-4B8C-9323-342FADD220D4}" type="parTrans" cxnId="{90A252AA-2287-45A3-94D0-7B4B2E207E27}">
      <dgm:prSet/>
      <dgm:spPr/>
      <dgm:t>
        <a:bodyPr/>
        <a:lstStyle/>
        <a:p>
          <a:endParaRPr lang="ru-RU"/>
        </a:p>
      </dgm:t>
    </dgm:pt>
    <dgm:pt modelId="{C8DFE86E-FBD5-40F5-AEE0-03C63C95A0A2}" type="sibTrans" cxnId="{90A252AA-2287-45A3-94D0-7B4B2E207E27}">
      <dgm:prSet/>
      <dgm:spPr/>
      <dgm:t>
        <a:bodyPr/>
        <a:lstStyle/>
        <a:p>
          <a:endParaRPr lang="ru-RU"/>
        </a:p>
      </dgm:t>
    </dgm:pt>
    <dgm:pt modelId="{A95EFA6A-AFF6-4920-BF87-3CE27BDEA707}">
      <dgm:prSet/>
      <dgm:spPr/>
      <dgm:t>
        <a:bodyPr/>
        <a:lstStyle/>
        <a:p>
          <a:r>
            <a:rPr lang="ru-RU" b="0" i="0" smtClean="0"/>
            <a:t>Сигнатура метода должна возвращать снимки через ограниченный интерфейс, если он у вас есть. Сам класс должен работать с конкретным классом снимка.</a:t>
          </a:r>
          <a:endParaRPr lang="ru-RU" b="0" i="0"/>
        </a:p>
      </dgm:t>
    </dgm:pt>
    <dgm:pt modelId="{96979D2C-F03A-4AAD-8349-077CEAB64FC7}" type="parTrans" cxnId="{75FDF7DC-351A-4A48-90A0-3597C26E24E3}">
      <dgm:prSet/>
      <dgm:spPr/>
      <dgm:t>
        <a:bodyPr/>
        <a:lstStyle/>
        <a:p>
          <a:endParaRPr lang="ru-RU"/>
        </a:p>
      </dgm:t>
    </dgm:pt>
    <dgm:pt modelId="{0C655691-C005-45A2-AA5F-D3972A8D3A0B}" type="sibTrans" cxnId="{75FDF7DC-351A-4A48-90A0-3597C26E24E3}">
      <dgm:prSet/>
      <dgm:spPr/>
      <dgm:t>
        <a:bodyPr/>
        <a:lstStyle/>
        <a:p>
          <a:endParaRPr lang="ru-RU"/>
        </a:p>
      </dgm:t>
    </dgm:pt>
    <dgm:pt modelId="{65640AF3-AF2F-44A7-8B00-5F5A66CD79CA}">
      <dgm:prSet/>
      <dgm:spPr/>
      <dgm:t>
        <a:bodyPr/>
        <a:lstStyle/>
        <a:p>
          <a:r>
            <a:rPr lang="ru-RU" b="0" i="0" smtClean="0"/>
            <a:t>Добавьте в класс создателя метод восстановления из снимка. Что касается привязки к типам, руководствуйтесь той же логикой, что и в пункте 4.</a:t>
          </a:r>
          <a:endParaRPr lang="ru-RU" b="0" i="0"/>
        </a:p>
      </dgm:t>
    </dgm:pt>
    <dgm:pt modelId="{10228337-BA50-4A2C-9676-ECF7963E1406}" type="parTrans" cxnId="{12C19B06-C7C9-41CA-811D-4CE27812811C}">
      <dgm:prSet/>
      <dgm:spPr/>
      <dgm:t>
        <a:bodyPr/>
        <a:lstStyle/>
        <a:p>
          <a:endParaRPr lang="ru-RU"/>
        </a:p>
      </dgm:t>
    </dgm:pt>
    <dgm:pt modelId="{672ACC10-5356-4045-B07F-73FDD3D87FAD}" type="sibTrans" cxnId="{12C19B06-C7C9-41CA-811D-4CE27812811C}">
      <dgm:prSet/>
      <dgm:spPr/>
      <dgm:t>
        <a:bodyPr/>
        <a:lstStyle/>
        <a:p>
          <a:endParaRPr lang="ru-RU"/>
        </a:p>
      </dgm:t>
    </dgm:pt>
    <dgm:pt modelId="{76C93AB9-76BF-4445-8B70-DAEF21CACE82}">
      <dgm:prSet/>
      <dgm:spPr/>
      <dgm:t>
        <a:bodyPr/>
        <a:lstStyle/>
        <a:p>
          <a:r>
            <a:rPr lang="ru-RU" b="0" i="0" smtClean="0"/>
            <a:t>Опекуны, будь то история операций, объекты команд или нечто иное, должны знать о том, когда запрашивать снимки у создателя, где их хранить и когда восстанавливать.</a:t>
          </a:r>
          <a:endParaRPr lang="ru-RU" b="0" i="0"/>
        </a:p>
      </dgm:t>
    </dgm:pt>
    <dgm:pt modelId="{D9D4BAB6-7E2C-4799-B8B5-5700698F5151}" type="parTrans" cxnId="{D1E3EB91-2881-43BC-9A02-1849B4112BA8}">
      <dgm:prSet/>
      <dgm:spPr/>
      <dgm:t>
        <a:bodyPr/>
        <a:lstStyle/>
        <a:p>
          <a:endParaRPr lang="ru-RU"/>
        </a:p>
      </dgm:t>
    </dgm:pt>
    <dgm:pt modelId="{DFAAD1D1-F289-4604-82FB-5E0ACADC0709}" type="sibTrans" cxnId="{D1E3EB91-2881-43BC-9A02-1849B4112BA8}">
      <dgm:prSet/>
      <dgm:spPr/>
      <dgm:t>
        <a:bodyPr/>
        <a:lstStyle/>
        <a:p>
          <a:endParaRPr lang="ru-RU"/>
        </a:p>
      </dgm:t>
    </dgm:pt>
    <dgm:pt modelId="{530F7F4C-202B-45E2-8212-2C74DD7C8467}">
      <dgm:prSet/>
      <dgm:spPr/>
      <dgm:t>
        <a:bodyPr/>
        <a:lstStyle/>
        <a:p>
          <a:r>
            <a:rPr lang="ru-RU" b="0" i="0" smtClean="0"/>
            <a:t>Связь опекунов с создателями можно перенести внутрь снимков. В этом случае каждый снимок будет привязан к своему создателю и должен будет сам восстанавливать его состояние. Но это будет работать либо если классы снимков вложены в классы создателей, либо если создатели имеют соответствующие сеттеры для установки значений своих полей.</a:t>
          </a:r>
          <a:endParaRPr lang="ru-RU" b="0" i="0"/>
        </a:p>
      </dgm:t>
    </dgm:pt>
    <dgm:pt modelId="{B1A2BE43-3F77-4D80-8F27-476051ADA8ED}" type="parTrans" cxnId="{AA3CD0D1-47B0-4784-9F56-A2F4124AD4A3}">
      <dgm:prSet/>
      <dgm:spPr/>
      <dgm:t>
        <a:bodyPr/>
        <a:lstStyle/>
        <a:p>
          <a:endParaRPr lang="ru-RU"/>
        </a:p>
      </dgm:t>
    </dgm:pt>
    <dgm:pt modelId="{8995E7E7-2ED4-49BE-93E6-C0F09F98E6DF}" type="sibTrans" cxnId="{AA3CD0D1-47B0-4784-9F56-A2F4124AD4A3}">
      <dgm:prSet/>
      <dgm:spPr/>
      <dgm:t>
        <a:bodyPr/>
        <a:lstStyle/>
        <a:p>
          <a:endParaRPr lang="ru-RU"/>
        </a:p>
      </dgm:t>
    </dgm:pt>
    <dgm:pt modelId="{C88F76EA-A630-40C7-92C0-05154C524F5A}" type="pres">
      <dgm:prSet presAssocID="{A8A675D5-56D0-4684-A3CB-C4CB0D5E28ED}" presName="Name0" presStyleCnt="0">
        <dgm:presLayoutVars>
          <dgm:dir/>
          <dgm:animLvl val="lvl"/>
          <dgm:resizeHandles val="exact"/>
        </dgm:presLayoutVars>
      </dgm:prSet>
      <dgm:spPr/>
      <dgm:t>
        <a:bodyPr/>
        <a:lstStyle/>
        <a:p>
          <a:endParaRPr lang="ru-RU"/>
        </a:p>
      </dgm:t>
    </dgm:pt>
    <dgm:pt modelId="{763B1339-0CB2-4146-8AA6-6E241AB5281C}" type="pres">
      <dgm:prSet presAssocID="{530F7F4C-202B-45E2-8212-2C74DD7C8467}" presName="boxAndChildren" presStyleCnt="0"/>
      <dgm:spPr/>
    </dgm:pt>
    <dgm:pt modelId="{FC52FFA3-08DF-433E-A686-0365ACF7340D}" type="pres">
      <dgm:prSet presAssocID="{530F7F4C-202B-45E2-8212-2C74DD7C8467}" presName="parentTextBox" presStyleLbl="node1" presStyleIdx="0" presStyleCnt="9"/>
      <dgm:spPr/>
      <dgm:t>
        <a:bodyPr/>
        <a:lstStyle/>
        <a:p>
          <a:endParaRPr lang="ru-RU"/>
        </a:p>
      </dgm:t>
    </dgm:pt>
    <dgm:pt modelId="{3104D9C0-C810-4098-A234-7E5412661CAD}" type="pres">
      <dgm:prSet presAssocID="{DFAAD1D1-F289-4604-82FB-5E0ACADC0709}" presName="sp" presStyleCnt="0"/>
      <dgm:spPr/>
    </dgm:pt>
    <dgm:pt modelId="{9E25178E-03FE-4B36-B7C8-67EC90AEBAE7}" type="pres">
      <dgm:prSet presAssocID="{76C93AB9-76BF-4445-8B70-DAEF21CACE82}" presName="arrowAndChildren" presStyleCnt="0"/>
      <dgm:spPr/>
    </dgm:pt>
    <dgm:pt modelId="{9BFC2AE8-E8A0-46A1-BBBA-689B19B17D08}" type="pres">
      <dgm:prSet presAssocID="{76C93AB9-76BF-4445-8B70-DAEF21CACE82}" presName="parentTextArrow" presStyleLbl="node1" presStyleIdx="1" presStyleCnt="9"/>
      <dgm:spPr/>
      <dgm:t>
        <a:bodyPr/>
        <a:lstStyle/>
        <a:p>
          <a:endParaRPr lang="ru-RU"/>
        </a:p>
      </dgm:t>
    </dgm:pt>
    <dgm:pt modelId="{C74B6AD4-02CF-4EAB-96DE-3C04D12F7A16}" type="pres">
      <dgm:prSet presAssocID="{672ACC10-5356-4045-B07F-73FDD3D87FAD}" presName="sp" presStyleCnt="0"/>
      <dgm:spPr/>
    </dgm:pt>
    <dgm:pt modelId="{55231361-99A4-4622-A5C1-5F06E0C88DEA}" type="pres">
      <dgm:prSet presAssocID="{65640AF3-AF2F-44A7-8B00-5F5A66CD79CA}" presName="arrowAndChildren" presStyleCnt="0"/>
      <dgm:spPr/>
    </dgm:pt>
    <dgm:pt modelId="{E44CCE02-07CD-404B-A559-B69449E128AE}" type="pres">
      <dgm:prSet presAssocID="{65640AF3-AF2F-44A7-8B00-5F5A66CD79CA}" presName="parentTextArrow" presStyleLbl="node1" presStyleIdx="2" presStyleCnt="9"/>
      <dgm:spPr/>
      <dgm:t>
        <a:bodyPr/>
        <a:lstStyle/>
        <a:p>
          <a:endParaRPr lang="ru-RU"/>
        </a:p>
      </dgm:t>
    </dgm:pt>
    <dgm:pt modelId="{5AE735ED-BCC2-4343-AC72-9891A74781BE}" type="pres">
      <dgm:prSet presAssocID="{0C655691-C005-45A2-AA5F-D3972A8D3A0B}" presName="sp" presStyleCnt="0"/>
      <dgm:spPr/>
    </dgm:pt>
    <dgm:pt modelId="{12729704-9D11-4400-82EB-2F63ABD97A4F}" type="pres">
      <dgm:prSet presAssocID="{A95EFA6A-AFF6-4920-BF87-3CE27BDEA707}" presName="arrowAndChildren" presStyleCnt="0"/>
      <dgm:spPr/>
    </dgm:pt>
    <dgm:pt modelId="{F42AE811-DC5E-4D0C-BD90-F7AAD511CD69}" type="pres">
      <dgm:prSet presAssocID="{A95EFA6A-AFF6-4920-BF87-3CE27BDEA707}" presName="parentTextArrow" presStyleLbl="node1" presStyleIdx="3" presStyleCnt="9"/>
      <dgm:spPr/>
      <dgm:t>
        <a:bodyPr/>
        <a:lstStyle/>
        <a:p>
          <a:endParaRPr lang="ru-RU"/>
        </a:p>
      </dgm:t>
    </dgm:pt>
    <dgm:pt modelId="{182B08F9-A4C1-46BE-BB37-EBC22CAA9038}" type="pres">
      <dgm:prSet presAssocID="{C8DFE86E-FBD5-40F5-AEE0-03C63C95A0A2}" presName="sp" presStyleCnt="0"/>
      <dgm:spPr/>
    </dgm:pt>
    <dgm:pt modelId="{3E074616-46B1-4BF3-B600-2DD6361DB5EB}" type="pres">
      <dgm:prSet presAssocID="{FFCF7B24-CFBC-400B-8BBD-1AF12F56CAC1}" presName="arrowAndChildren" presStyleCnt="0"/>
      <dgm:spPr/>
    </dgm:pt>
    <dgm:pt modelId="{FEC4BFE1-6D5C-456C-B2BA-DBC985688B26}" type="pres">
      <dgm:prSet presAssocID="{FFCF7B24-CFBC-400B-8BBD-1AF12F56CAC1}" presName="parentTextArrow" presStyleLbl="node1" presStyleIdx="4" presStyleCnt="9"/>
      <dgm:spPr/>
      <dgm:t>
        <a:bodyPr/>
        <a:lstStyle/>
        <a:p>
          <a:endParaRPr lang="ru-RU"/>
        </a:p>
      </dgm:t>
    </dgm:pt>
    <dgm:pt modelId="{4ED2B9E1-B23B-4380-ADAF-4A3C9AA4F40A}" type="pres">
      <dgm:prSet presAssocID="{5146E80C-4A27-447D-AEC3-DEF74359DC6C}" presName="sp" presStyleCnt="0"/>
      <dgm:spPr/>
    </dgm:pt>
    <dgm:pt modelId="{901BE9CE-88F2-429B-9B4A-DC5737A4C1B0}" type="pres">
      <dgm:prSet presAssocID="{36C181A9-ED96-4D78-BBC0-00B5F172C184}" presName="arrowAndChildren" presStyleCnt="0"/>
      <dgm:spPr/>
    </dgm:pt>
    <dgm:pt modelId="{2C731EC2-617C-49C6-B384-1BE05BF8E706}" type="pres">
      <dgm:prSet presAssocID="{36C181A9-ED96-4D78-BBC0-00B5F172C184}" presName="parentTextArrow" presStyleLbl="node1" presStyleIdx="5" presStyleCnt="9"/>
      <dgm:spPr/>
      <dgm:t>
        <a:bodyPr/>
        <a:lstStyle/>
        <a:p>
          <a:endParaRPr lang="ru-RU"/>
        </a:p>
      </dgm:t>
    </dgm:pt>
    <dgm:pt modelId="{F56C5043-E397-4A08-BEC3-A32EBD7CE996}" type="pres">
      <dgm:prSet presAssocID="{5B0C4FC6-E8BA-4A27-A7C6-58E7F15FF12B}" presName="sp" presStyleCnt="0"/>
      <dgm:spPr/>
    </dgm:pt>
    <dgm:pt modelId="{4B89BD4E-ABEF-4E15-9CB5-AD3F06D5BCD1}" type="pres">
      <dgm:prSet presAssocID="{E8F542DE-D939-4F33-BE84-ECF54DDA95F6}" presName="arrowAndChildren" presStyleCnt="0"/>
      <dgm:spPr/>
    </dgm:pt>
    <dgm:pt modelId="{097AD468-6F71-42C8-9B41-348F57EB8163}" type="pres">
      <dgm:prSet presAssocID="{E8F542DE-D939-4F33-BE84-ECF54DDA95F6}" presName="parentTextArrow" presStyleLbl="node1" presStyleIdx="6" presStyleCnt="9"/>
      <dgm:spPr/>
      <dgm:t>
        <a:bodyPr/>
        <a:lstStyle/>
        <a:p>
          <a:endParaRPr lang="ru-RU"/>
        </a:p>
      </dgm:t>
    </dgm:pt>
    <dgm:pt modelId="{FE997750-CF60-44DE-8B09-31B90987315E}" type="pres">
      <dgm:prSet presAssocID="{D15B3198-38C1-47DB-8C08-B0797F62CC44}" presName="sp" presStyleCnt="0"/>
      <dgm:spPr/>
    </dgm:pt>
    <dgm:pt modelId="{FE7A0EBB-65E3-4415-A343-9AD93D86CED2}" type="pres">
      <dgm:prSet presAssocID="{C62F4F35-A1B0-46B8-BAA0-0EDFF654FB40}" presName="arrowAndChildren" presStyleCnt="0"/>
      <dgm:spPr/>
    </dgm:pt>
    <dgm:pt modelId="{FB5C846C-2A53-4F4A-BB5C-2ABCDA305BD8}" type="pres">
      <dgm:prSet presAssocID="{C62F4F35-A1B0-46B8-BAA0-0EDFF654FB40}" presName="parentTextArrow" presStyleLbl="node1" presStyleIdx="7" presStyleCnt="9"/>
      <dgm:spPr/>
      <dgm:t>
        <a:bodyPr/>
        <a:lstStyle/>
        <a:p>
          <a:endParaRPr lang="ru-RU"/>
        </a:p>
      </dgm:t>
    </dgm:pt>
    <dgm:pt modelId="{446B0F27-A813-4E99-9ED5-2F372AA92E22}" type="pres">
      <dgm:prSet presAssocID="{E1476021-87CE-41A8-8B8B-A907C24B40B0}" presName="sp" presStyleCnt="0"/>
      <dgm:spPr/>
    </dgm:pt>
    <dgm:pt modelId="{520F5FFB-D061-4E3A-8A9D-52AD1A397849}" type="pres">
      <dgm:prSet presAssocID="{96053CA9-880D-4D74-AD37-4AC2E1E04B65}" presName="arrowAndChildren" presStyleCnt="0"/>
      <dgm:spPr/>
    </dgm:pt>
    <dgm:pt modelId="{35A2A0ED-5DCA-4437-971E-67A204C29F96}" type="pres">
      <dgm:prSet presAssocID="{96053CA9-880D-4D74-AD37-4AC2E1E04B65}" presName="parentTextArrow" presStyleLbl="node1" presStyleIdx="8" presStyleCnt="9"/>
      <dgm:spPr/>
      <dgm:t>
        <a:bodyPr/>
        <a:lstStyle/>
        <a:p>
          <a:endParaRPr lang="ru-RU"/>
        </a:p>
      </dgm:t>
    </dgm:pt>
  </dgm:ptLst>
  <dgm:cxnLst>
    <dgm:cxn modelId="{4DDF22E1-7421-48E3-B79F-787E14353818}" type="presOf" srcId="{96053CA9-880D-4D74-AD37-4AC2E1E04B65}" destId="{35A2A0ED-5DCA-4437-971E-67A204C29F96}" srcOrd="0" destOrd="0" presId="urn:microsoft.com/office/officeart/2005/8/layout/process4"/>
    <dgm:cxn modelId="{F6A657AD-CCFC-45A6-B16E-BAA5FB4D1A1D}" type="presOf" srcId="{C62F4F35-A1B0-46B8-BAA0-0EDFF654FB40}" destId="{FB5C846C-2A53-4F4A-BB5C-2ABCDA305BD8}" srcOrd="0" destOrd="0" presId="urn:microsoft.com/office/officeart/2005/8/layout/process4"/>
    <dgm:cxn modelId="{D9E56C3F-BA77-4EA1-948C-E0D1EC068869}" type="presOf" srcId="{530F7F4C-202B-45E2-8212-2C74DD7C8467}" destId="{FC52FFA3-08DF-433E-A686-0365ACF7340D}" srcOrd="0" destOrd="0" presId="urn:microsoft.com/office/officeart/2005/8/layout/process4"/>
    <dgm:cxn modelId="{BEF7C67A-ADE2-449F-A56B-B3A9CB74514D}" srcId="{A8A675D5-56D0-4684-A3CB-C4CB0D5E28ED}" destId="{36C181A9-ED96-4D78-BBC0-00B5F172C184}" srcOrd="3" destOrd="0" parTransId="{135DA453-3039-418D-A61F-EF71EE091A44}" sibTransId="{5146E80C-4A27-447D-AEC3-DEF74359DC6C}"/>
    <dgm:cxn modelId="{DF934D15-164C-4BB3-A984-AA40493B8A78}" srcId="{A8A675D5-56D0-4684-A3CB-C4CB0D5E28ED}" destId="{E8F542DE-D939-4F33-BE84-ECF54DDA95F6}" srcOrd="2" destOrd="0" parTransId="{C21AFC10-4C79-4CE4-ACF6-D57F4D5DEED7}" sibTransId="{5B0C4FC6-E8BA-4A27-A7C6-58E7F15FF12B}"/>
    <dgm:cxn modelId="{AA3CD0D1-47B0-4784-9F56-A2F4124AD4A3}" srcId="{A8A675D5-56D0-4684-A3CB-C4CB0D5E28ED}" destId="{530F7F4C-202B-45E2-8212-2C74DD7C8467}" srcOrd="8" destOrd="0" parTransId="{B1A2BE43-3F77-4D80-8F27-476051ADA8ED}" sibTransId="{8995E7E7-2ED4-49BE-93E6-C0F09F98E6DF}"/>
    <dgm:cxn modelId="{49E6C5BE-074D-4EE4-A7DE-423C33F93FA7}" type="presOf" srcId="{A95EFA6A-AFF6-4920-BF87-3CE27BDEA707}" destId="{F42AE811-DC5E-4D0C-BD90-F7AAD511CD69}" srcOrd="0" destOrd="0" presId="urn:microsoft.com/office/officeart/2005/8/layout/process4"/>
    <dgm:cxn modelId="{88ECB578-BBAE-4BAA-9950-5AEAC905A06C}" type="presOf" srcId="{FFCF7B24-CFBC-400B-8BBD-1AF12F56CAC1}" destId="{FEC4BFE1-6D5C-456C-B2BA-DBC985688B26}" srcOrd="0" destOrd="0" presId="urn:microsoft.com/office/officeart/2005/8/layout/process4"/>
    <dgm:cxn modelId="{37CC70D7-4418-41E4-B6A9-9E6B935036A2}" type="presOf" srcId="{E8F542DE-D939-4F33-BE84-ECF54DDA95F6}" destId="{097AD468-6F71-42C8-9B41-348F57EB8163}" srcOrd="0" destOrd="0" presId="urn:microsoft.com/office/officeart/2005/8/layout/process4"/>
    <dgm:cxn modelId="{5B1EED19-BB79-4EC2-97B3-5A0CFBF1F421}" srcId="{A8A675D5-56D0-4684-A3CB-C4CB0D5E28ED}" destId="{C62F4F35-A1B0-46B8-BAA0-0EDFF654FB40}" srcOrd="1" destOrd="0" parTransId="{786C93B1-72BF-4686-ACFA-DB7207A63776}" sibTransId="{D15B3198-38C1-47DB-8C08-B0797F62CC44}"/>
    <dgm:cxn modelId="{90A252AA-2287-45A3-94D0-7B4B2E207E27}" srcId="{A8A675D5-56D0-4684-A3CB-C4CB0D5E28ED}" destId="{FFCF7B24-CFBC-400B-8BBD-1AF12F56CAC1}" srcOrd="4" destOrd="0" parTransId="{4A333E48-EE12-4B8C-9323-342FADD220D4}" sibTransId="{C8DFE86E-FBD5-40F5-AEE0-03C63C95A0A2}"/>
    <dgm:cxn modelId="{D022EF24-9B8F-4950-9340-DD6AF4212C2D}" type="presOf" srcId="{76C93AB9-76BF-4445-8B70-DAEF21CACE82}" destId="{9BFC2AE8-E8A0-46A1-BBBA-689B19B17D08}" srcOrd="0" destOrd="0" presId="urn:microsoft.com/office/officeart/2005/8/layout/process4"/>
    <dgm:cxn modelId="{BD76541C-A5A4-42B7-9458-44AA7F6758DF}" type="presOf" srcId="{36C181A9-ED96-4D78-BBC0-00B5F172C184}" destId="{2C731EC2-617C-49C6-B384-1BE05BF8E706}" srcOrd="0" destOrd="0" presId="urn:microsoft.com/office/officeart/2005/8/layout/process4"/>
    <dgm:cxn modelId="{D1E3EB91-2881-43BC-9A02-1849B4112BA8}" srcId="{A8A675D5-56D0-4684-A3CB-C4CB0D5E28ED}" destId="{76C93AB9-76BF-4445-8B70-DAEF21CACE82}" srcOrd="7" destOrd="0" parTransId="{D9D4BAB6-7E2C-4799-B8B5-5700698F5151}" sibTransId="{DFAAD1D1-F289-4604-82FB-5E0ACADC0709}"/>
    <dgm:cxn modelId="{12C19B06-C7C9-41CA-811D-4CE27812811C}" srcId="{A8A675D5-56D0-4684-A3CB-C4CB0D5E28ED}" destId="{65640AF3-AF2F-44A7-8B00-5F5A66CD79CA}" srcOrd="6" destOrd="0" parTransId="{10228337-BA50-4A2C-9676-ECF7963E1406}" sibTransId="{672ACC10-5356-4045-B07F-73FDD3D87FAD}"/>
    <dgm:cxn modelId="{DC4AE1C5-595B-4C1C-BEAD-14393D22AECC}" type="presOf" srcId="{65640AF3-AF2F-44A7-8B00-5F5A66CD79CA}" destId="{E44CCE02-07CD-404B-A559-B69449E128AE}" srcOrd="0" destOrd="0" presId="urn:microsoft.com/office/officeart/2005/8/layout/process4"/>
    <dgm:cxn modelId="{5A25EB6C-814A-4EC6-83FD-5BCC154F4538}" type="presOf" srcId="{A8A675D5-56D0-4684-A3CB-C4CB0D5E28ED}" destId="{C88F76EA-A630-40C7-92C0-05154C524F5A}" srcOrd="0" destOrd="0" presId="urn:microsoft.com/office/officeart/2005/8/layout/process4"/>
    <dgm:cxn modelId="{75FDF7DC-351A-4A48-90A0-3597C26E24E3}" srcId="{A8A675D5-56D0-4684-A3CB-C4CB0D5E28ED}" destId="{A95EFA6A-AFF6-4920-BF87-3CE27BDEA707}" srcOrd="5" destOrd="0" parTransId="{96979D2C-F03A-4AAD-8349-077CEAB64FC7}" sibTransId="{0C655691-C005-45A2-AA5F-D3972A8D3A0B}"/>
    <dgm:cxn modelId="{FF63FA06-44A0-46EC-A331-18AE4BBE6E1C}" srcId="{A8A675D5-56D0-4684-A3CB-C4CB0D5E28ED}" destId="{96053CA9-880D-4D74-AD37-4AC2E1E04B65}" srcOrd="0" destOrd="0" parTransId="{97E03C61-6B77-4419-B055-8B9EB7889F8E}" sibTransId="{E1476021-87CE-41A8-8B8B-A907C24B40B0}"/>
    <dgm:cxn modelId="{F229787B-5BFC-45FD-9087-7A5DE9D2366E}" type="presParOf" srcId="{C88F76EA-A630-40C7-92C0-05154C524F5A}" destId="{763B1339-0CB2-4146-8AA6-6E241AB5281C}" srcOrd="0" destOrd="0" presId="urn:microsoft.com/office/officeart/2005/8/layout/process4"/>
    <dgm:cxn modelId="{750B754B-1AFA-4E6D-A00D-47DA3F73D22B}" type="presParOf" srcId="{763B1339-0CB2-4146-8AA6-6E241AB5281C}" destId="{FC52FFA3-08DF-433E-A686-0365ACF7340D}" srcOrd="0" destOrd="0" presId="urn:microsoft.com/office/officeart/2005/8/layout/process4"/>
    <dgm:cxn modelId="{BAB229A3-96BA-4B71-8F15-34416336F0E2}" type="presParOf" srcId="{C88F76EA-A630-40C7-92C0-05154C524F5A}" destId="{3104D9C0-C810-4098-A234-7E5412661CAD}" srcOrd="1" destOrd="0" presId="urn:microsoft.com/office/officeart/2005/8/layout/process4"/>
    <dgm:cxn modelId="{F59B0285-B9DE-4B46-A4EF-6327ACA8ECBB}" type="presParOf" srcId="{C88F76EA-A630-40C7-92C0-05154C524F5A}" destId="{9E25178E-03FE-4B36-B7C8-67EC90AEBAE7}" srcOrd="2" destOrd="0" presId="urn:microsoft.com/office/officeart/2005/8/layout/process4"/>
    <dgm:cxn modelId="{52EEC637-BB5C-4B60-8B59-0C0F3342D85D}" type="presParOf" srcId="{9E25178E-03FE-4B36-B7C8-67EC90AEBAE7}" destId="{9BFC2AE8-E8A0-46A1-BBBA-689B19B17D08}" srcOrd="0" destOrd="0" presId="urn:microsoft.com/office/officeart/2005/8/layout/process4"/>
    <dgm:cxn modelId="{4AE58C20-C2E9-4CE6-979F-909DFCD3FE83}" type="presParOf" srcId="{C88F76EA-A630-40C7-92C0-05154C524F5A}" destId="{C74B6AD4-02CF-4EAB-96DE-3C04D12F7A16}" srcOrd="3" destOrd="0" presId="urn:microsoft.com/office/officeart/2005/8/layout/process4"/>
    <dgm:cxn modelId="{F958787E-E361-44B7-AB35-F1DAD6DF23B0}" type="presParOf" srcId="{C88F76EA-A630-40C7-92C0-05154C524F5A}" destId="{55231361-99A4-4622-A5C1-5F06E0C88DEA}" srcOrd="4" destOrd="0" presId="urn:microsoft.com/office/officeart/2005/8/layout/process4"/>
    <dgm:cxn modelId="{39018F1D-A5AE-4A39-8898-3E071C2F63DA}" type="presParOf" srcId="{55231361-99A4-4622-A5C1-5F06E0C88DEA}" destId="{E44CCE02-07CD-404B-A559-B69449E128AE}" srcOrd="0" destOrd="0" presId="urn:microsoft.com/office/officeart/2005/8/layout/process4"/>
    <dgm:cxn modelId="{879BA4C5-A357-4223-AB1B-571788DB3154}" type="presParOf" srcId="{C88F76EA-A630-40C7-92C0-05154C524F5A}" destId="{5AE735ED-BCC2-4343-AC72-9891A74781BE}" srcOrd="5" destOrd="0" presId="urn:microsoft.com/office/officeart/2005/8/layout/process4"/>
    <dgm:cxn modelId="{83FB0C7E-4DAE-4B42-904F-35CAD9410CA9}" type="presParOf" srcId="{C88F76EA-A630-40C7-92C0-05154C524F5A}" destId="{12729704-9D11-4400-82EB-2F63ABD97A4F}" srcOrd="6" destOrd="0" presId="urn:microsoft.com/office/officeart/2005/8/layout/process4"/>
    <dgm:cxn modelId="{0FDF8A8D-B4CC-480C-A89F-DF2012C3AFE2}" type="presParOf" srcId="{12729704-9D11-4400-82EB-2F63ABD97A4F}" destId="{F42AE811-DC5E-4D0C-BD90-F7AAD511CD69}" srcOrd="0" destOrd="0" presId="urn:microsoft.com/office/officeart/2005/8/layout/process4"/>
    <dgm:cxn modelId="{D388D9C3-C5E2-491A-BA1E-974C2EE71A8D}" type="presParOf" srcId="{C88F76EA-A630-40C7-92C0-05154C524F5A}" destId="{182B08F9-A4C1-46BE-BB37-EBC22CAA9038}" srcOrd="7" destOrd="0" presId="urn:microsoft.com/office/officeart/2005/8/layout/process4"/>
    <dgm:cxn modelId="{DB94D41D-195C-4B4D-B043-F4A67197B228}" type="presParOf" srcId="{C88F76EA-A630-40C7-92C0-05154C524F5A}" destId="{3E074616-46B1-4BF3-B600-2DD6361DB5EB}" srcOrd="8" destOrd="0" presId="urn:microsoft.com/office/officeart/2005/8/layout/process4"/>
    <dgm:cxn modelId="{7BC85D6A-9F63-4634-BAEC-72A330FBB1D0}" type="presParOf" srcId="{3E074616-46B1-4BF3-B600-2DD6361DB5EB}" destId="{FEC4BFE1-6D5C-456C-B2BA-DBC985688B26}" srcOrd="0" destOrd="0" presId="urn:microsoft.com/office/officeart/2005/8/layout/process4"/>
    <dgm:cxn modelId="{FEE5ED06-0386-491E-88E7-B4ED26D2446D}" type="presParOf" srcId="{C88F76EA-A630-40C7-92C0-05154C524F5A}" destId="{4ED2B9E1-B23B-4380-ADAF-4A3C9AA4F40A}" srcOrd="9" destOrd="0" presId="urn:microsoft.com/office/officeart/2005/8/layout/process4"/>
    <dgm:cxn modelId="{4D7006FD-08DB-4A3F-8502-BBE278BEE94E}" type="presParOf" srcId="{C88F76EA-A630-40C7-92C0-05154C524F5A}" destId="{901BE9CE-88F2-429B-9B4A-DC5737A4C1B0}" srcOrd="10" destOrd="0" presId="urn:microsoft.com/office/officeart/2005/8/layout/process4"/>
    <dgm:cxn modelId="{D18D95D5-2724-45D4-BDC7-DCED658F7B98}" type="presParOf" srcId="{901BE9CE-88F2-429B-9B4A-DC5737A4C1B0}" destId="{2C731EC2-617C-49C6-B384-1BE05BF8E706}" srcOrd="0" destOrd="0" presId="urn:microsoft.com/office/officeart/2005/8/layout/process4"/>
    <dgm:cxn modelId="{AF94D4B1-6069-45EF-BFC7-8D9DDB411D63}" type="presParOf" srcId="{C88F76EA-A630-40C7-92C0-05154C524F5A}" destId="{F56C5043-E397-4A08-BEC3-A32EBD7CE996}" srcOrd="11" destOrd="0" presId="urn:microsoft.com/office/officeart/2005/8/layout/process4"/>
    <dgm:cxn modelId="{1DB27C63-5E87-4FCC-A84D-44A91D844C61}" type="presParOf" srcId="{C88F76EA-A630-40C7-92C0-05154C524F5A}" destId="{4B89BD4E-ABEF-4E15-9CB5-AD3F06D5BCD1}" srcOrd="12" destOrd="0" presId="urn:microsoft.com/office/officeart/2005/8/layout/process4"/>
    <dgm:cxn modelId="{9834D32A-2FB1-4208-81E7-3C333AE1B8F8}" type="presParOf" srcId="{4B89BD4E-ABEF-4E15-9CB5-AD3F06D5BCD1}" destId="{097AD468-6F71-42C8-9B41-348F57EB8163}" srcOrd="0" destOrd="0" presId="urn:microsoft.com/office/officeart/2005/8/layout/process4"/>
    <dgm:cxn modelId="{3B51DB6E-D3E2-48BE-BDDA-5EF382A1FA5D}" type="presParOf" srcId="{C88F76EA-A630-40C7-92C0-05154C524F5A}" destId="{FE997750-CF60-44DE-8B09-31B90987315E}" srcOrd="13" destOrd="0" presId="urn:microsoft.com/office/officeart/2005/8/layout/process4"/>
    <dgm:cxn modelId="{3E612F41-903F-4869-A9BE-1C6DC64AC9E5}" type="presParOf" srcId="{C88F76EA-A630-40C7-92C0-05154C524F5A}" destId="{FE7A0EBB-65E3-4415-A343-9AD93D86CED2}" srcOrd="14" destOrd="0" presId="urn:microsoft.com/office/officeart/2005/8/layout/process4"/>
    <dgm:cxn modelId="{D2CCDC6B-033A-4ABB-9A5F-77634D9ACB5E}" type="presParOf" srcId="{FE7A0EBB-65E3-4415-A343-9AD93D86CED2}" destId="{FB5C846C-2A53-4F4A-BB5C-2ABCDA305BD8}" srcOrd="0" destOrd="0" presId="urn:microsoft.com/office/officeart/2005/8/layout/process4"/>
    <dgm:cxn modelId="{4705833D-ADE2-405D-94FE-C761963BB54E}" type="presParOf" srcId="{C88F76EA-A630-40C7-92C0-05154C524F5A}" destId="{446B0F27-A813-4E99-9ED5-2F372AA92E22}" srcOrd="15" destOrd="0" presId="urn:microsoft.com/office/officeart/2005/8/layout/process4"/>
    <dgm:cxn modelId="{3217F2FD-09CB-4135-A6A4-D96079351FA1}" type="presParOf" srcId="{C88F76EA-A630-40C7-92C0-05154C524F5A}" destId="{520F5FFB-D061-4E3A-8A9D-52AD1A397849}" srcOrd="16" destOrd="0" presId="urn:microsoft.com/office/officeart/2005/8/layout/process4"/>
    <dgm:cxn modelId="{CCABB5B9-8E82-4B7D-BAA8-888A8ED748FB}" type="presParOf" srcId="{520F5FFB-D061-4E3A-8A9D-52AD1A397849}" destId="{35A2A0ED-5DCA-4437-971E-67A204C29F9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dirty="0" smtClean="0"/>
            <a:t>Требует много памяти, если клиенты слишком часто создают снимки.</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AF4FEF4D-1CCE-4F5F-875E-6DDDB7034588}">
      <dgm:prSet/>
      <dgm:spPr/>
      <dgm:t>
        <a:bodyPr/>
        <a:lstStyle/>
        <a:p>
          <a:r>
            <a:rPr lang="ru-RU" b="0" i="0" dirty="0" smtClean="0"/>
            <a:t>Упрощает структуру исходного объекта. Ему не нужно хранить историю версий своего состояния.</a:t>
          </a:r>
          <a:endParaRPr lang="ru-RU" b="0" i="0" dirty="0"/>
        </a:p>
      </dgm:t>
    </dgm:pt>
    <dgm:pt modelId="{7BFE81A0-72CB-4DFE-8F15-676574C5D601}" type="parTrans" cxnId="{C97F1D51-6D5F-41D5-8408-D8AF68E84C97}">
      <dgm:prSet/>
      <dgm:spPr/>
      <dgm:t>
        <a:bodyPr/>
        <a:lstStyle/>
        <a:p>
          <a:endParaRPr lang="ru-RU"/>
        </a:p>
      </dgm:t>
    </dgm:pt>
    <dgm:pt modelId="{5F6D1E37-713F-49E7-90CB-4EB8E326F35C}" type="sibTrans" cxnId="{C97F1D51-6D5F-41D5-8408-D8AF68E84C97}">
      <dgm:prSet/>
      <dgm:spPr/>
      <dgm:t>
        <a:bodyPr/>
        <a:lstStyle/>
        <a:p>
          <a:endParaRPr lang="ru-RU"/>
        </a:p>
      </dgm:t>
    </dgm:pt>
    <dgm:pt modelId="{A81F9E2E-9C83-4E89-B41A-B0AEB08A28DC}">
      <dgm:prSet phldrT="[Текст]"/>
      <dgm:spPr/>
      <dgm:t>
        <a:bodyPr/>
        <a:lstStyle/>
        <a:p>
          <a:r>
            <a:rPr lang="ru-RU" b="0" i="0" dirty="0" smtClean="0"/>
            <a:t>Не нарушает инкапсуляции исходного объекта.</a:t>
          </a:r>
          <a:endParaRPr lang="ru-RU" dirty="0"/>
        </a:p>
      </dgm:t>
    </dgm:pt>
    <dgm:pt modelId="{52AEBEEF-6BF7-41AB-8131-CEF6931388E7}" type="parTrans" cxnId="{D4067889-F27F-4180-9F3B-60D6C668A8BE}">
      <dgm:prSet/>
      <dgm:spPr/>
      <dgm:t>
        <a:bodyPr/>
        <a:lstStyle/>
        <a:p>
          <a:endParaRPr lang="ru-RU"/>
        </a:p>
      </dgm:t>
    </dgm:pt>
    <dgm:pt modelId="{BCDCF407-EDF6-4C53-98A0-98816EE39A50}" type="sibTrans" cxnId="{D4067889-F27F-4180-9F3B-60D6C668A8BE}">
      <dgm:prSet/>
      <dgm:spPr/>
      <dgm:t>
        <a:bodyPr/>
        <a:lstStyle/>
        <a:p>
          <a:endParaRPr lang="ru-RU"/>
        </a:p>
      </dgm:t>
    </dgm:pt>
    <dgm:pt modelId="{E55AAFDA-3D1E-4B28-A7E7-0A74FFC615D2}">
      <dgm:prSet/>
      <dgm:spPr/>
      <dgm:t>
        <a:bodyPr/>
        <a:lstStyle/>
        <a:p>
          <a:r>
            <a:rPr lang="ru-RU" b="0" i="0" smtClean="0"/>
            <a:t>Может повлечь дополнительные издержки памяти, если объекты, хранящие историю, не освобождают ресурсы, занятые устаревшими снимками.</a:t>
          </a:r>
          <a:endParaRPr lang="ru-RU" b="0" i="0"/>
        </a:p>
      </dgm:t>
    </dgm:pt>
    <dgm:pt modelId="{7C0145B6-FB60-49A2-B139-90E82436FC72}" type="parTrans" cxnId="{749FDB62-20FA-427F-88AC-E37DF60DE1E6}">
      <dgm:prSet/>
      <dgm:spPr/>
      <dgm:t>
        <a:bodyPr/>
        <a:lstStyle/>
        <a:p>
          <a:endParaRPr lang="ru-RU"/>
        </a:p>
      </dgm:t>
    </dgm:pt>
    <dgm:pt modelId="{7E273F39-9796-4802-8BBE-F972937E004C}" type="sibTrans" cxnId="{749FDB62-20FA-427F-88AC-E37DF60DE1E6}">
      <dgm:prSet/>
      <dgm:spPr/>
      <dgm:t>
        <a:bodyPr/>
        <a:lstStyle/>
        <a:p>
          <a:endParaRPr lang="ru-RU"/>
        </a:p>
      </dgm:t>
    </dgm:pt>
    <dgm:pt modelId="{EEF4E81F-049F-40BF-A684-4E1464EAF109}">
      <dgm:prSet/>
      <dgm:spPr/>
      <dgm:t>
        <a:bodyPr/>
        <a:lstStyle/>
        <a:p>
          <a:r>
            <a:rPr lang="ru-RU" b="0" i="0" smtClean="0"/>
            <a:t>В некоторых языках (например, PHP, Python, JavaScript) сложно гарантировать, чтобы только исходный объект имел доступ к состоянию снимка.</a:t>
          </a:r>
          <a:endParaRPr lang="ru-RU" b="0" i="0"/>
        </a:p>
      </dgm:t>
    </dgm:pt>
    <dgm:pt modelId="{B3F0D033-0E99-44F8-A01C-073DACE41095}" type="parTrans" cxnId="{6CB5B985-4C7D-473E-B3D6-D0A8453269C0}">
      <dgm:prSet/>
      <dgm:spPr/>
      <dgm:t>
        <a:bodyPr/>
        <a:lstStyle/>
        <a:p>
          <a:endParaRPr lang="ru-RU"/>
        </a:p>
      </dgm:t>
    </dgm:pt>
    <dgm:pt modelId="{8C9E8D59-EDEC-440A-82A0-A38F71133F26}" type="sibTrans" cxnId="{6CB5B985-4C7D-473E-B3D6-D0A8453269C0}">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70EF7DFA-7898-4A97-BC6D-269F9BBE7C2F}" type="pres">
      <dgm:prSet presAssocID="{C0B251E0-68D3-479A-8A26-FD11807781CB}" presName="balance_23" presStyleLbl="alignAccFollowNode1" presStyleIdx="3" presStyleCnt="4">
        <dgm:presLayoutVars>
          <dgm:bulletEnabled val="1"/>
        </dgm:presLayoutVars>
      </dgm:prSet>
      <dgm:spPr/>
    </dgm:pt>
    <dgm:pt modelId="{801D9CDA-779C-4B44-9539-168357887C63}" type="pres">
      <dgm:prSet presAssocID="{C0B251E0-68D3-479A-8A26-FD11807781CB}" presName="right_23_1" presStyleLbl="node1" presStyleIdx="0" presStyleCnt="5">
        <dgm:presLayoutVars>
          <dgm:bulletEnabled val="1"/>
        </dgm:presLayoutVars>
      </dgm:prSet>
      <dgm:spPr/>
      <dgm:t>
        <a:bodyPr/>
        <a:lstStyle/>
        <a:p>
          <a:endParaRPr lang="ru-RU"/>
        </a:p>
      </dgm:t>
    </dgm:pt>
    <dgm:pt modelId="{C68D750A-1AFC-4CF5-B36B-A305B512A433}" type="pres">
      <dgm:prSet presAssocID="{C0B251E0-68D3-479A-8A26-FD11807781CB}" presName="right_23_2" presStyleLbl="node1" presStyleIdx="1" presStyleCnt="5">
        <dgm:presLayoutVars>
          <dgm:bulletEnabled val="1"/>
        </dgm:presLayoutVars>
      </dgm:prSet>
      <dgm:spPr/>
      <dgm:t>
        <a:bodyPr/>
        <a:lstStyle/>
        <a:p>
          <a:endParaRPr lang="ru-RU"/>
        </a:p>
      </dgm:t>
    </dgm:pt>
    <dgm:pt modelId="{9A07E96B-847E-4441-A767-1D9725E416DF}" type="pres">
      <dgm:prSet presAssocID="{C0B251E0-68D3-479A-8A26-FD11807781CB}" presName="right_23_3" presStyleLbl="node1" presStyleIdx="2" presStyleCnt="5">
        <dgm:presLayoutVars>
          <dgm:bulletEnabled val="1"/>
        </dgm:presLayoutVars>
      </dgm:prSet>
      <dgm:spPr/>
      <dgm:t>
        <a:bodyPr/>
        <a:lstStyle/>
        <a:p>
          <a:endParaRPr lang="ru-RU"/>
        </a:p>
      </dgm:t>
    </dgm:pt>
    <dgm:pt modelId="{07D97E3A-53C5-4BB7-B423-5850393F81F5}" type="pres">
      <dgm:prSet presAssocID="{C0B251E0-68D3-479A-8A26-FD11807781CB}" presName="left_23_1" presStyleLbl="node1" presStyleIdx="3" presStyleCnt="5">
        <dgm:presLayoutVars>
          <dgm:bulletEnabled val="1"/>
        </dgm:presLayoutVars>
      </dgm:prSet>
      <dgm:spPr/>
      <dgm:t>
        <a:bodyPr/>
        <a:lstStyle/>
        <a:p>
          <a:endParaRPr lang="ru-RU"/>
        </a:p>
      </dgm:t>
    </dgm:pt>
    <dgm:pt modelId="{C9973B40-E290-44E3-95A2-0A58769789B2}" type="pres">
      <dgm:prSet presAssocID="{C0B251E0-68D3-479A-8A26-FD11807781CB}" presName="left_23_2" presStyleLbl="node1" presStyleIdx="4" presStyleCnt="5">
        <dgm:presLayoutVars>
          <dgm:bulletEnabled val="1"/>
        </dgm:presLayoutVars>
      </dgm:prSet>
      <dgm:spPr/>
      <dgm:t>
        <a:bodyPr/>
        <a:lstStyle/>
        <a:p>
          <a:endParaRPr lang="ru-RU"/>
        </a:p>
      </dgm:t>
    </dgm:pt>
  </dgm:ptLst>
  <dgm:cxnLst>
    <dgm:cxn modelId="{B0FBC954-4CE5-4F13-86C5-E75A231E28D3}" type="presOf" srcId="{E55AAFDA-3D1E-4B28-A7E7-0A74FFC615D2}" destId="{C68D750A-1AFC-4CF5-B36B-A305B512A433}" srcOrd="0" destOrd="0" presId="urn:microsoft.com/office/officeart/2005/8/layout/balance1"/>
    <dgm:cxn modelId="{6CB5B985-4C7D-473E-B3D6-D0A8453269C0}" srcId="{7ABEF36D-5171-4643-A019-8373CB82C7BD}" destId="{EEF4E81F-049F-40BF-A684-4E1464EAF109}" srcOrd="2" destOrd="0" parTransId="{B3F0D033-0E99-44F8-A01C-073DACE41095}" sibTransId="{8C9E8D59-EDEC-440A-82A0-A38F71133F26}"/>
    <dgm:cxn modelId="{749FDB62-20FA-427F-88AC-E37DF60DE1E6}" srcId="{7ABEF36D-5171-4643-A019-8373CB82C7BD}" destId="{E55AAFDA-3D1E-4B28-A7E7-0A74FFC615D2}" srcOrd="1" destOrd="0" parTransId="{7C0145B6-FB60-49A2-B139-90E82436FC72}" sibTransId="{7E273F39-9796-4802-8BBE-F972937E004C}"/>
    <dgm:cxn modelId="{79E1E545-2040-463D-9022-487DF8A03015}" type="presOf" srcId="{EEF4E81F-049F-40BF-A684-4E1464EAF109}" destId="{9A07E96B-847E-4441-A767-1D9725E416DF}" srcOrd="0" destOrd="0" presId="urn:microsoft.com/office/officeart/2005/8/layout/balance1"/>
    <dgm:cxn modelId="{091AF0FA-6F63-44BB-9633-D92A709048BD}" type="presOf" srcId="{7ABEF36D-5171-4643-A019-8373CB82C7BD}" destId="{8D1A4AAA-9148-439D-8727-28EDDB5A7AA0}" srcOrd="0" destOrd="0" presId="urn:microsoft.com/office/officeart/2005/8/layout/balance1"/>
    <dgm:cxn modelId="{93400EEB-B481-43C3-8A5C-92E53AEDF39E}" srcId="{C0B251E0-68D3-479A-8A26-FD11807781CB}" destId="{7ABEF36D-5171-4643-A019-8373CB82C7BD}" srcOrd="1" destOrd="0" parTransId="{016214D4-1A8E-4403-B6ED-524DBC3A25F2}" sibTransId="{9818227B-C09E-4C82-A40E-1D64A9306A40}"/>
    <dgm:cxn modelId="{9281EA40-1F18-4C26-948D-825F6E126369}" type="presOf" srcId="{A81F9E2E-9C83-4E89-B41A-B0AEB08A28DC}" destId="{07D97E3A-53C5-4BB7-B423-5850393F81F5}" srcOrd="0" destOrd="0" presId="urn:microsoft.com/office/officeart/2005/8/layout/balance1"/>
    <dgm:cxn modelId="{297809E6-81F4-4983-9C0F-E75A999FDC10}" type="presOf" srcId="{15168566-0912-46E9-916A-A0144D63189C}" destId="{7BBA18B2-48D3-40F3-9F2C-08715E38129E}" srcOrd="0" destOrd="0" presId="urn:microsoft.com/office/officeart/2005/8/layout/balance1"/>
    <dgm:cxn modelId="{33178A60-ED3D-4465-8489-BDDC7AF32FE4}" type="presOf" srcId="{3FC6A535-2E24-4096-BEB3-2F3903F6440C}" destId="{801D9CDA-779C-4B44-9539-168357887C63}"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D4067889-F27F-4180-9F3B-60D6C668A8BE}" srcId="{15168566-0912-46E9-916A-A0144D63189C}" destId="{A81F9E2E-9C83-4E89-B41A-B0AEB08A28DC}" srcOrd="0" destOrd="0" parTransId="{52AEBEEF-6BF7-41AB-8131-CEF6931388E7}" sibTransId="{BCDCF407-EDF6-4C53-98A0-98816EE39A50}"/>
    <dgm:cxn modelId="{D145D001-71CF-42FA-ADE3-C945A43D4B6D}" type="presOf" srcId="{AF4FEF4D-1CCE-4F5F-875E-6DDDB7034588}" destId="{C9973B40-E290-44E3-95A2-0A58769789B2}" srcOrd="0" destOrd="0" presId="urn:microsoft.com/office/officeart/2005/8/layout/balance1"/>
    <dgm:cxn modelId="{8146B4F8-06DE-40CE-A73F-370F01EE362C}" srcId="{C0B251E0-68D3-479A-8A26-FD11807781CB}" destId="{15168566-0912-46E9-916A-A0144D63189C}" srcOrd="0" destOrd="0" parTransId="{57762015-9807-4D0C-8F02-BBF8BF6AA244}" sibTransId="{30066A32-57B1-4ED5-8A99-09EF7EE80DD4}"/>
    <dgm:cxn modelId="{C97F1D51-6D5F-41D5-8408-D8AF68E84C97}" srcId="{15168566-0912-46E9-916A-A0144D63189C}" destId="{AF4FEF4D-1CCE-4F5F-875E-6DDDB7034588}" srcOrd="1" destOrd="0" parTransId="{7BFE81A0-72CB-4DFE-8F15-676574C5D601}" sibTransId="{5F6D1E37-713F-49E7-90CB-4EB8E326F35C}"/>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27CE32F2-0092-4589-B009-CB75DDBAB84D}" type="presParOf" srcId="{20506824-ECD4-478C-B7E7-5548772EA701}" destId="{70EF7DFA-7898-4A97-BC6D-269F9BBE7C2F}" srcOrd="2" destOrd="0" presId="urn:microsoft.com/office/officeart/2005/8/layout/balance1"/>
    <dgm:cxn modelId="{D0B24004-F1B2-44E6-997F-FA79CFD40BB8}" type="presParOf" srcId="{20506824-ECD4-478C-B7E7-5548772EA701}" destId="{801D9CDA-779C-4B44-9539-168357887C63}" srcOrd="3" destOrd="0" presId="urn:microsoft.com/office/officeart/2005/8/layout/balance1"/>
    <dgm:cxn modelId="{19317099-90E7-4C02-AA8E-8F1C8EDBA92A}" type="presParOf" srcId="{20506824-ECD4-478C-B7E7-5548772EA701}" destId="{C68D750A-1AFC-4CF5-B36B-A305B512A433}" srcOrd="4" destOrd="0" presId="urn:microsoft.com/office/officeart/2005/8/layout/balance1"/>
    <dgm:cxn modelId="{129B1167-5570-4737-9A06-8BF0EA706DF8}" type="presParOf" srcId="{20506824-ECD4-478C-B7E7-5548772EA701}" destId="{9A07E96B-847E-4441-A767-1D9725E416DF}" srcOrd="5" destOrd="0" presId="urn:microsoft.com/office/officeart/2005/8/layout/balance1"/>
    <dgm:cxn modelId="{08F92F89-A83C-4AC8-8D05-C2E97FC9263C}" type="presParOf" srcId="{20506824-ECD4-478C-B7E7-5548772EA701}" destId="{07D97E3A-53C5-4BB7-B423-5850393F81F5}" srcOrd="6" destOrd="0" presId="urn:microsoft.com/office/officeart/2005/8/layout/balance1"/>
    <dgm:cxn modelId="{30F17F5E-9A09-4B03-9473-86FA843810D8}" type="presParOf" srcId="{20506824-ECD4-478C-B7E7-5548772EA701}" destId="{C9973B40-E290-44E3-95A2-0A58769789B2}"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2FFA3-08DF-433E-A686-0365ACF7340D}">
      <dsp:nvSpPr>
        <dsp:cNvPr id="0" name=""/>
        <dsp:cNvSpPr/>
      </dsp:nvSpPr>
      <dsp:spPr>
        <a:xfrm>
          <a:off x="0" y="5702528"/>
          <a:ext cx="9144000" cy="467887"/>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Связь опекунов с создателями можно перенести внутрь снимков. В этом случае каждый снимок будет привязан к своему создателю и должен будет сам восстанавливать его состояние. Но это будет работать либо если классы снимков вложены в классы создателей, либо если создатели имеют соответствующие сеттеры для установки значений своих полей.</a:t>
          </a:r>
          <a:endParaRPr lang="ru-RU" sz="800" b="0" i="0" kern="1200"/>
        </a:p>
      </dsp:txBody>
      <dsp:txXfrm>
        <a:off x="0" y="5702528"/>
        <a:ext cx="9144000" cy="467887"/>
      </dsp:txXfrm>
    </dsp:sp>
    <dsp:sp modelId="{9BFC2AE8-E8A0-46A1-BBBA-689B19B17D08}">
      <dsp:nvSpPr>
        <dsp:cNvPr id="0" name=""/>
        <dsp:cNvSpPr/>
      </dsp:nvSpPr>
      <dsp:spPr>
        <a:xfrm rot="10800000">
          <a:off x="0" y="4989935"/>
          <a:ext cx="9144000" cy="719611"/>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Опекуны, будь то история операций, объекты команд или нечто иное, должны знать о том, когда запрашивать снимки у создателя, где их хранить и когда восстанавливать.</a:t>
          </a:r>
          <a:endParaRPr lang="ru-RU" sz="800" b="0" i="0" kern="1200"/>
        </a:p>
      </dsp:txBody>
      <dsp:txXfrm rot="10800000">
        <a:off x="0" y="4989935"/>
        <a:ext cx="9144000" cy="467582"/>
      </dsp:txXfrm>
    </dsp:sp>
    <dsp:sp modelId="{E44CCE02-07CD-404B-A559-B69449E128AE}">
      <dsp:nvSpPr>
        <dsp:cNvPr id="0" name=""/>
        <dsp:cNvSpPr/>
      </dsp:nvSpPr>
      <dsp:spPr>
        <a:xfrm rot="10800000">
          <a:off x="0" y="4277342"/>
          <a:ext cx="9144000" cy="719611"/>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Добавьте в класс создателя метод восстановления из снимка. Что касается привязки к типам, руководствуйтесь той же логикой, что и в пункте 4.</a:t>
          </a:r>
          <a:endParaRPr lang="ru-RU" sz="800" b="0" i="0" kern="1200"/>
        </a:p>
      </dsp:txBody>
      <dsp:txXfrm rot="10800000">
        <a:off x="0" y="4277342"/>
        <a:ext cx="9144000" cy="467582"/>
      </dsp:txXfrm>
    </dsp:sp>
    <dsp:sp modelId="{F42AE811-DC5E-4D0C-BD90-F7AAD511CD69}">
      <dsp:nvSpPr>
        <dsp:cNvPr id="0" name=""/>
        <dsp:cNvSpPr/>
      </dsp:nvSpPr>
      <dsp:spPr>
        <a:xfrm rot="10800000">
          <a:off x="0" y="3564749"/>
          <a:ext cx="9144000" cy="719611"/>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Сигнатура метода должна возвращать снимки через ограниченный интерфейс, если он у вас есть. Сам класс должен работать с конкретным классом снимка.</a:t>
          </a:r>
          <a:endParaRPr lang="ru-RU" sz="800" b="0" i="0" kern="1200"/>
        </a:p>
      </dsp:txBody>
      <dsp:txXfrm rot="10800000">
        <a:off x="0" y="3564749"/>
        <a:ext cx="9144000" cy="467582"/>
      </dsp:txXfrm>
    </dsp:sp>
    <dsp:sp modelId="{FEC4BFE1-6D5C-456C-B2BA-DBC985688B26}">
      <dsp:nvSpPr>
        <dsp:cNvPr id="0" name=""/>
        <dsp:cNvSpPr/>
      </dsp:nvSpPr>
      <dsp:spPr>
        <a:xfrm rot="10800000">
          <a:off x="0" y="2852156"/>
          <a:ext cx="9144000" cy="719611"/>
        </a:xfrm>
        <a:prstGeom prst="upArrowCallou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Добавьте в класс создателя метод получения снимков. Создатель должен создавать новые объекты снимков, передавая значения своих полей через конструктор.</a:t>
          </a:r>
          <a:endParaRPr lang="ru-RU" sz="800" b="0" i="0" kern="1200"/>
        </a:p>
      </dsp:txBody>
      <dsp:txXfrm rot="10800000">
        <a:off x="0" y="2852156"/>
        <a:ext cx="9144000" cy="467582"/>
      </dsp:txXfrm>
    </dsp:sp>
    <dsp:sp modelId="{2C731EC2-617C-49C6-B384-1BE05BF8E706}">
      <dsp:nvSpPr>
        <dsp:cNvPr id="0" name=""/>
        <dsp:cNvSpPr/>
      </dsp:nvSpPr>
      <dsp:spPr>
        <a:xfrm rot="10800000">
          <a:off x="0" y="2139563"/>
          <a:ext cx="9144000" cy="719611"/>
        </a:xfrm>
        <a:prstGeom prst="upArrowCallou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Если ваш язык программирования это позволяет, сделайте класс снимка вложенным в класс создателя. Если нет, извлеките из класса снимка пустой интерфейс, который будет доступен остальным объектам программы. Впоследствии вы можете добавить в этот интерфейс некоторые вспомогательные методы, дающие доступ к метаданным снимка, однако прямой доступ к данным создателя должен быть исключён.</a:t>
          </a:r>
          <a:endParaRPr lang="ru-RU" sz="800" b="0" i="0" kern="1200"/>
        </a:p>
      </dsp:txBody>
      <dsp:txXfrm rot="10800000">
        <a:off x="0" y="2139563"/>
        <a:ext cx="9144000" cy="467582"/>
      </dsp:txXfrm>
    </dsp:sp>
    <dsp:sp modelId="{097AD468-6F71-42C8-9B41-348F57EB8163}">
      <dsp:nvSpPr>
        <dsp:cNvPr id="0" name=""/>
        <dsp:cNvSpPr/>
      </dsp:nvSpPr>
      <dsp:spPr>
        <a:xfrm rot="10800000">
          <a:off x="0" y="1426970"/>
          <a:ext cx="9144000" cy="719611"/>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Сделайте объекты снимков неизменяемыми. Они должны получать начальные значения только один раз, через свой конструктор.</a:t>
          </a:r>
          <a:endParaRPr lang="ru-RU" sz="800" b="0" i="0" kern="1200"/>
        </a:p>
      </dsp:txBody>
      <dsp:txXfrm rot="10800000">
        <a:off x="0" y="1426970"/>
        <a:ext cx="9144000" cy="467582"/>
      </dsp:txXfrm>
    </dsp:sp>
    <dsp:sp modelId="{FB5C846C-2A53-4F4A-BB5C-2ABCDA305BD8}">
      <dsp:nvSpPr>
        <dsp:cNvPr id="0" name=""/>
        <dsp:cNvSpPr/>
      </dsp:nvSpPr>
      <dsp:spPr>
        <a:xfrm rot="10800000">
          <a:off x="0" y="714377"/>
          <a:ext cx="9144000" cy="719611"/>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Создайте класс снимка и опишите в нём все те же поля, которые имеются в оригинальном классе-создателе.</a:t>
          </a:r>
          <a:endParaRPr lang="ru-RU" sz="800" b="0" i="0" kern="1200"/>
        </a:p>
      </dsp:txBody>
      <dsp:txXfrm rot="10800000">
        <a:off x="0" y="714377"/>
        <a:ext cx="9144000" cy="467582"/>
      </dsp:txXfrm>
    </dsp:sp>
    <dsp:sp modelId="{35A2A0ED-5DCA-4437-971E-67A204C29F96}">
      <dsp:nvSpPr>
        <dsp:cNvPr id="0" name=""/>
        <dsp:cNvSpPr/>
      </dsp:nvSpPr>
      <dsp:spPr>
        <a:xfrm rot="10800000">
          <a:off x="0" y="1784"/>
          <a:ext cx="9144000" cy="719611"/>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ru-RU" sz="800" b="0" i="0" kern="1200" smtClean="0"/>
            <a:t>Определите класс создателя, объекты которого должны создавать снимки своего состояния.</a:t>
          </a:r>
          <a:endParaRPr lang="ru-RU" sz="800" kern="1200"/>
        </a:p>
      </dsp:txBody>
      <dsp:txXfrm rot="10800000">
        <a:off x="0" y="1784"/>
        <a:ext cx="9144000" cy="467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0EF7DFA-7898-4A97-BC6D-269F9BBE7C2F}">
      <dsp:nvSpPr>
        <dsp:cNvPr id="0" name=""/>
        <dsp:cNvSpPr/>
      </dsp:nvSpPr>
      <dsp:spPr>
        <a:xfrm rot="24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01D9CDA-779C-4B44-9539-168357887C63}">
      <dsp:nvSpPr>
        <dsp:cNvPr id="0" name=""/>
        <dsp:cNvSpPr/>
      </dsp:nvSpPr>
      <dsp:spPr>
        <a:xfrm rot="240000">
          <a:off x="500511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Требует много памяти, если клиенты слишком часто создают снимки.</a:t>
          </a:r>
          <a:endParaRPr lang="ru-RU" sz="1100" kern="1200" dirty="0"/>
        </a:p>
      </dsp:txBody>
      <dsp:txXfrm>
        <a:off x="5058029" y="4122570"/>
        <a:ext cx="2220720" cy="978106"/>
      </dsp:txXfrm>
    </dsp:sp>
    <dsp:sp modelId="{C68D750A-1AFC-4CF5-B36B-A305B512A433}">
      <dsp:nvSpPr>
        <dsp:cNvPr id="0" name=""/>
        <dsp:cNvSpPr/>
      </dsp:nvSpPr>
      <dsp:spPr>
        <a:xfrm rot="240000">
          <a:off x="5089317"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smtClean="0"/>
            <a:t>Может повлечь дополнительные издержки памяти, если объекты, хранящие историю, не освобождают ресурсы, занятые устаревшими снимками.</a:t>
          </a:r>
          <a:endParaRPr lang="ru-RU" sz="1100" b="0" i="0" kern="1200"/>
        </a:p>
      </dsp:txBody>
      <dsp:txXfrm>
        <a:off x="5142230" y="2956710"/>
        <a:ext cx="2220720" cy="978106"/>
      </dsp:txXfrm>
    </dsp:sp>
    <dsp:sp modelId="{9A07E96B-847E-4441-A767-1D9725E416DF}">
      <dsp:nvSpPr>
        <dsp:cNvPr id="0" name=""/>
        <dsp:cNvSpPr/>
      </dsp:nvSpPr>
      <dsp:spPr>
        <a:xfrm rot="240000">
          <a:off x="5173518"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smtClean="0"/>
            <a:t>В некоторых языках (например, PHP, Python, JavaScript) сложно гарантировать, чтобы только исходный объект имел доступ к состоянию снимка.</a:t>
          </a:r>
          <a:endParaRPr lang="ru-RU" sz="1100" b="0" i="0" kern="1200"/>
        </a:p>
      </dsp:txBody>
      <dsp:txXfrm>
        <a:off x="5226431" y="1816758"/>
        <a:ext cx="2220720" cy="978106"/>
      </dsp:txXfrm>
    </dsp:sp>
    <dsp:sp modelId="{07D97E3A-53C5-4BB7-B423-5850393F81F5}">
      <dsp:nvSpPr>
        <dsp:cNvPr id="0" name=""/>
        <dsp:cNvSpPr/>
      </dsp:nvSpPr>
      <dsp:spPr>
        <a:xfrm rot="240000">
          <a:off x="166946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Не нарушает инкапсуляции исходного объекта.</a:t>
          </a:r>
          <a:endParaRPr lang="ru-RU" sz="1100" kern="1200" dirty="0"/>
        </a:p>
      </dsp:txBody>
      <dsp:txXfrm>
        <a:off x="1722374" y="3889398"/>
        <a:ext cx="2220720" cy="978106"/>
      </dsp:txXfrm>
    </dsp:sp>
    <dsp:sp modelId="{C9973B40-E290-44E3-95A2-0A58769789B2}">
      <dsp:nvSpPr>
        <dsp:cNvPr id="0" name=""/>
        <dsp:cNvSpPr/>
      </dsp:nvSpPr>
      <dsp:spPr>
        <a:xfrm rot="240000">
          <a:off x="1753662" y="2670625"/>
          <a:ext cx="2326546" cy="108393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ru-RU" sz="1100" b="0" i="0" kern="1200" dirty="0" smtClean="0"/>
            <a:t>Упрощает структуру исходного объекта. Ему не нужно хранить историю версий своего состояния.</a:t>
          </a:r>
          <a:endParaRPr lang="ru-RU" sz="1100" b="0" i="0" kern="1200" dirty="0"/>
        </a:p>
      </dsp:txBody>
      <dsp:txXfrm>
        <a:off x="1806575" y="272353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5/10/2022</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factoring.guru/ru/design-patterns/comman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900" b="0" i="0" kern="1200" dirty="0" smtClean="0">
                <a:solidFill>
                  <a:schemeClr val="tx1"/>
                </a:solidFill>
                <a:effectLst/>
                <a:latin typeface="Segoe" pitchFamily="34" charset="0"/>
                <a:ea typeface="+mn-ea"/>
                <a:cs typeface="+mn-cs"/>
              </a:rPr>
              <a:t>Предположим, что вы пишете программу текстового редактора. Помимо обычного редактирования, ваш редактор позволяет менять форматирование текста, вставлять картинки и прочее.</a:t>
            </a:r>
          </a:p>
          <a:p>
            <a:r>
              <a:rPr lang="ru-RU" sz="900" b="0" i="0" kern="1200" dirty="0" smtClean="0">
                <a:solidFill>
                  <a:schemeClr val="tx1"/>
                </a:solidFill>
                <a:effectLst/>
                <a:latin typeface="Segoe" pitchFamily="34" charset="0"/>
                <a:ea typeface="+mn-ea"/>
                <a:cs typeface="+mn-cs"/>
              </a:rPr>
              <a:t>В какой-то момент вы решили сделать все эти действия отменяемыми. Для этого вам нужно сохранять текущее состояние редактора перед тем, как выполнить любое действие. Если потом пользователь решит отменить своё действие, вы достанете копию состояния из истории и восстановите старое состояние редактора.</a:t>
            </a:r>
          </a:p>
          <a:p>
            <a:r>
              <a:rPr lang="ru-RU" dirty="0" smtClean="0">
                <a:effectLst/>
              </a:rPr>
              <a:t>Перед выполнением команды вы можете сохранить копию состояния редактора, чтобы потом иметь возможность отменить операцию.</a:t>
            </a:r>
          </a:p>
          <a:p>
            <a:r>
              <a:rPr lang="ru-RU" sz="900" b="0" i="0" kern="1200" dirty="0" smtClean="0">
                <a:solidFill>
                  <a:schemeClr val="tx1"/>
                </a:solidFill>
                <a:effectLst/>
                <a:latin typeface="Segoe" pitchFamily="34" charset="0"/>
                <a:ea typeface="+mn-ea"/>
                <a:cs typeface="+mn-cs"/>
              </a:rPr>
              <a:t>Чтобы сделать копию состояния объекта, достаточно скопировать значение его полей. Таким образом, если вы сделали класс редактора достаточно открытым, то любой другой класс сможет заглянуть внутрь, чтобы скопировать его состояние.</a:t>
            </a:r>
          </a:p>
          <a:p>
            <a:r>
              <a:rPr lang="ru-RU" sz="900" b="0" i="0" kern="1200" dirty="0" smtClean="0">
                <a:solidFill>
                  <a:schemeClr val="tx1"/>
                </a:solidFill>
                <a:effectLst/>
                <a:latin typeface="Segoe" pitchFamily="34" charset="0"/>
                <a:ea typeface="+mn-ea"/>
                <a:cs typeface="+mn-cs"/>
              </a:rPr>
              <a:t>Казалось бы, что ещё нужно? Ведь теперь любая операция сможет сделать резервную копию редактора перед своим действием. Но такой наивный подход обеспечит вам уйму проблем в будущем. Ведь если вы решите провести </a:t>
            </a:r>
            <a:r>
              <a:rPr lang="ru-RU" sz="900" b="0" i="0" kern="1200" dirty="0" err="1" smtClean="0">
                <a:solidFill>
                  <a:schemeClr val="tx1"/>
                </a:solidFill>
                <a:effectLst/>
                <a:latin typeface="Segoe" pitchFamily="34" charset="0"/>
                <a:ea typeface="+mn-ea"/>
                <a:cs typeface="+mn-cs"/>
              </a:rPr>
              <a:t>рефакторинг</a:t>
            </a:r>
            <a:r>
              <a:rPr lang="ru-RU" sz="900" b="0" i="0" kern="1200" dirty="0" smtClean="0">
                <a:solidFill>
                  <a:schemeClr val="tx1"/>
                </a:solidFill>
                <a:effectLst/>
                <a:latin typeface="Segoe" pitchFamily="34" charset="0"/>
                <a:ea typeface="+mn-ea"/>
                <a:cs typeface="+mn-cs"/>
              </a:rPr>
              <a:t> — убрать или добавить парочку полей в класс редактора — то придётся менять код всех классов, которые могли копировать состояние редактора.</a:t>
            </a:r>
          </a:p>
          <a:p>
            <a:r>
              <a:rPr lang="ru-RU" dirty="0" smtClean="0">
                <a:effectLst/>
              </a:rPr>
              <a:t>Как команде создать снимок состояния редактора, если все его поля приватные?</a:t>
            </a:r>
          </a:p>
          <a:p>
            <a:r>
              <a:rPr lang="ru-RU" sz="900" b="0" i="0" kern="1200" dirty="0" smtClean="0">
                <a:solidFill>
                  <a:schemeClr val="tx1"/>
                </a:solidFill>
                <a:effectLst/>
                <a:latin typeface="Segoe" pitchFamily="34" charset="0"/>
                <a:ea typeface="+mn-ea"/>
                <a:cs typeface="+mn-cs"/>
              </a:rPr>
              <a:t>Но это ещё не все. Давайте теперь рассмотрим сами копии состояния редактора. Из чего состоит состояние редактора? Даже самый примитивный редактор должен иметь несколько полей для хранения текущего текста, позиции курсора и прокрутки экрана. Чтобы сделать копию состояния, вам нужно записать значения всех этих полей в некий «контейнер».</a:t>
            </a:r>
          </a:p>
          <a:p>
            <a:r>
              <a:rPr lang="ru-RU" sz="900" b="0" i="0" kern="1200" dirty="0" smtClean="0">
                <a:solidFill>
                  <a:schemeClr val="tx1"/>
                </a:solidFill>
                <a:effectLst/>
                <a:latin typeface="Segoe" pitchFamily="34" charset="0"/>
                <a:ea typeface="+mn-ea"/>
                <a:cs typeface="+mn-cs"/>
              </a:rPr>
              <a:t>Скорее всего, вам понадобится хранить массу таких контейнеров в качестве истории операций, поэтому удобнее всего сделать их объектами одного класса. Этот класс должен иметь много полей, но практически никаких методов. Чтобы другие объекты могли записывать и читать из него данные, вам придётся сделать его поля публичными. Но это приведёт к той же проблеме, что и с открытым классом редактора. Другие классы станут зависимыми от любых изменений в классе контейнера, который подвержен тем же изменениям, что и класс редактора.</a:t>
            </a:r>
          </a:p>
          <a:p>
            <a:r>
              <a:rPr lang="ru-RU" sz="900" b="0" i="0" kern="1200" dirty="0" smtClean="0">
                <a:solidFill>
                  <a:schemeClr val="tx1"/>
                </a:solidFill>
                <a:effectLst/>
                <a:latin typeface="Segoe" pitchFamily="34" charset="0"/>
                <a:ea typeface="+mn-ea"/>
                <a:cs typeface="+mn-cs"/>
              </a:rPr>
              <a:t>Получается, нам придётся либо открыть классы для всех желающих, испытывая массу хлопот с поддержкой кода, либо оставить классы закрытыми, отказавшись от идеи отмены операций. Нет ли какого-то другого пути?</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Все проблемы, описанные выше, возникают из-за нарушения инкапсуляции. Это когда одни объекты пытаются сделать работу за других, влезая в их приватную зону, чтобы собрать необходимые для операции данные.</a:t>
            </a:r>
          </a:p>
          <a:p>
            <a:r>
              <a:rPr lang="ru-RU" sz="900" b="0" i="0" kern="1200" dirty="0" smtClean="0">
                <a:solidFill>
                  <a:schemeClr val="tx1"/>
                </a:solidFill>
                <a:effectLst/>
                <a:latin typeface="Segoe" pitchFamily="34" charset="0"/>
                <a:ea typeface="+mn-ea"/>
                <a:cs typeface="+mn-cs"/>
              </a:rPr>
              <a:t>Паттерн Снимок поручает создание копии состояния объекта самому объекту, который этим состоянием владеет. Вместо того, чтобы делать снимок «извне», наш редактор сам сделает копию своих полей, ведь ему доступны все поля, даже приватные.</a:t>
            </a:r>
          </a:p>
          <a:p>
            <a:r>
              <a:rPr lang="ru-RU" sz="900" b="0" i="0" kern="1200" dirty="0" smtClean="0">
                <a:solidFill>
                  <a:schemeClr val="tx1"/>
                </a:solidFill>
                <a:effectLst/>
                <a:latin typeface="Segoe" pitchFamily="34" charset="0"/>
                <a:ea typeface="+mn-ea"/>
                <a:cs typeface="+mn-cs"/>
              </a:rPr>
              <a:t>Паттерн предлагает держать копию состояния в специальном объекте-</a:t>
            </a:r>
            <a:r>
              <a:rPr lang="ru-RU" sz="900" b="0" i="1" kern="1200" dirty="0" smtClean="0">
                <a:solidFill>
                  <a:schemeClr val="tx1"/>
                </a:solidFill>
                <a:effectLst/>
                <a:latin typeface="Segoe" pitchFamily="34" charset="0"/>
                <a:ea typeface="+mn-ea"/>
                <a:cs typeface="+mn-cs"/>
              </a:rPr>
              <a:t>снимке</a:t>
            </a:r>
            <a:r>
              <a:rPr lang="ru-RU" sz="900" b="0" i="0" kern="1200" dirty="0" smtClean="0">
                <a:solidFill>
                  <a:schemeClr val="tx1"/>
                </a:solidFill>
                <a:effectLst/>
                <a:latin typeface="Segoe" pitchFamily="34" charset="0"/>
                <a:ea typeface="+mn-ea"/>
                <a:cs typeface="+mn-cs"/>
              </a:rPr>
              <a:t> с ограниченным интерфейсом, позволяющим, например, узнать дату изготовления или название снимка. Но, с другой стороны, снимок должен быть открыт для своего </a:t>
            </a:r>
            <a:r>
              <a:rPr lang="ru-RU" sz="900" b="0" i="1" kern="1200" dirty="0" smtClean="0">
                <a:solidFill>
                  <a:schemeClr val="tx1"/>
                </a:solidFill>
                <a:effectLst/>
                <a:latin typeface="Segoe" pitchFamily="34" charset="0"/>
                <a:ea typeface="+mn-ea"/>
                <a:cs typeface="+mn-cs"/>
              </a:rPr>
              <a:t>создателя</a:t>
            </a:r>
            <a:r>
              <a:rPr lang="ru-RU" sz="900" b="0" i="0" kern="1200" dirty="0" smtClean="0">
                <a:solidFill>
                  <a:schemeClr val="tx1"/>
                </a:solidFill>
                <a:effectLst/>
                <a:latin typeface="Segoe" pitchFamily="34" charset="0"/>
                <a:ea typeface="+mn-ea"/>
                <a:cs typeface="+mn-cs"/>
              </a:rPr>
              <a:t>, позволяя прочесть и восстановить его внутреннее состояние.</a:t>
            </a:r>
          </a:p>
          <a:p>
            <a:r>
              <a:rPr lang="ru-RU" dirty="0" smtClean="0">
                <a:effectLst/>
              </a:rPr>
              <a:t>Снимок полностью открыт для создателя, но лишь частично открыт для опекунов.</a:t>
            </a:r>
          </a:p>
          <a:p>
            <a:r>
              <a:rPr lang="ru-RU" sz="900" b="0" i="0" kern="1200" dirty="0" smtClean="0">
                <a:solidFill>
                  <a:schemeClr val="tx1"/>
                </a:solidFill>
                <a:effectLst/>
                <a:latin typeface="Segoe" pitchFamily="34" charset="0"/>
                <a:ea typeface="+mn-ea"/>
                <a:cs typeface="+mn-cs"/>
              </a:rPr>
              <a:t>Такая схема позволяет создателям производить снимки и отдавать их для хранения другим объектам, называемым </a:t>
            </a:r>
            <a:r>
              <a:rPr lang="ru-RU" sz="900" b="0" i="1" kern="1200" dirty="0" smtClean="0">
                <a:solidFill>
                  <a:schemeClr val="tx1"/>
                </a:solidFill>
                <a:effectLst/>
                <a:latin typeface="Segoe" pitchFamily="34" charset="0"/>
                <a:ea typeface="+mn-ea"/>
                <a:cs typeface="+mn-cs"/>
              </a:rPr>
              <a:t>опекунами</a:t>
            </a:r>
            <a:r>
              <a:rPr lang="ru-RU" sz="900" b="0" i="0" kern="1200" dirty="0" smtClean="0">
                <a:solidFill>
                  <a:schemeClr val="tx1"/>
                </a:solidFill>
                <a:effectLst/>
                <a:latin typeface="Segoe" pitchFamily="34" charset="0"/>
                <a:ea typeface="+mn-ea"/>
                <a:cs typeface="+mn-cs"/>
              </a:rPr>
              <a:t>. Опекунам будет доступен только ограниченный интерфейс снимка, поэтому они никак не смогут повлиять на «внутренности» самого снимка. В нужный момент опекун может попросить создателя восстановить своё состояние, передав ему соответствующий снимок.</a:t>
            </a:r>
          </a:p>
          <a:p>
            <a:r>
              <a:rPr lang="ru-RU" sz="900" b="0" i="0" kern="1200" dirty="0" smtClean="0">
                <a:solidFill>
                  <a:schemeClr val="tx1"/>
                </a:solidFill>
                <a:effectLst/>
                <a:latin typeface="Segoe" pitchFamily="34" charset="0"/>
                <a:ea typeface="+mn-ea"/>
                <a:cs typeface="+mn-cs"/>
              </a:rPr>
              <a:t>В примере с редактором вы можете сделать опекуном отдельный класс, который будет хранить список выполненных операций. Ограниченный интерфейс снимков позволит демонстрировать пользователю красивый список с названиями и датами выполненных операций. А когда пользователь решит откатить операцию, класс истории возьмёт последний снимок из стека и отправит его объекту редактор для восстановления.</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паттерн </a:t>
            </a:r>
            <a:r>
              <a:rPr lang="ru-RU" sz="900" b="1" i="0" kern="1200" dirty="0" smtClean="0">
                <a:solidFill>
                  <a:schemeClr val="tx1"/>
                </a:solidFill>
                <a:effectLst/>
                <a:latin typeface="Segoe" pitchFamily="34" charset="0"/>
                <a:ea typeface="+mn-ea"/>
                <a:cs typeface="+mn-cs"/>
              </a:rPr>
              <a:t>Снимок</a:t>
            </a:r>
            <a:r>
              <a:rPr lang="ru-RU" sz="900" b="0" i="0" kern="1200" dirty="0" smtClean="0">
                <a:solidFill>
                  <a:schemeClr val="tx1"/>
                </a:solidFill>
                <a:effectLst/>
                <a:latin typeface="Segoe" pitchFamily="34" charset="0"/>
                <a:ea typeface="+mn-ea"/>
                <a:cs typeface="+mn-cs"/>
              </a:rPr>
              <a:t> используется совместно с паттерном </a:t>
            </a:r>
            <a:r>
              <a:rPr lang="ru-RU" sz="900" b="1" i="0" u="none" strike="noStrike" kern="1200" dirty="0" smtClean="0">
                <a:solidFill>
                  <a:schemeClr val="tx1"/>
                </a:solidFill>
                <a:effectLst/>
                <a:latin typeface="Segoe" pitchFamily="34" charset="0"/>
                <a:ea typeface="+mn-ea"/>
                <a:cs typeface="+mn-cs"/>
                <a:hlinkClick r:id="rId3"/>
              </a:rPr>
              <a:t>Команда</a:t>
            </a:r>
            <a:r>
              <a:rPr lang="ru-RU" sz="900" b="0" i="0" kern="1200" dirty="0" smtClean="0">
                <a:solidFill>
                  <a:schemeClr val="tx1"/>
                </a:solidFill>
                <a:effectLst/>
                <a:latin typeface="Segoe" pitchFamily="34" charset="0"/>
                <a:ea typeface="+mn-ea"/>
                <a:cs typeface="+mn-cs"/>
              </a:rPr>
              <a:t> и позволяет хранить резервные копии сложного состояния текстового редактора и восстанавливать его, если потребуется.</a:t>
            </a:r>
          </a:p>
          <a:p>
            <a:r>
              <a:rPr lang="ru-RU" dirty="0" smtClean="0">
                <a:effectLst/>
              </a:rPr>
              <a:t>Пример сохранения снимков состояния текстового редактора.</a:t>
            </a:r>
          </a:p>
          <a:p>
            <a:r>
              <a:rPr lang="ru-RU" sz="900" b="0" i="0" kern="1200" dirty="0" smtClean="0">
                <a:solidFill>
                  <a:schemeClr val="tx1"/>
                </a:solidFill>
                <a:effectLst/>
                <a:latin typeface="Segoe" pitchFamily="34" charset="0"/>
                <a:ea typeface="+mn-ea"/>
                <a:cs typeface="+mn-cs"/>
              </a:rPr>
              <a:t>Объекты команд выступают в роли опекунов и запрашивают снимки у редактора перед тем, как выполнить своё действие. Если потребуется отменить операцию, команда сможет восстановить состояние редактора, используя сохранённый снимок.</a:t>
            </a:r>
          </a:p>
          <a:p>
            <a:r>
              <a:rPr lang="ru-RU" sz="900" b="0" i="0" kern="1200" dirty="0" smtClean="0">
                <a:solidFill>
                  <a:schemeClr val="tx1"/>
                </a:solidFill>
                <a:effectLst/>
                <a:latin typeface="Segoe" pitchFamily="34" charset="0"/>
                <a:ea typeface="+mn-ea"/>
                <a:cs typeface="+mn-cs"/>
              </a:rPr>
              <a:t>При этом снимок не имеет публичных полей, поэтому другие объекты не имеют доступа к его внутренним данным. Снимки связаны с определённым редактором, который их создал. Они же и восстанавливают состояние своего редактора. Это позволяет программе иметь одновременно несколько объектов редакторов, например, разбитых по разным вкладкам программы.</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Когда вам нужно сохранять мгновенные снимки состояния объекта (или его части), чтобы впоследствии объект можно было восстановить в том же состоянии.</a:t>
            </a:r>
          </a:p>
          <a:p>
            <a:r>
              <a:rPr lang="ru-RU" sz="900" b="0" i="0" kern="1200" dirty="0" smtClean="0">
                <a:solidFill>
                  <a:schemeClr val="tx1"/>
                </a:solidFill>
                <a:effectLst/>
                <a:latin typeface="Segoe" pitchFamily="34" charset="0"/>
                <a:ea typeface="+mn-ea"/>
                <a:cs typeface="+mn-cs"/>
              </a:rPr>
              <a:t> Паттерн Снимок позволяет создавать любое количество снимков объекта и хранить их, независимо от объекта, с которого делают снимок. Снимки часто используют не только для реализации операции отмены, но и для транзакций, когда состояние объекта нужно «откатить», если операция не удалась.</a:t>
            </a:r>
          </a:p>
          <a:p>
            <a:r>
              <a:rPr lang="ru-RU" sz="900" b="1" i="0" kern="1200" dirty="0" smtClean="0">
                <a:solidFill>
                  <a:schemeClr val="tx1"/>
                </a:solidFill>
                <a:effectLst/>
                <a:latin typeface="Segoe" pitchFamily="34" charset="0"/>
                <a:ea typeface="+mn-ea"/>
                <a:cs typeface="+mn-cs"/>
              </a:rPr>
              <a:t> Когда прямое получение состояния объекта раскрывает приватные детали его реализации, нарушая инкапсуляцию.</a:t>
            </a:r>
          </a:p>
          <a:p>
            <a:r>
              <a:rPr lang="ru-RU" sz="900" b="0" i="0" kern="1200" dirty="0" smtClean="0">
                <a:solidFill>
                  <a:schemeClr val="tx1"/>
                </a:solidFill>
                <a:effectLst/>
                <a:latin typeface="Segoe" pitchFamily="34" charset="0"/>
                <a:ea typeface="+mn-ea"/>
                <a:cs typeface="+mn-cs"/>
              </a:rPr>
              <a:t> Паттерн предлагает изготовить снимок самому исходному объекту, поскольку ему доступны все поля, даже приватные.</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061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12</a:t>
            </a:fld>
            <a:endParaRPr lang="en-US"/>
          </a:p>
        </p:txBody>
      </p:sp>
    </p:spTree>
    <p:extLst>
      <p:ext uri="{BB962C8B-B14F-4D97-AF65-F5344CB8AC3E}">
        <p14:creationId xmlns:p14="http://schemas.microsoft.com/office/powerpoint/2010/main" val="443201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5/10/2022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554545"/>
          </a:xfrm>
          <a:prstGeom prst="rect">
            <a:avLst/>
          </a:prstGeom>
        </p:spPr>
        <p:txBody>
          <a:bodyPr>
            <a:spAutoFit/>
          </a:bodyPr>
          <a:lstStyle/>
          <a:p>
            <a:pPr algn="ctr"/>
            <a:r>
              <a:rPr lang="ru-RU" sz="3200" dirty="0">
                <a:solidFill>
                  <a:schemeClr val="accent1"/>
                </a:solidFill>
                <a:latin typeface="+mj-lt"/>
                <a:ea typeface="+mj-ea"/>
                <a:cs typeface="+mj-cs"/>
              </a:rPr>
              <a:t>Поведенческие паттерны проектирования</a:t>
            </a:r>
          </a:p>
          <a:p>
            <a:pPr algn="ctr" defTabSz="457200" eaLnBrk="1" hangingPunct="1"/>
            <a:r>
              <a:rPr lang="ru-RU" sz="3200" dirty="0">
                <a:solidFill>
                  <a:schemeClr val="accent1"/>
                </a:solidFill>
                <a:latin typeface="+mj-lt"/>
                <a:ea typeface="+mj-ea"/>
                <a:cs typeface="+mj-cs"/>
              </a:rPr>
              <a:t>Снимок</a:t>
            </a:r>
          </a:p>
          <a:p>
            <a:pPr algn="ctr" defTabSz="457200" eaLnBrk="1" hangingPunct="1"/>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990600"/>
            <a:ext cx="6781800" cy="6197600"/>
          </a:xfrm>
        </p:spPr>
        <p:txBody>
          <a:bodyPr>
            <a:normAutofit/>
          </a:bodyPr>
          <a:lstStyle/>
          <a:p>
            <a:r>
              <a:rPr lang="ru-RU" sz="2400" dirty="0"/>
              <a:t>Когда вам нужно сохранять мгновенные снимки состояния объекта (или его части), чтобы впоследствии объект можно было восстановить в том же состоянии.</a:t>
            </a:r>
          </a:p>
          <a:p>
            <a:r>
              <a:rPr lang="ru-RU" sz="2400" dirty="0"/>
              <a:t>  Когда прямое получение состояния объекта раскрывает приватные детали его реализации, нарушая инкапсуляцию</a:t>
            </a:r>
            <a:r>
              <a:rPr lang="ru-RU" sz="2400" dirty="0" smtClean="0"/>
              <a:t>.</a:t>
            </a:r>
            <a:endParaRPr lang="ru-RU" sz="2400"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164067429"/>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1788322666"/>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a:t>Снимок</a:t>
            </a:r>
            <a:r>
              <a:rPr lang="ru-RU" dirty="0"/>
              <a:t> </a:t>
            </a:r>
          </a:p>
        </p:txBody>
      </p:sp>
      <p:sp>
        <p:nvSpPr>
          <p:cNvPr id="3" name="Объект 2"/>
          <p:cNvSpPr>
            <a:spLocks noGrp="1"/>
          </p:cNvSpPr>
          <p:nvPr>
            <p:ph idx="1"/>
          </p:nvPr>
        </p:nvSpPr>
        <p:spPr>
          <a:xfrm>
            <a:off x="609598" y="660400"/>
            <a:ext cx="6347714" cy="3880773"/>
          </a:xfrm>
        </p:spPr>
        <p:txBody>
          <a:bodyPr>
            <a:normAutofit/>
          </a:bodyPr>
          <a:lstStyle/>
          <a:p>
            <a:r>
              <a:rPr lang="ru-RU" b="1" dirty="0"/>
              <a:t>Снимок</a:t>
            </a:r>
            <a:r>
              <a:rPr lang="ru-RU" dirty="0"/>
              <a:t> — это поведенческий паттерн проектирования, который позволяет сохранять и восстанавливать прошлые состояния объектов, не раскрывая подробностей их реализации.</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½Ð¸Ð¼Ð¾Ð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06221"/>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Picture 2" descr="ÐÐµÑÐµÐ´ Ð²ÑÐ¿Ð¾Ð»Ð½ÐµÐ½Ð¸ÐµÐ¼ ÐºÐ¾Ð¼Ð°Ð½Ð´Ñ Ð²Ñ Ð¼Ð¾Ð¶ÐµÑÐµ ÑÐ¾ÑÑÐ°Ð½Ð¸ÑÑ ÐºÐ¾Ð¿Ð¸Ñ ÑÐ¾ÑÑÐ¾ÑÐ½Ð¸Ñ ÑÐµÐ´Ð°ÐºÑÐ¾ÑÐ°, ÑÑÐ¾Ð±Ñ Ð¿Ð¾ÑÐ¾Ð¼ Ð¸Ð¼ÐµÑÑ Ð²Ð¾Ð·Ð¼Ð¾Ð¶Ð½Ð¾ÑÑÑ Ð¾ÑÐ¼ÐµÐ½Ð¸ÑÑ Ð¾Ð¿ÐµÑÐ°Ñ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42" y="838200"/>
            <a:ext cx="7095757" cy="27175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ÐÐ°Ðº ÐºÐ¾Ð¼Ð°Ð½Ð´Ðµ ÑÐ¾Ð·Ð´Ð°ÑÑ ÑÐ½Ð¸Ð¼Ð¾Ðº ÑÐ¾ÑÑÐ¾ÑÐ½Ð¸Ñ ÑÐµÐ´Ð°ÐºÑÐ¾ÑÐ°, ÐµÑÐ»Ð¸ Ð²ÑÐµ ÐµÐ³Ð¾ Ð¿Ð¾Ð»Ñ Ð¿ÑÐ¸Ð²Ð°ÑÐ½ÑÐ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798418"/>
            <a:ext cx="31432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 name="Picture 2" descr="Ð¡Ð½Ð¸Ð¼Ð¾Ðº Ð¿Ð¾Ð»Ð½Ð¾ÑÑÑÑ Ð¾ÑÐºÑÑÑ Ð´Ð»Ñ ÑÐ¾Ð·Ð´Ð°ÑÐµÐ»Ñ, Ð½Ð¾ Ð»Ð¸ÑÑ ÑÐ°ÑÑÐ¸ÑÐ½Ð¾ Ð¾ÑÐºÑÑÑ Ð´Ð»Ñ Ð¾Ð¿ÐµÐºÑÐ½Ð¾Ð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2051"/>
            <a:ext cx="8077200" cy="595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noAutofit/>
          </a:bodyPr>
          <a:lstStyle/>
          <a:p>
            <a:r>
              <a:rPr lang="ru-RU" sz="2000" b="1" dirty="0" smtClean="0"/>
              <a:t>Структура</a:t>
            </a:r>
            <a:br>
              <a:rPr lang="ru-RU" sz="2000" b="1" dirty="0" smtClean="0"/>
            </a:br>
            <a:r>
              <a:rPr lang="ru-RU" sz="2000" b="1" dirty="0"/>
              <a:t>Классическая реализация на вложенных классах</a:t>
            </a:r>
            <a:br>
              <a:rPr lang="ru-RU" sz="2000" b="1" dirty="0"/>
            </a:br>
            <a:r>
              <a:rPr lang="ru-RU" sz="2000" b="1" dirty="0"/>
              <a:t/>
            </a:r>
            <a:br>
              <a:rPr lang="ru-RU" sz="2000" b="1" dirty="0"/>
            </a:b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Прямоугольник 4"/>
          <p:cNvSpPr/>
          <p:nvPr/>
        </p:nvSpPr>
        <p:spPr>
          <a:xfrm>
            <a:off x="118648" y="1059588"/>
            <a:ext cx="2776952" cy="1015663"/>
          </a:xfrm>
          <a:prstGeom prst="rect">
            <a:avLst/>
          </a:prstGeom>
        </p:spPr>
        <p:txBody>
          <a:bodyPr wrap="square">
            <a:spAutoFit/>
          </a:bodyPr>
          <a:lstStyle/>
          <a:p>
            <a:r>
              <a:rPr lang="ru-RU" sz="1200" b="1" dirty="0" smtClean="0"/>
              <a:t>1. </a:t>
            </a:r>
            <a:r>
              <a:rPr lang="ru-RU" sz="1200" b="1" dirty="0"/>
              <a:t>Создатель</a:t>
            </a:r>
            <a:r>
              <a:rPr lang="ru-RU" sz="1200" dirty="0"/>
              <a:t> может производить снимки своего состояния, а также воспроизводить прошлое состояние, если подать в него готовый снимок.</a:t>
            </a:r>
          </a:p>
        </p:txBody>
      </p:sp>
      <p:sp>
        <p:nvSpPr>
          <p:cNvPr id="6" name="Прямоугольник 5"/>
          <p:cNvSpPr/>
          <p:nvPr/>
        </p:nvSpPr>
        <p:spPr>
          <a:xfrm>
            <a:off x="2817088" y="1031155"/>
            <a:ext cx="4791711" cy="954107"/>
          </a:xfrm>
          <a:prstGeom prst="rect">
            <a:avLst/>
          </a:prstGeom>
        </p:spPr>
        <p:txBody>
          <a:bodyPr wrap="square">
            <a:spAutoFit/>
          </a:bodyPr>
          <a:lstStyle/>
          <a:p>
            <a:r>
              <a:rPr lang="ru-RU" sz="1400" b="1" dirty="0" smtClean="0"/>
              <a:t>2. Снимок</a:t>
            </a:r>
            <a:r>
              <a:rPr lang="ru-RU" sz="1400" dirty="0"/>
              <a:t> — это простой объект данных, содержащий состояние создателя. Надёжнее всего сделать объекты снимков неизменяемыми, передавая в них состояние только </a:t>
            </a:r>
            <a:r>
              <a:rPr lang="ru-RU" sz="1400" dirty="0" smtClean="0"/>
              <a:t>через </a:t>
            </a:r>
            <a:r>
              <a:rPr lang="ru-RU" sz="1400" dirty="0"/>
              <a:t>конструктор.</a:t>
            </a:r>
          </a:p>
        </p:txBody>
      </p:sp>
      <p:sp>
        <p:nvSpPr>
          <p:cNvPr id="7" name="Прямоугольник 6"/>
          <p:cNvSpPr/>
          <p:nvPr/>
        </p:nvSpPr>
        <p:spPr>
          <a:xfrm>
            <a:off x="5790632" y="1916290"/>
            <a:ext cx="2437647" cy="3108543"/>
          </a:xfrm>
          <a:prstGeom prst="rect">
            <a:avLst/>
          </a:prstGeom>
        </p:spPr>
        <p:txBody>
          <a:bodyPr wrap="square">
            <a:spAutoFit/>
          </a:bodyPr>
          <a:lstStyle/>
          <a:p>
            <a:r>
              <a:rPr lang="ru-RU" sz="1400" b="1" dirty="0" smtClean="0"/>
              <a:t>3. </a:t>
            </a:r>
            <a:r>
              <a:rPr lang="ru-RU" sz="1400" b="1" dirty="0"/>
              <a:t>Опекун</a:t>
            </a:r>
            <a:r>
              <a:rPr lang="ru-RU" sz="1400" dirty="0"/>
              <a:t> должен знать, когда делать снимок создателя и когда его нужно восстанавливать.</a:t>
            </a:r>
          </a:p>
          <a:p>
            <a:r>
              <a:rPr lang="ru-RU" sz="1400" dirty="0"/>
              <a:t>Опекун может хранить историю прошлых состояний создателя в виде стека из снимков. Когда понадобится отменить выполненную операцию, он возьмёт «верхний» снимок из стека и передаст его создателю для восстановления.</a:t>
            </a:r>
          </a:p>
        </p:txBody>
      </p:sp>
      <p:sp>
        <p:nvSpPr>
          <p:cNvPr id="8" name="Прямоугольник 7"/>
          <p:cNvSpPr/>
          <p:nvPr/>
        </p:nvSpPr>
        <p:spPr>
          <a:xfrm>
            <a:off x="555282" y="3495654"/>
            <a:ext cx="3251579" cy="2246769"/>
          </a:xfrm>
          <a:prstGeom prst="rect">
            <a:avLst/>
          </a:prstGeom>
        </p:spPr>
        <p:txBody>
          <a:bodyPr wrap="square">
            <a:spAutoFit/>
          </a:bodyPr>
          <a:lstStyle/>
          <a:p>
            <a:r>
              <a:rPr lang="ru-RU" sz="1400" b="1" dirty="0" smtClean="0"/>
              <a:t>4. Снимок</a:t>
            </a:r>
            <a:r>
              <a:rPr lang="ru-RU" sz="1400" dirty="0"/>
              <a:t> — это внутренний класс по отношению к классу создателя. Именно поэтому он имеет полный доступ к полям и методам создателя, даже приватным. С другой стороны, опекун не имеет доступа ни к состоянию, ни к методам снимков и может всего лишь хранить ссылки на эти объекты.</a:t>
            </a:r>
          </a:p>
        </p:txBody>
      </p:sp>
      <p:pic>
        <p:nvPicPr>
          <p:cNvPr id="4098" name="Picture 2" descr="Ð¡ÑÑÑÐºÑÑÑÐ° ÐºÐ»Ð°ÑÑÐ¾Ð² Ð¿Ð°ÑÑÐµÑÐ½Ð° Ð¡Ð½Ð¸Ð¼Ð¾Ðº (Ð¥ÑÐ°Ð½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2" y="2019278"/>
            <a:ext cx="5524500" cy="2952751"/>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457200" y="5887222"/>
            <a:ext cx="7315200" cy="923330"/>
          </a:xfrm>
          <a:prstGeom prst="rect">
            <a:avLst/>
          </a:prstGeom>
        </p:spPr>
        <p:txBody>
          <a:bodyPr wrap="square">
            <a:spAutoFit/>
          </a:bodyPr>
          <a:lstStyle/>
          <a:p>
            <a:r>
              <a:rPr lang="ru-RU" dirty="0">
                <a:solidFill>
                  <a:srgbClr val="444444"/>
                </a:solidFill>
                <a:latin typeface="PT Sans"/>
              </a:rPr>
              <a:t>Классическая реализация паттерна полагается на механизм вложенных классов, который доступен лишь в некоторых языках программирования (C++, C#, </a:t>
            </a:r>
            <a:r>
              <a:rPr lang="ru-RU" dirty="0" err="1">
                <a:solidFill>
                  <a:srgbClr val="444444"/>
                </a:solidFill>
                <a:latin typeface="PT Sans"/>
              </a:rPr>
              <a:t>Java</a:t>
            </a:r>
            <a:r>
              <a:rPr lang="ru-RU" dirty="0">
                <a:solidFill>
                  <a:srgbClr val="444444"/>
                </a:solidFill>
                <a:latin typeface="PT Sans"/>
              </a:rPr>
              <a:t>).</a:t>
            </a:r>
            <a:endParaRPr lang="ru-RU" dirty="0"/>
          </a:p>
        </p:txBody>
      </p:sp>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52598" cy="1320800"/>
          </a:xfrm>
        </p:spPr>
        <p:txBody>
          <a:bodyPr>
            <a:noAutofit/>
          </a:bodyPr>
          <a:lstStyle/>
          <a:p>
            <a:r>
              <a:rPr lang="ru-RU" sz="2400" b="1" dirty="0" smtClean="0"/>
              <a:t>Структура</a:t>
            </a:r>
            <a:br>
              <a:rPr lang="ru-RU" sz="2400" b="1" dirty="0" smtClean="0"/>
            </a:br>
            <a:r>
              <a:rPr lang="ru-RU" sz="2400" b="1" dirty="0"/>
              <a:t>Реализация с пустым промежуточным интерфейсом</a:t>
            </a:r>
            <a:br>
              <a:rPr lang="ru-RU" sz="2400" b="1" dirty="0"/>
            </a:br>
            <a:r>
              <a:rPr lang="ru-RU" sz="2400" b="1" dirty="0"/>
              <a:t/>
            </a:r>
            <a:br>
              <a:rPr lang="ru-RU" sz="2400" b="1" dirty="0"/>
            </a:br>
            <a:r>
              <a:rPr lang="ru-RU" sz="2400" b="1" dirty="0"/>
              <a:t/>
            </a:r>
            <a:br>
              <a:rPr lang="ru-RU" sz="2400" b="1" dirty="0"/>
            </a:br>
            <a:endParaRPr lang="ru-RU" sz="2400"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Прямоугольник 4"/>
          <p:cNvSpPr/>
          <p:nvPr/>
        </p:nvSpPr>
        <p:spPr>
          <a:xfrm>
            <a:off x="118648" y="1059588"/>
            <a:ext cx="2776952" cy="830997"/>
          </a:xfrm>
          <a:prstGeom prst="rect">
            <a:avLst/>
          </a:prstGeom>
        </p:spPr>
        <p:txBody>
          <a:bodyPr wrap="square">
            <a:spAutoFit/>
          </a:bodyPr>
          <a:lstStyle/>
          <a:p>
            <a:r>
              <a:rPr lang="ru-RU" sz="1200" b="1" dirty="0" smtClean="0"/>
              <a:t>1. </a:t>
            </a:r>
            <a:r>
              <a:rPr lang="ru-RU" sz="1200" dirty="0"/>
              <a:t>В этой реализации создатель работает напрямую с конкретным классом снимка, а опекун — только с его ограниченным интерфейсом.</a:t>
            </a:r>
          </a:p>
        </p:txBody>
      </p:sp>
      <p:sp>
        <p:nvSpPr>
          <p:cNvPr id="6" name="Прямоугольник 5"/>
          <p:cNvSpPr/>
          <p:nvPr/>
        </p:nvSpPr>
        <p:spPr>
          <a:xfrm>
            <a:off x="2817089" y="1031155"/>
            <a:ext cx="4140226" cy="738664"/>
          </a:xfrm>
          <a:prstGeom prst="rect">
            <a:avLst/>
          </a:prstGeom>
        </p:spPr>
        <p:txBody>
          <a:bodyPr wrap="square">
            <a:spAutoFit/>
          </a:bodyPr>
          <a:lstStyle/>
          <a:p>
            <a:r>
              <a:rPr lang="ru-RU" sz="1400" b="1" dirty="0" smtClean="0"/>
              <a:t>2. </a:t>
            </a:r>
            <a:r>
              <a:rPr lang="ru-RU" sz="1400" dirty="0"/>
              <a:t>Благодаря этому достигается тот же эффект, что и в классической реализации. Создатель имеет полный доступ к снимку, а опекун — нет.</a:t>
            </a:r>
          </a:p>
        </p:txBody>
      </p:sp>
      <p:pic>
        <p:nvPicPr>
          <p:cNvPr id="5122" name="Picture 2" descr="Ð¡ÑÑÑÐºÑÑÑÐ° ÐºÐ»Ð°ÑÑÐ¾Ð² Ð¿Ð°ÑÑÐµÑÐ½Ð° Ð¡Ð½Ð¸Ð¼Ð¾Ðº (Ð¥ÑÐ°Ð½Ð¸ÑÐµ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42802"/>
            <a:ext cx="5334000"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143000" y="5404802"/>
            <a:ext cx="4572000" cy="923330"/>
          </a:xfrm>
          <a:prstGeom prst="rect">
            <a:avLst/>
          </a:prstGeom>
        </p:spPr>
        <p:txBody>
          <a:bodyPr>
            <a:spAutoFit/>
          </a:bodyPr>
          <a:lstStyle/>
          <a:p>
            <a:r>
              <a:rPr lang="ru-RU" dirty="0">
                <a:solidFill>
                  <a:srgbClr val="444444"/>
                </a:solidFill>
                <a:latin typeface="PT Sans"/>
              </a:rPr>
              <a:t>Подходит для языков, не имеющих механизма вложенных классов (например, PHP).</a:t>
            </a:r>
            <a:endParaRPr lang="ru-RU" dirty="0"/>
          </a:p>
        </p:txBody>
      </p:sp>
    </p:spTree>
    <p:extLst>
      <p:ext uri="{BB962C8B-B14F-4D97-AF65-F5344CB8AC3E}">
        <p14:creationId xmlns:p14="http://schemas.microsoft.com/office/powerpoint/2010/main" val="10442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noAutofit/>
          </a:bodyPr>
          <a:lstStyle/>
          <a:p>
            <a:r>
              <a:rPr lang="ru-RU" sz="2000" b="1" dirty="0" smtClean="0"/>
              <a:t>Структура</a:t>
            </a:r>
            <a:br>
              <a:rPr lang="ru-RU" sz="2000" b="1" dirty="0" smtClean="0"/>
            </a:br>
            <a:r>
              <a:rPr lang="ru-RU" sz="2000" b="1" dirty="0"/>
              <a:t>Классическая реализация на вложенных классах</a:t>
            </a:r>
            <a:br>
              <a:rPr lang="ru-RU" sz="2000" b="1" dirty="0"/>
            </a:br>
            <a:r>
              <a:rPr lang="ru-RU" sz="2000" b="1" dirty="0"/>
              <a:t/>
            </a:r>
            <a:br>
              <a:rPr lang="ru-RU" sz="2000" b="1" dirty="0"/>
            </a:b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Прямоугольник 4"/>
          <p:cNvSpPr/>
          <p:nvPr/>
        </p:nvSpPr>
        <p:spPr>
          <a:xfrm>
            <a:off x="170882" y="720635"/>
            <a:ext cx="3181918" cy="1384995"/>
          </a:xfrm>
          <a:prstGeom prst="rect">
            <a:avLst/>
          </a:prstGeom>
        </p:spPr>
        <p:txBody>
          <a:bodyPr wrap="square">
            <a:spAutoFit/>
          </a:bodyPr>
          <a:lstStyle/>
          <a:p>
            <a:r>
              <a:rPr lang="ru-RU" sz="1200" b="1" dirty="0" smtClean="0"/>
              <a:t>1. </a:t>
            </a:r>
            <a:r>
              <a:rPr lang="ru-RU" sz="1200" dirty="0"/>
              <a:t>Эта реализация разрешает иметь несколько видов создателей и снимков. Каждому классу создателей соответствует свой класс снимков. Ни создатели, ни снимки не позволяют другим объектам прочесть своё состояние.</a:t>
            </a:r>
          </a:p>
        </p:txBody>
      </p:sp>
      <p:sp>
        <p:nvSpPr>
          <p:cNvPr id="6" name="Прямоугольник 5"/>
          <p:cNvSpPr/>
          <p:nvPr/>
        </p:nvSpPr>
        <p:spPr>
          <a:xfrm>
            <a:off x="3135101" y="720635"/>
            <a:ext cx="3951199" cy="1384995"/>
          </a:xfrm>
          <a:prstGeom prst="rect">
            <a:avLst/>
          </a:prstGeom>
        </p:spPr>
        <p:txBody>
          <a:bodyPr wrap="square">
            <a:spAutoFit/>
          </a:bodyPr>
          <a:lstStyle/>
          <a:p>
            <a:r>
              <a:rPr lang="ru-RU" sz="1400" b="1" dirty="0" smtClean="0"/>
              <a:t>2. </a:t>
            </a:r>
            <a:r>
              <a:rPr lang="ru-RU" sz="1400" dirty="0"/>
              <a:t>Здесь опекун ещё более жёстко ограничен в доступе к состоянию создателей и снимков. Но, с другой стороны, опекун становится независим от создателей, поскольку метод восстановления теперь находится в самих снимках.</a:t>
            </a:r>
          </a:p>
        </p:txBody>
      </p:sp>
      <p:sp>
        <p:nvSpPr>
          <p:cNvPr id="7" name="Прямоугольник 6"/>
          <p:cNvSpPr/>
          <p:nvPr/>
        </p:nvSpPr>
        <p:spPr>
          <a:xfrm>
            <a:off x="4498138" y="3352800"/>
            <a:ext cx="2437647" cy="2462213"/>
          </a:xfrm>
          <a:prstGeom prst="rect">
            <a:avLst/>
          </a:prstGeom>
        </p:spPr>
        <p:txBody>
          <a:bodyPr wrap="square">
            <a:spAutoFit/>
          </a:bodyPr>
          <a:lstStyle/>
          <a:p>
            <a:r>
              <a:rPr lang="ru-RU" sz="1400" b="1" dirty="0" smtClean="0"/>
              <a:t>3. </a:t>
            </a:r>
            <a:r>
              <a:rPr lang="ru-RU" sz="1400" dirty="0"/>
              <a:t>Снимки теперь связаны с теми создателями, из которых они сделаны. Они по-прежнему получают состояние через конструктор. Благодаря близкой связи между классами, снимки знают, как восстановить состояние своих создателей.</a:t>
            </a:r>
          </a:p>
        </p:txBody>
      </p:sp>
      <p:pic>
        <p:nvPicPr>
          <p:cNvPr id="6146" name="Picture 2" descr="Ð¡Ð½Ð¸Ð¼Ð¾Ðº Ñ Ð¿Ð¾Ð²ÑÑÐµÐ½Ð½Ð¾Ð¹ Ð·Ð°ÑÐ¸ÑÐ¾Ð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81" y="2117332"/>
            <a:ext cx="5619750" cy="3238501"/>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295400" y="5931258"/>
            <a:ext cx="4572000" cy="923330"/>
          </a:xfrm>
          <a:prstGeom prst="rect">
            <a:avLst/>
          </a:prstGeom>
        </p:spPr>
        <p:txBody>
          <a:bodyPr>
            <a:spAutoFit/>
          </a:bodyPr>
          <a:lstStyle/>
          <a:p>
            <a:r>
              <a:rPr lang="ru-RU" dirty="0">
                <a:solidFill>
                  <a:srgbClr val="444444"/>
                </a:solidFill>
                <a:latin typeface="PT Sans"/>
              </a:rPr>
              <a:t>Когда нужно полностью исключить возможность доступа к состоянию создателей и снимков.</a:t>
            </a:r>
            <a:endParaRPr lang="ru-RU" dirty="0"/>
          </a:p>
        </p:txBody>
      </p:sp>
    </p:spTree>
    <p:extLst>
      <p:ext uri="{BB962C8B-B14F-4D97-AF65-F5344CB8AC3E}">
        <p14:creationId xmlns:p14="http://schemas.microsoft.com/office/powerpoint/2010/main" val="316617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pic>
        <p:nvPicPr>
          <p:cNvPr id="7170" name="Picture 2" descr="Ð¡ÑÑÑÐºÑÑÑÐ° ÐºÐ»Ð°ÑÑÐ¾Ð² Ð¿ÑÐ¸Ð¼ÐµÑÐ° Ð¿Ð°ÑÑÐµÑÐ½Ð° Ð¡Ð½Ð¸Ð¼Ð¾Ð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68490"/>
            <a:ext cx="816428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
        <p:nvSpPr>
          <p:cNvPr id="6" name="Прямоугольник 5"/>
          <p:cNvSpPr/>
          <p:nvPr/>
        </p:nvSpPr>
        <p:spPr>
          <a:xfrm>
            <a:off x="0" y="0"/>
            <a:ext cx="9144000" cy="261610"/>
          </a:xfrm>
          <a:prstGeom prst="rect">
            <a:avLst/>
          </a:prstGeom>
        </p:spPr>
        <p:txBody>
          <a:bodyPr wrap="square" numCol="2">
            <a:spAutoFit/>
          </a:bodyPr>
          <a:lstStyle/>
          <a:p>
            <a:endParaRPr lang="ru-RU" sz="1100" dirty="0">
              <a:solidFill>
                <a:srgbClr val="000000"/>
              </a:solidFill>
              <a:latin typeface="Consolas" panose="020B0609020204030204" pitchFamily="49" charset="0"/>
            </a:endParaRPr>
          </a:p>
        </p:txBody>
      </p:sp>
      <p:sp>
        <p:nvSpPr>
          <p:cNvPr id="8" name="Прямоугольник 7"/>
          <p:cNvSpPr/>
          <p:nvPr/>
        </p:nvSpPr>
        <p:spPr>
          <a:xfrm>
            <a:off x="76200" y="76200"/>
            <a:ext cx="9067800" cy="6924973"/>
          </a:xfrm>
          <a:prstGeom prst="rect">
            <a:avLst/>
          </a:prstGeom>
        </p:spPr>
        <p:txBody>
          <a:bodyPr wrap="square">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Editor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field text, </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selectionWidth</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method </a:t>
            </a:r>
            <a:r>
              <a:rPr lang="en-US" sz="1200" dirty="0" err="1">
                <a:solidFill>
                  <a:srgbClr val="000000"/>
                </a:solidFill>
                <a:latin typeface="Consolas" panose="020B0609020204030204" pitchFamily="49" charset="0"/>
              </a:rPr>
              <a:t>setText</a:t>
            </a:r>
            <a:r>
              <a:rPr lang="en-US" sz="1200" dirty="0">
                <a:solidFill>
                  <a:srgbClr val="000000"/>
                </a:solidFill>
                <a:latin typeface="Consolas" panose="020B0609020204030204" pitchFamily="49" charset="0"/>
              </a:rPr>
              <a:t>(text)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.text</a:t>
            </a:r>
            <a:r>
              <a:rPr lang="en-US" sz="1200" dirty="0">
                <a:solidFill>
                  <a:srgbClr val="000000"/>
                </a:solidFill>
                <a:latin typeface="Consolas" panose="020B0609020204030204" pitchFamily="49" charset="0"/>
              </a:rPr>
              <a:t> = text</a:t>
            </a: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method </a:t>
            </a:r>
            <a:r>
              <a:rPr lang="en-US" sz="1200" dirty="0" err="1">
                <a:solidFill>
                  <a:srgbClr val="000000"/>
                </a:solidFill>
                <a:latin typeface="Consolas" panose="020B0609020204030204" pitchFamily="49" charset="0"/>
              </a:rPr>
              <a:t>setCursor</a:t>
            </a:r>
            <a:r>
              <a:rPr lang="en-US" sz="1200" dirty="0">
                <a:solidFill>
                  <a:srgbClr val="000000"/>
                </a:solidFill>
                <a:latin typeface="Consolas" panose="020B0609020204030204" pitchFamily="49" charset="0"/>
              </a:rPr>
              <a:t>(x, y)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curX</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curY</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method </a:t>
            </a:r>
            <a:r>
              <a:rPr lang="en-US" sz="1200" dirty="0" err="1">
                <a:solidFill>
                  <a:srgbClr val="000000"/>
                </a:solidFill>
                <a:latin typeface="Consolas" panose="020B0609020204030204" pitchFamily="49" charset="0"/>
              </a:rPr>
              <a:t>setSelectionWidth</a:t>
            </a:r>
            <a:r>
              <a:rPr lang="en-US" sz="1200" dirty="0">
                <a:solidFill>
                  <a:srgbClr val="000000"/>
                </a:solidFill>
                <a:latin typeface="Consolas" panose="020B0609020204030204" pitchFamily="49" charset="0"/>
              </a:rPr>
              <a:t>(width)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.selectionWidth</a:t>
            </a:r>
            <a:r>
              <a:rPr lang="en-US" sz="1200" dirty="0">
                <a:solidFill>
                  <a:srgbClr val="000000"/>
                </a:solidFill>
                <a:latin typeface="Consolas" panose="020B0609020204030204" pitchFamily="49" charset="0"/>
              </a:rPr>
              <a:t> = </a:t>
            </a:r>
            <a:r>
              <a:rPr lang="en-US" sz="1200" dirty="0" smtClean="0">
                <a:solidFill>
                  <a:srgbClr val="000000"/>
                </a:solidFill>
                <a:latin typeface="Consolas" panose="020B0609020204030204" pitchFamily="49" charset="0"/>
              </a:rPr>
              <a:t>width</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method </a:t>
            </a:r>
            <a:r>
              <a:rPr lang="en-US" sz="1200" dirty="0" err="1">
                <a:solidFill>
                  <a:srgbClr val="000000"/>
                </a:solidFill>
                <a:latin typeface="Consolas" panose="020B0609020204030204" pitchFamily="49" charset="0"/>
              </a:rPr>
              <a:t>createSnapshot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EditorState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return</a:t>
            </a:r>
            <a:r>
              <a:rPr lang="en-US" sz="1200" dirty="0" smtClean="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Snapshot(</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text, </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selectionWidth</a:t>
            </a:r>
            <a:r>
              <a:rPr lang="en-US" sz="1200" dirty="0">
                <a:solidFill>
                  <a:srgbClr val="000000"/>
                </a:solidFill>
                <a:latin typeface="Consolas" panose="020B0609020204030204" pitchFamily="49" charset="0"/>
              </a:rPr>
              <a:t>)</a:t>
            </a:r>
          </a:p>
          <a:p>
            <a:r>
              <a:rPr lang="en-US" sz="1200" dirty="0" smtClean="0">
                <a:solidFill>
                  <a:srgbClr val="0000FF"/>
                </a:solidFill>
                <a:latin typeface="Consolas" panose="020B0609020204030204" pitchFamily="49" charset="0"/>
              </a:rPr>
              <a:t>class</a:t>
            </a:r>
            <a:r>
              <a:rPr lang="en-US" sz="1200" dirty="0" smtClean="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Snapshot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field editor: Editor</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field text, </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selectionWidth</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constructor Snapshot(editor, text, </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selectionWidth</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.editor</a:t>
            </a:r>
            <a:r>
              <a:rPr lang="en-US" sz="1200" dirty="0">
                <a:solidFill>
                  <a:srgbClr val="000000"/>
                </a:solidFill>
                <a:latin typeface="Consolas" panose="020B0609020204030204" pitchFamily="49" charset="0"/>
              </a:rPr>
              <a:t> = editor</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.text</a:t>
            </a:r>
            <a:r>
              <a:rPr lang="en-US" sz="1200" dirty="0">
                <a:solidFill>
                  <a:srgbClr val="000000"/>
                </a:solidFill>
                <a:latin typeface="Consolas" panose="020B0609020204030204" pitchFamily="49" charset="0"/>
              </a:rPr>
              <a:t> = text</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curX</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curY</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.selectionWidth</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selectionWidth</a:t>
            </a:r>
            <a:endParaRPr lang="en-US" sz="1200" dirty="0">
              <a:solidFill>
                <a:srgbClr val="000000"/>
              </a:solidFill>
              <a:latin typeface="Consolas" panose="020B0609020204030204" pitchFamily="49" charset="0"/>
            </a:endParaRPr>
          </a:p>
          <a:p>
            <a:r>
              <a:rPr lang="ru-RU" sz="1200" dirty="0" smtClean="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method </a:t>
            </a:r>
            <a:r>
              <a:rPr lang="en-US" sz="1200" dirty="0">
                <a:solidFill>
                  <a:srgbClr val="000000"/>
                </a:solidFill>
                <a:latin typeface="Consolas" panose="020B0609020204030204" pitchFamily="49" charset="0"/>
              </a:rPr>
              <a:t>restore()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editor.setText</a:t>
            </a:r>
            <a:r>
              <a:rPr lang="en-US" sz="1200" dirty="0">
                <a:solidFill>
                  <a:srgbClr val="000000"/>
                </a:solidFill>
                <a:latin typeface="Consolas" panose="020B0609020204030204" pitchFamily="49" charset="0"/>
              </a:rPr>
              <a:t>(text)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editor.setCursor</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curX</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curY</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editor.setSelectionWidth</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selectionWidth</a:t>
            </a:r>
            <a:r>
              <a:rPr lang="en-US"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class</a:t>
            </a:r>
            <a:r>
              <a:rPr lang="en-US" sz="1200" dirty="0" smtClean="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Command</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field backup: Snapshot</a:t>
            </a: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method </a:t>
            </a:r>
            <a:r>
              <a:rPr lang="en-US" sz="1200" dirty="0" err="1">
                <a:solidFill>
                  <a:srgbClr val="000000"/>
                </a:solidFill>
                <a:latin typeface="Consolas" panose="020B0609020204030204" pitchFamily="49" charset="0"/>
              </a:rPr>
              <a:t>makeBackup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backup = </a:t>
            </a:r>
            <a:r>
              <a:rPr lang="en-US" sz="1200" dirty="0" err="1">
                <a:solidFill>
                  <a:srgbClr val="000000"/>
                </a:solidFill>
                <a:latin typeface="Consolas" panose="020B0609020204030204" pitchFamily="49" charset="0"/>
              </a:rPr>
              <a:t>editor.saveState</a:t>
            </a:r>
            <a:r>
              <a:rPr lang="en-US"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method undo() </a:t>
            </a:r>
            <a:r>
              <a:rPr lang="en-US" sz="1200" dirty="0">
                <a:solidFill>
                  <a:srgbClr val="0000FF"/>
                </a:solidFill>
                <a:latin typeface="Consolas" panose="020B0609020204030204" pitchFamily="49" charset="0"/>
              </a:rPr>
              <a:t>is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(backup != </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backup.restore</a:t>
            </a:r>
            <a:r>
              <a:rPr lang="en-US"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931</Words>
  <Application>Microsoft Office PowerPoint</Application>
  <PresentationFormat>Экран (4:3)</PresentationFormat>
  <Paragraphs>127</Paragraphs>
  <Slides>13</Slides>
  <Notes>9</Notes>
  <HiddenSlides>0</HiddenSlides>
  <MMClips>0</MMClips>
  <ScaleCrop>false</ScaleCrop>
  <HeadingPairs>
    <vt:vector size="4" baseType="variant">
      <vt:variant>
        <vt:lpstr>Тема</vt:lpstr>
      </vt:variant>
      <vt:variant>
        <vt:i4>4</vt:i4>
      </vt:variant>
      <vt:variant>
        <vt:lpstr>Заголовки слайдов</vt:lpstr>
      </vt:variant>
      <vt:variant>
        <vt:i4>13</vt:i4>
      </vt:variant>
    </vt:vector>
  </HeadingPairs>
  <TitlesOfParts>
    <vt:vector size="17"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Снимок </vt:lpstr>
      <vt:lpstr>Проблема</vt:lpstr>
      <vt:lpstr>Решение</vt:lpstr>
      <vt:lpstr>Структура Классическая реализация на вложенных классах  </vt:lpstr>
      <vt:lpstr>Структура Реализация с пустым промежуточным интерфейсом   </vt:lpstr>
      <vt:lpstr>Структура Классическая реализация на вложенных классах  </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2022-05-10T18:05:46Z</dcterms:modified>
</cp:coreProperties>
</file>