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18"/>
  </p:notesMasterIdLst>
  <p:handoutMasterIdLst>
    <p:handoutMasterId r:id="rId19"/>
  </p:handoutMasterIdLst>
  <p:sldIdLst>
    <p:sldId id="338" r:id="rId5"/>
    <p:sldId id="340" r:id="rId6"/>
    <p:sldId id="341" r:id="rId7"/>
    <p:sldId id="342" r:id="rId8"/>
    <p:sldId id="344" r:id="rId9"/>
    <p:sldId id="345" r:id="rId10"/>
    <p:sldId id="346" r:id="rId11"/>
    <p:sldId id="362" r:id="rId12"/>
    <p:sldId id="363" r:id="rId13"/>
    <p:sldId id="347" r:id="rId14"/>
    <p:sldId id="348" r:id="rId15"/>
    <p:sldId id="349" r:id="rId16"/>
    <p:sldId id="339" r:id="rId17"/>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8" autoAdjust="0"/>
    <p:restoredTop sz="85529" autoAdjust="0"/>
  </p:normalViewPr>
  <p:slideViewPr>
    <p:cSldViewPr>
      <p:cViewPr varScale="1">
        <p:scale>
          <a:sx n="120" d="100"/>
          <a:sy n="120" d="100"/>
        </p:scale>
        <p:origin x="-90" y="-102"/>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876"/>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446A43-CDCA-4C34-BED6-DD2E1B2E3DC6}" type="doc">
      <dgm:prSet loTypeId="urn:microsoft.com/office/officeart/2005/8/layout/process4" loCatId="process" qsTypeId="urn:microsoft.com/office/officeart/2005/8/quickstyle/simple5" qsCatId="simple" csTypeId="urn:microsoft.com/office/officeart/2005/8/colors/colorful1" csCatId="colorful" phldr="1"/>
      <dgm:spPr/>
      <dgm:t>
        <a:bodyPr/>
        <a:lstStyle/>
        <a:p>
          <a:endParaRPr lang="ru-RU"/>
        </a:p>
      </dgm:t>
    </dgm:pt>
    <dgm:pt modelId="{650B9F99-A97E-4F0A-88DB-E930A2758FDB}">
      <dgm:prSet/>
      <dgm:spPr/>
      <dgm:t>
        <a:bodyPr/>
        <a:lstStyle/>
        <a:p>
          <a:r>
            <a:rPr lang="ru-RU" b="0" i="0" smtClean="0"/>
            <a:t>Разбейте вашу функциональность на две части: независимое ядро и опциональные зависимые части. Независимое ядро станет издателем. Зависимые части станут подписчиками.</a:t>
          </a:r>
          <a:endParaRPr lang="ru-RU" b="0" i="0"/>
        </a:p>
      </dgm:t>
    </dgm:pt>
    <dgm:pt modelId="{D90ABE8C-AF4D-45D3-BD52-661F1245CDB6}" type="parTrans" cxnId="{AFE39555-A265-4CDC-9665-CC1E715BBD39}">
      <dgm:prSet/>
      <dgm:spPr/>
      <dgm:t>
        <a:bodyPr/>
        <a:lstStyle/>
        <a:p>
          <a:endParaRPr lang="ru-RU"/>
        </a:p>
      </dgm:t>
    </dgm:pt>
    <dgm:pt modelId="{7AC827C0-9867-47D8-A7C6-0F8F8E8B46D1}" type="sibTrans" cxnId="{AFE39555-A265-4CDC-9665-CC1E715BBD39}">
      <dgm:prSet/>
      <dgm:spPr/>
      <dgm:t>
        <a:bodyPr/>
        <a:lstStyle/>
        <a:p>
          <a:endParaRPr lang="ru-RU"/>
        </a:p>
      </dgm:t>
    </dgm:pt>
    <dgm:pt modelId="{F2EF7926-EB56-4E19-90E1-017041208F01}">
      <dgm:prSet/>
      <dgm:spPr/>
      <dgm:t>
        <a:bodyPr/>
        <a:lstStyle/>
        <a:p>
          <a:r>
            <a:rPr lang="ru-RU" b="0" i="0" smtClean="0"/>
            <a:t>Создайте интерфейс подписчиков. Обычно в нём достаточно определить единственный метод оповещения.</a:t>
          </a:r>
          <a:endParaRPr lang="ru-RU" b="0" i="0"/>
        </a:p>
      </dgm:t>
    </dgm:pt>
    <dgm:pt modelId="{81EC8159-8995-49F1-B2B3-09E8E855FDA9}" type="parTrans" cxnId="{D083A231-9E4A-4C90-AB85-B4679D8C4F65}">
      <dgm:prSet/>
      <dgm:spPr/>
      <dgm:t>
        <a:bodyPr/>
        <a:lstStyle/>
        <a:p>
          <a:endParaRPr lang="ru-RU"/>
        </a:p>
      </dgm:t>
    </dgm:pt>
    <dgm:pt modelId="{B7776137-E013-4899-8831-2C68D82B4EBF}" type="sibTrans" cxnId="{D083A231-9E4A-4C90-AB85-B4679D8C4F65}">
      <dgm:prSet/>
      <dgm:spPr/>
      <dgm:t>
        <a:bodyPr/>
        <a:lstStyle/>
        <a:p>
          <a:endParaRPr lang="ru-RU"/>
        </a:p>
      </dgm:t>
    </dgm:pt>
    <dgm:pt modelId="{C24196A2-DCF6-4E06-A8BE-C865FD76A519}">
      <dgm:prSet/>
      <dgm:spPr/>
      <dgm:t>
        <a:bodyPr/>
        <a:lstStyle/>
        <a:p>
          <a:r>
            <a:rPr lang="ru-RU" b="0" i="0" smtClean="0"/>
            <a:t>Создайте интерфейс издателей и опишите в нём операции управления подпиской. Помните, что издатель должен работать только с общим интерфейсом подписчиков.</a:t>
          </a:r>
          <a:endParaRPr lang="ru-RU" b="0" i="0"/>
        </a:p>
      </dgm:t>
    </dgm:pt>
    <dgm:pt modelId="{3B6A4B9C-6F27-4302-BC9F-FC84E8E5EDD8}" type="parTrans" cxnId="{6AC7E152-E732-4D0A-B7E8-E9DD00BE76F4}">
      <dgm:prSet/>
      <dgm:spPr/>
      <dgm:t>
        <a:bodyPr/>
        <a:lstStyle/>
        <a:p>
          <a:endParaRPr lang="ru-RU"/>
        </a:p>
      </dgm:t>
    </dgm:pt>
    <dgm:pt modelId="{2D84A17D-056C-4D88-9D4A-7A6DDA115DFA}" type="sibTrans" cxnId="{6AC7E152-E732-4D0A-B7E8-E9DD00BE76F4}">
      <dgm:prSet/>
      <dgm:spPr/>
      <dgm:t>
        <a:bodyPr/>
        <a:lstStyle/>
        <a:p>
          <a:endParaRPr lang="ru-RU"/>
        </a:p>
      </dgm:t>
    </dgm:pt>
    <dgm:pt modelId="{BA2C8EAF-F32E-457E-AB03-03525B63A202}">
      <dgm:prSet/>
      <dgm:spPr/>
      <dgm:t>
        <a:bodyPr/>
        <a:lstStyle/>
        <a:p>
          <a:r>
            <a:rPr lang="ru-RU" b="0" i="0" smtClean="0"/>
            <a:t>Вам нужно решить, куда поместить код ведения подписки, ведь он обычно бывает одинаков для всех типов издателей. Самый очевидный способ — вынести этот код в промежуточный абстрактный класс, от которого будут наследоваться все издатели.</a:t>
          </a:r>
          <a:endParaRPr lang="ru-RU" b="0" i="0"/>
        </a:p>
      </dgm:t>
    </dgm:pt>
    <dgm:pt modelId="{0BF87001-E064-4746-94AE-6156E002A052}" type="parTrans" cxnId="{626D822E-0365-4C8D-820F-79AD462D82F7}">
      <dgm:prSet/>
      <dgm:spPr/>
      <dgm:t>
        <a:bodyPr/>
        <a:lstStyle/>
        <a:p>
          <a:endParaRPr lang="ru-RU"/>
        </a:p>
      </dgm:t>
    </dgm:pt>
    <dgm:pt modelId="{5A328EC2-A095-416B-837A-963B1F193D2D}" type="sibTrans" cxnId="{626D822E-0365-4C8D-820F-79AD462D82F7}">
      <dgm:prSet/>
      <dgm:spPr/>
      <dgm:t>
        <a:bodyPr/>
        <a:lstStyle/>
        <a:p>
          <a:endParaRPr lang="ru-RU"/>
        </a:p>
      </dgm:t>
    </dgm:pt>
    <dgm:pt modelId="{A64F0E9B-C8A4-4C64-ACE4-DB966D3D5B20}">
      <dgm:prSet/>
      <dgm:spPr/>
      <dgm:t>
        <a:bodyPr/>
        <a:lstStyle/>
        <a:p>
          <a:r>
            <a:rPr lang="ru-RU" b="0" i="0" smtClean="0"/>
            <a:t>Но если вы интегрируете паттерн в существующие классы, то создать новый базовый класс может быть затруднительно. В этом случае вы можете поместить логику подписки во вспомогательный объект и делегировать ему работу из издателей.</a:t>
          </a:r>
          <a:endParaRPr lang="ru-RU" b="0" i="0"/>
        </a:p>
      </dgm:t>
    </dgm:pt>
    <dgm:pt modelId="{A8D3971D-8922-4594-90A3-6DA550592EAA}" type="parTrans" cxnId="{656088E0-FB7C-4AFA-9509-2477CAAD34D3}">
      <dgm:prSet/>
      <dgm:spPr/>
      <dgm:t>
        <a:bodyPr/>
        <a:lstStyle/>
        <a:p>
          <a:endParaRPr lang="ru-RU"/>
        </a:p>
      </dgm:t>
    </dgm:pt>
    <dgm:pt modelId="{A34C91F4-7745-441F-B9F9-B57A1388AC55}" type="sibTrans" cxnId="{656088E0-FB7C-4AFA-9509-2477CAAD34D3}">
      <dgm:prSet/>
      <dgm:spPr/>
      <dgm:t>
        <a:bodyPr/>
        <a:lstStyle/>
        <a:p>
          <a:endParaRPr lang="ru-RU"/>
        </a:p>
      </dgm:t>
    </dgm:pt>
    <dgm:pt modelId="{A5879006-4E78-465A-903F-0128C797117D}">
      <dgm:prSet/>
      <dgm:spPr/>
      <dgm:t>
        <a:bodyPr/>
        <a:lstStyle/>
        <a:p>
          <a:r>
            <a:rPr lang="ru-RU" b="0" i="0" smtClean="0"/>
            <a:t>Создайте классы конкретных издателей. Реализуйте их так, чтобы после каждого изменения состояния они слали оповещения всем своим подписчикам.</a:t>
          </a:r>
          <a:endParaRPr lang="ru-RU" b="0" i="0"/>
        </a:p>
      </dgm:t>
    </dgm:pt>
    <dgm:pt modelId="{0F4EC2BD-C0E7-4438-9CCC-729B2B4359C7}" type="parTrans" cxnId="{7DC13459-1A3A-4AF0-B726-268A5292834C}">
      <dgm:prSet/>
      <dgm:spPr/>
      <dgm:t>
        <a:bodyPr/>
        <a:lstStyle/>
        <a:p>
          <a:endParaRPr lang="ru-RU"/>
        </a:p>
      </dgm:t>
    </dgm:pt>
    <dgm:pt modelId="{C7AC90AB-DBBE-4373-9D4D-A08A0E700565}" type="sibTrans" cxnId="{7DC13459-1A3A-4AF0-B726-268A5292834C}">
      <dgm:prSet/>
      <dgm:spPr/>
      <dgm:t>
        <a:bodyPr/>
        <a:lstStyle/>
        <a:p>
          <a:endParaRPr lang="ru-RU"/>
        </a:p>
      </dgm:t>
    </dgm:pt>
    <dgm:pt modelId="{1B8394CA-DF59-4697-A133-153D3AADCB0A}">
      <dgm:prSet/>
      <dgm:spPr/>
      <dgm:t>
        <a:bodyPr/>
        <a:lstStyle/>
        <a:p>
          <a:r>
            <a:rPr lang="ru-RU" b="0" i="0" smtClean="0"/>
            <a:t>Реализуйте метод оповещения в конкретных подписчиках. Не забудьте предусмотреть параметры, через которые издатель мог бы отправлять какие-то данные, связанные с происшедшим событием.</a:t>
          </a:r>
          <a:endParaRPr lang="ru-RU" b="0" i="0"/>
        </a:p>
      </dgm:t>
    </dgm:pt>
    <dgm:pt modelId="{A4EB2102-B3FF-4852-BB09-2603C2830981}" type="parTrans" cxnId="{3FA8324A-6ACF-4255-83AA-4D699A292604}">
      <dgm:prSet/>
      <dgm:spPr/>
      <dgm:t>
        <a:bodyPr/>
        <a:lstStyle/>
        <a:p>
          <a:endParaRPr lang="ru-RU"/>
        </a:p>
      </dgm:t>
    </dgm:pt>
    <dgm:pt modelId="{B4CC264B-8045-462E-B085-559369380E20}" type="sibTrans" cxnId="{3FA8324A-6ACF-4255-83AA-4D699A292604}">
      <dgm:prSet/>
      <dgm:spPr/>
      <dgm:t>
        <a:bodyPr/>
        <a:lstStyle/>
        <a:p>
          <a:endParaRPr lang="ru-RU"/>
        </a:p>
      </dgm:t>
    </dgm:pt>
    <dgm:pt modelId="{A0403055-B383-4689-8F23-DE4FD8516029}">
      <dgm:prSet/>
      <dgm:spPr/>
      <dgm:t>
        <a:bodyPr/>
        <a:lstStyle/>
        <a:p>
          <a:r>
            <a:rPr lang="ru-RU" b="0" i="0" smtClean="0"/>
            <a:t>Возможен и другой вариант, когда подписчик, получив оповещение, сам возьмёт из объекта издателя нужные данные. Но в этом случае вы будете вынуждены привязать класс подписчика к конкретному классу издателя.</a:t>
          </a:r>
          <a:endParaRPr lang="ru-RU" b="0" i="0"/>
        </a:p>
      </dgm:t>
    </dgm:pt>
    <dgm:pt modelId="{C963E0A8-831E-41E0-90B8-1DB9194FFBD4}" type="parTrans" cxnId="{0E949BA1-CD0B-408A-9892-3B6D78BA6385}">
      <dgm:prSet/>
      <dgm:spPr/>
      <dgm:t>
        <a:bodyPr/>
        <a:lstStyle/>
        <a:p>
          <a:endParaRPr lang="ru-RU"/>
        </a:p>
      </dgm:t>
    </dgm:pt>
    <dgm:pt modelId="{B90E188D-E68F-4871-BA87-F4532FD4FC18}" type="sibTrans" cxnId="{0E949BA1-CD0B-408A-9892-3B6D78BA6385}">
      <dgm:prSet/>
      <dgm:spPr/>
      <dgm:t>
        <a:bodyPr/>
        <a:lstStyle/>
        <a:p>
          <a:endParaRPr lang="ru-RU"/>
        </a:p>
      </dgm:t>
    </dgm:pt>
    <dgm:pt modelId="{0DC93662-6755-4655-941A-3A5FB4543740}">
      <dgm:prSet/>
      <dgm:spPr/>
      <dgm:t>
        <a:bodyPr/>
        <a:lstStyle/>
        <a:p>
          <a:r>
            <a:rPr lang="ru-RU" b="0" i="0" smtClean="0"/>
            <a:t>Клиент должен создавать необходимое количество объектов подписчиков и подписывать их у издателей.</a:t>
          </a:r>
          <a:endParaRPr lang="ru-RU" b="0" i="0"/>
        </a:p>
      </dgm:t>
    </dgm:pt>
    <dgm:pt modelId="{A69DAE74-0ACA-4F40-B54A-E0BFB1B400AE}" type="parTrans" cxnId="{4CF59BF1-6D58-4008-A11D-E615E16CE439}">
      <dgm:prSet/>
      <dgm:spPr/>
      <dgm:t>
        <a:bodyPr/>
        <a:lstStyle/>
        <a:p>
          <a:endParaRPr lang="ru-RU"/>
        </a:p>
      </dgm:t>
    </dgm:pt>
    <dgm:pt modelId="{EA1916CB-9C49-4813-B562-E4F0BDF044F8}" type="sibTrans" cxnId="{4CF59BF1-6D58-4008-A11D-E615E16CE439}">
      <dgm:prSet/>
      <dgm:spPr/>
      <dgm:t>
        <a:bodyPr/>
        <a:lstStyle/>
        <a:p>
          <a:endParaRPr lang="ru-RU"/>
        </a:p>
      </dgm:t>
    </dgm:pt>
    <dgm:pt modelId="{A31F89A1-36DA-41E6-BB8C-6F32099D65F5}" type="pres">
      <dgm:prSet presAssocID="{B5446A43-CDCA-4C34-BED6-DD2E1B2E3DC6}" presName="Name0" presStyleCnt="0">
        <dgm:presLayoutVars>
          <dgm:dir/>
          <dgm:animLvl val="lvl"/>
          <dgm:resizeHandles val="exact"/>
        </dgm:presLayoutVars>
      </dgm:prSet>
      <dgm:spPr/>
      <dgm:t>
        <a:bodyPr/>
        <a:lstStyle/>
        <a:p>
          <a:endParaRPr lang="ru-RU"/>
        </a:p>
      </dgm:t>
    </dgm:pt>
    <dgm:pt modelId="{08C13BFD-D95E-4D05-AABB-B7DBABF49986}" type="pres">
      <dgm:prSet presAssocID="{0DC93662-6755-4655-941A-3A5FB4543740}" presName="boxAndChildren" presStyleCnt="0"/>
      <dgm:spPr/>
    </dgm:pt>
    <dgm:pt modelId="{5D1D69D5-8CC9-4580-91E5-7A0A7136DB48}" type="pres">
      <dgm:prSet presAssocID="{0DC93662-6755-4655-941A-3A5FB4543740}" presName="parentTextBox" presStyleLbl="node1" presStyleIdx="0" presStyleCnt="9"/>
      <dgm:spPr/>
      <dgm:t>
        <a:bodyPr/>
        <a:lstStyle/>
        <a:p>
          <a:endParaRPr lang="ru-RU"/>
        </a:p>
      </dgm:t>
    </dgm:pt>
    <dgm:pt modelId="{21726EC4-7D5C-444D-98C5-761820CF3BD8}" type="pres">
      <dgm:prSet presAssocID="{B90E188D-E68F-4871-BA87-F4532FD4FC18}" presName="sp" presStyleCnt="0"/>
      <dgm:spPr/>
    </dgm:pt>
    <dgm:pt modelId="{7DCF3243-4BB5-4A29-8636-501285F6DA4D}" type="pres">
      <dgm:prSet presAssocID="{A0403055-B383-4689-8F23-DE4FD8516029}" presName="arrowAndChildren" presStyleCnt="0"/>
      <dgm:spPr/>
    </dgm:pt>
    <dgm:pt modelId="{9AFB1BED-CA71-4EC3-B3AD-5C349FD4AA39}" type="pres">
      <dgm:prSet presAssocID="{A0403055-B383-4689-8F23-DE4FD8516029}" presName="parentTextArrow" presStyleLbl="node1" presStyleIdx="1" presStyleCnt="9"/>
      <dgm:spPr/>
      <dgm:t>
        <a:bodyPr/>
        <a:lstStyle/>
        <a:p>
          <a:endParaRPr lang="ru-RU"/>
        </a:p>
      </dgm:t>
    </dgm:pt>
    <dgm:pt modelId="{FDE6A48B-45FC-4F55-8133-E1D2D58FA629}" type="pres">
      <dgm:prSet presAssocID="{B4CC264B-8045-462E-B085-559369380E20}" presName="sp" presStyleCnt="0"/>
      <dgm:spPr/>
    </dgm:pt>
    <dgm:pt modelId="{216A024C-CE3B-4870-B29E-A5A3413921FC}" type="pres">
      <dgm:prSet presAssocID="{1B8394CA-DF59-4697-A133-153D3AADCB0A}" presName="arrowAndChildren" presStyleCnt="0"/>
      <dgm:spPr/>
    </dgm:pt>
    <dgm:pt modelId="{6037F18C-72ED-43CA-BF6C-7E6EF2AFA368}" type="pres">
      <dgm:prSet presAssocID="{1B8394CA-DF59-4697-A133-153D3AADCB0A}" presName="parentTextArrow" presStyleLbl="node1" presStyleIdx="2" presStyleCnt="9"/>
      <dgm:spPr/>
      <dgm:t>
        <a:bodyPr/>
        <a:lstStyle/>
        <a:p>
          <a:endParaRPr lang="ru-RU"/>
        </a:p>
      </dgm:t>
    </dgm:pt>
    <dgm:pt modelId="{3B6F2D2C-E6F0-4197-906C-9E2BBDD0CAA2}" type="pres">
      <dgm:prSet presAssocID="{C7AC90AB-DBBE-4373-9D4D-A08A0E700565}" presName="sp" presStyleCnt="0"/>
      <dgm:spPr/>
    </dgm:pt>
    <dgm:pt modelId="{05F71E53-6020-4DE1-81CF-1E3EFD1FD440}" type="pres">
      <dgm:prSet presAssocID="{A5879006-4E78-465A-903F-0128C797117D}" presName="arrowAndChildren" presStyleCnt="0"/>
      <dgm:spPr/>
    </dgm:pt>
    <dgm:pt modelId="{A729BF9D-8F74-4BD2-A3A9-C252EE7265D0}" type="pres">
      <dgm:prSet presAssocID="{A5879006-4E78-465A-903F-0128C797117D}" presName="parentTextArrow" presStyleLbl="node1" presStyleIdx="3" presStyleCnt="9"/>
      <dgm:spPr/>
      <dgm:t>
        <a:bodyPr/>
        <a:lstStyle/>
        <a:p>
          <a:endParaRPr lang="ru-RU"/>
        </a:p>
      </dgm:t>
    </dgm:pt>
    <dgm:pt modelId="{4685F56C-CDBE-46FE-97F6-A1E26AFAF10D}" type="pres">
      <dgm:prSet presAssocID="{A34C91F4-7745-441F-B9F9-B57A1388AC55}" presName="sp" presStyleCnt="0"/>
      <dgm:spPr/>
    </dgm:pt>
    <dgm:pt modelId="{4BFAC4BF-3011-47DB-BA4B-CA8EA9C87218}" type="pres">
      <dgm:prSet presAssocID="{A64F0E9B-C8A4-4C64-ACE4-DB966D3D5B20}" presName="arrowAndChildren" presStyleCnt="0"/>
      <dgm:spPr/>
    </dgm:pt>
    <dgm:pt modelId="{AB0E044D-C1FA-4FAA-B15F-A6DE8FC28294}" type="pres">
      <dgm:prSet presAssocID="{A64F0E9B-C8A4-4C64-ACE4-DB966D3D5B20}" presName="parentTextArrow" presStyleLbl="node1" presStyleIdx="4" presStyleCnt="9"/>
      <dgm:spPr/>
      <dgm:t>
        <a:bodyPr/>
        <a:lstStyle/>
        <a:p>
          <a:endParaRPr lang="ru-RU"/>
        </a:p>
      </dgm:t>
    </dgm:pt>
    <dgm:pt modelId="{B0AC1C15-5516-463F-B5B6-0C5BB16F21A5}" type="pres">
      <dgm:prSet presAssocID="{5A328EC2-A095-416B-837A-963B1F193D2D}" presName="sp" presStyleCnt="0"/>
      <dgm:spPr/>
    </dgm:pt>
    <dgm:pt modelId="{EECDD1DE-3CEF-46E5-BFE2-24B35A8986FC}" type="pres">
      <dgm:prSet presAssocID="{BA2C8EAF-F32E-457E-AB03-03525B63A202}" presName="arrowAndChildren" presStyleCnt="0"/>
      <dgm:spPr/>
    </dgm:pt>
    <dgm:pt modelId="{BD6D1178-04B8-46A4-ACA8-CA2B25D1763A}" type="pres">
      <dgm:prSet presAssocID="{BA2C8EAF-F32E-457E-AB03-03525B63A202}" presName="parentTextArrow" presStyleLbl="node1" presStyleIdx="5" presStyleCnt="9"/>
      <dgm:spPr/>
      <dgm:t>
        <a:bodyPr/>
        <a:lstStyle/>
        <a:p>
          <a:endParaRPr lang="ru-RU"/>
        </a:p>
      </dgm:t>
    </dgm:pt>
    <dgm:pt modelId="{78F49BA3-DE82-4C7F-BFBB-B173BCEF9E39}" type="pres">
      <dgm:prSet presAssocID="{2D84A17D-056C-4D88-9D4A-7A6DDA115DFA}" presName="sp" presStyleCnt="0"/>
      <dgm:spPr/>
    </dgm:pt>
    <dgm:pt modelId="{010F91B8-AEF9-47B0-99F9-AA6C0F8D1CAC}" type="pres">
      <dgm:prSet presAssocID="{C24196A2-DCF6-4E06-A8BE-C865FD76A519}" presName="arrowAndChildren" presStyleCnt="0"/>
      <dgm:spPr/>
    </dgm:pt>
    <dgm:pt modelId="{37C8CFBE-601E-494A-98BD-3F21B9AE4FD0}" type="pres">
      <dgm:prSet presAssocID="{C24196A2-DCF6-4E06-A8BE-C865FD76A519}" presName="parentTextArrow" presStyleLbl="node1" presStyleIdx="6" presStyleCnt="9"/>
      <dgm:spPr/>
      <dgm:t>
        <a:bodyPr/>
        <a:lstStyle/>
        <a:p>
          <a:endParaRPr lang="ru-RU"/>
        </a:p>
      </dgm:t>
    </dgm:pt>
    <dgm:pt modelId="{76CBFDC4-CD35-4440-9AAA-FE6CC76235F8}" type="pres">
      <dgm:prSet presAssocID="{B7776137-E013-4899-8831-2C68D82B4EBF}" presName="sp" presStyleCnt="0"/>
      <dgm:spPr/>
    </dgm:pt>
    <dgm:pt modelId="{D79631DC-85D1-4036-BE7C-70ACDE5E5B4B}" type="pres">
      <dgm:prSet presAssocID="{F2EF7926-EB56-4E19-90E1-017041208F01}" presName="arrowAndChildren" presStyleCnt="0"/>
      <dgm:spPr/>
    </dgm:pt>
    <dgm:pt modelId="{163ED17B-E12D-4072-B077-975A644C4C59}" type="pres">
      <dgm:prSet presAssocID="{F2EF7926-EB56-4E19-90E1-017041208F01}" presName="parentTextArrow" presStyleLbl="node1" presStyleIdx="7" presStyleCnt="9"/>
      <dgm:spPr/>
      <dgm:t>
        <a:bodyPr/>
        <a:lstStyle/>
        <a:p>
          <a:endParaRPr lang="ru-RU"/>
        </a:p>
      </dgm:t>
    </dgm:pt>
    <dgm:pt modelId="{BE1FE2C2-10E9-48DC-B542-1EFA52098D3C}" type="pres">
      <dgm:prSet presAssocID="{7AC827C0-9867-47D8-A7C6-0F8F8E8B46D1}" presName="sp" presStyleCnt="0"/>
      <dgm:spPr/>
    </dgm:pt>
    <dgm:pt modelId="{18A8CEC9-653F-4EC8-947F-8A0CBEC4AC4C}" type="pres">
      <dgm:prSet presAssocID="{650B9F99-A97E-4F0A-88DB-E930A2758FDB}" presName="arrowAndChildren" presStyleCnt="0"/>
      <dgm:spPr/>
    </dgm:pt>
    <dgm:pt modelId="{380E7454-4486-41DC-885A-A1D49B59977C}" type="pres">
      <dgm:prSet presAssocID="{650B9F99-A97E-4F0A-88DB-E930A2758FDB}" presName="parentTextArrow" presStyleLbl="node1" presStyleIdx="8" presStyleCnt="9"/>
      <dgm:spPr/>
      <dgm:t>
        <a:bodyPr/>
        <a:lstStyle/>
        <a:p>
          <a:endParaRPr lang="ru-RU"/>
        </a:p>
      </dgm:t>
    </dgm:pt>
  </dgm:ptLst>
  <dgm:cxnLst>
    <dgm:cxn modelId="{1A28B8CE-E764-47B7-AA1E-C5FDFA49DC7E}" type="presOf" srcId="{0DC93662-6755-4655-941A-3A5FB4543740}" destId="{5D1D69D5-8CC9-4580-91E5-7A0A7136DB48}" srcOrd="0" destOrd="0" presId="urn:microsoft.com/office/officeart/2005/8/layout/process4"/>
    <dgm:cxn modelId="{0E949BA1-CD0B-408A-9892-3B6D78BA6385}" srcId="{B5446A43-CDCA-4C34-BED6-DD2E1B2E3DC6}" destId="{A0403055-B383-4689-8F23-DE4FD8516029}" srcOrd="7" destOrd="0" parTransId="{C963E0A8-831E-41E0-90B8-1DB9194FFBD4}" sibTransId="{B90E188D-E68F-4871-BA87-F4532FD4FC18}"/>
    <dgm:cxn modelId="{24AC09BD-4402-4E2C-9A8B-248B9C1810EB}" type="presOf" srcId="{A0403055-B383-4689-8F23-DE4FD8516029}" destId="{9AFB1BED-CA71-4EC3-B3AD-5C349FD4AA39}" srcOrd="0" destOrd="0" presId="urn:microsoft.com/office/officeart/2005/8/layout/process4"/>
    <dgm:cxn modelId="{AFE39555-A265-4CDC-9665-CC1E715BBD39}" srcId="{B5446A43-CDCA-4C34-BED6-DD2E1B2E3DC6}" destId="{650B9F99-A97E-4F0A-88DB-E930A2758FDB}" srcOrd="0" destOrd="0" parTransId="{D90ABE8C-AF4D-45D3-BD52-661F1245CDB6}" sibTransId="{7AC827C0-9867-47D8-A7C6-0F8F8E8B46D1}"/>
    <dgm:cxn modelId="{C3B64ABB-F3C8-45B9-A31D-0485232DC3DE}" type="presOf" srcId="{B5446A43-CDCA-4C34-BED6-DD2E1B2E3DC6}" destId="{A31F89A1-36DA-41E6-BB8C-6F32099D65F5}" srcOrd="0" destOrd="0" presId="urn:microsoft.com/office/officeart/2005/8/layout/process4"/>
    <dgm:cxn modelId="{2758A16B-B4B1-4300-AC8E-F4C79BDE004C}" type="presOf" srcId="{A5879006-4E78-465A-903F-0128C797117D}" destId="{A729BF9D-8F74-4BD2-A3A9-C252EE7265D0}" srcOrd="0" destOrd="0" presId="urn:microsoft.com/office/officeart/2005/8/layout/process4"/>
    <dgm:cxn modelId="{656088E0-FB7C-4AFA-9509-2477CAAD34D3}" srcId="{B5446A43-CDCA-4C34-BED6-DD2E1B2E3DC6}" destId="{A64F0E9B-C8A4-4C64-ACE4-DB966D3D5B20}" srcOrd="4" destOrd="0" parTransId="{A8D3971D-8922-4594-90A3-6DA550592EAA}" sibTransId="{A34C91F4-7745-441F-B9F9-B57A1388AC55}"/>
    <dgm:cxn modelId="{D083A231-9E4A-4C90-AB85-B4679D8C4F65}" srcId="{B5446A43-CDCA-4C34-BED6-DD2E1B2E3DC6}" destId="{F2EF7926-EB56-4E19-90E1-017041208F01}" srcOrd="1" destOrd="0" parTransId="{81EC8159-8995-49F1-B2B3-09E8E855FDA9}" sibTransId="{B7776137-E013-4899-8831-2C68D82B4EBF}"/>
    <dgm:cxn modelId="{4CF59BF1-6D58-4008-A11D-E615E16CE439}" srcId="{B5446A43-CDCA-4C34-BED6-DD2E1B2E3DC6}" destId="{0DC93662-6755-4655-941A-3A5FB4543740}" srcOrd="8" destOrd="0" parTransId="{A69DAE74-0ACA-4F40-B54A-E0BFB1B400AE}" sibTransId="{EA1916CB-9C49-4813-B562-E4F0BDF044F8}"/>
    <dgm:cxn modelId="{9812B08C-E6E9-439D-BB0F-F47265834669}" type="presOf" srcId="{650B9F99-A97E-4F0A-88DB-E930A2758FDB}" destId="{380E7454-4486-41DC-885A-A1D49B59977C}" srcOrd="0" destOrd="0" presId="urn:microsoft.com/office/officeart/2005/8/layout/process4"/>
    <dgm:cxn modelId="{7DC13459-1A3A-4AF0-B726-268A5292834C}" srcId="{B5446A43-CDCA-4C34-BED6-DD2E1B2E3DC6}" destId="{A5879006-4E78-465A-903F-0128C797117D}" srcOrd="5" destOrd="0" parTransId="{0F4EC2BD-C0E7-4438-9CCC-729B2B4359C7}" sibTransId="{C7AC90AB-DBBE-4373-9D4D-A08A0E700565}"/>
    <dgm:cxn modelId="{3FA8324A-6ACF-4255-83AA-4D699A292604}" srcId="{B5446A43-CDCA-4C34-BED6-DD2E1B2E3DC6}" destId="{1B8394CA-DF59-4697-A133-153D3AADCB0A}" srcOrd="6" destOrd="0" parTransId="{A4EB2102-B3FF-4852-BB09-2603C2830981}" sibTransId="{B4CC264B-8045-462E-B085-559369380E20}"/>
    <dgm:cxn modelId="{8E126D11-2C9B-45C9-AA76-F8F1A130413B}" type="presOf" srcId="{BA2C8EAF-F32E-457E-AB03-03525B63A202}" destId="{BD6D1178-04B8-46A4-ACA8-CA2B25D1763A}" srcOrd="0" destOrd="0" presId="urn:microsoft.com/office/officeart/2005/8/layout/process4"/>
    <dgm:cxn modelId="{EE6B3B7C-15A6-436E-858D-06DA258EE298}" type="presOf" srcId="{1B8394CA-DF59-4697-A133-153D3AADCB0A}" destId="{6037F18C-72ED-43CA-BF6C-7E6EF2AFA368}" srcOrd="0" destOrd="0" presId="urn:microsoft.com/office/officeart/2005/8/layout/process4"/>
    <dgm:cxn modelId="{626D822E-0365-4C8D-820F-79AD462D82F7}" srcId="{B5446A43-CDCA-4C34-BED6-DD2E1B2E3DC6}" destId="{BA2C8EAF-F32E-457E-AB03-03525B63A202}" srcOrd="3" destOrd="0" parTransId="{0BF87001-E064-4746-94AE-6156E002A052}" sibTransId="{5A328EC2-A095-416B-837A-963B1F193D2D}"/>
    <dgm:cxn modelId="{6AC7E152-E732-4D0A-B7E8-E9DD00BE76F4}" srcId="{B5446A43-CDCA-4C34-BED6-DD2E1B2E3DC6}" destId="{C24196A2-DCF6-4E06-A8BE-C865FD76A519}" srcOrd="2" destOrd="0" parTransId="{3B6A4B9C-6F27-4302-BC9F-FC84E8E5EDD8}" sibTransId="{2D84A17D-056C-4D88-9D4A-7A6DDA115DFA}"/>
    <dgm:cxn modelId="{98D4E36A-662E-4FA3-AB34-539FEB532D6A}" type="presOf" srcId="{C24196A2-DCF6-4E06-A8BE-C865FD76A519}" destId="{37C8CFBE-601E-494A-98BD-3F21B9AE4FD0}" srcOrd="0" destOrd="0" presId="urn:microsoft.com/office/officeart/2005/8/layout/process4"/>
    <dgm:cxn modelId="{EA2395C4-B50D-40A5-BC35-284CE62C6238}" type="presOf" srcId="{F2EF7926-EB56-4E19-90E1-017041208F01}" destId="{163ED17B-E12D-4072-B077-975A644C4C59}" srcOrd="0" destOrd="0" presId="urn:microsoft.com/office/officeart/2005/8/layout/process4"/>
    <dgm:cxn modelId="{1573B5CE-A7B1-4E0B-8AA7-EDBE5B24ECB2}" type="presOf" srcId="{A64F0E9B-C8A4-4C64-ACE4-DB966D3D5B20}" destId="{AB0E044D-C1FA-4FAA-B15F-A6DE8FC28294}" srcOrd="0" destOrd="0" presId="urn:microsoft.com/office/officeart/2005/8/layout/process4"/>
    <dgm:cxn modelId="{CA7CBF73-54F4-4DAB-8718-DA475CD008DE}" type="presParOf" srcId="{A31F89A1-36DA-41E6-BB8C-6F32099D65F5}" destId="{08C13BFD-D95E-4D05-AABB-B7DBABF49986}" srcOrd="0" destOrd="0" presId="urn:microsoft.com/office/officeart/2005/8/layout/process4"/>
    <dgm:cxn modelId="{2065CF65-A094-4CB5-9F16-2C2E7D41EB1A}" type="presParOf" srcId="{08C13BFD-D95E-4D05-AABB-B7DBABF49986}" destId="{5D1D69D5-8CC9-4580-91E5-7A0A7136DB48}" srcOrd="0" destOrd="0" presId="urn:microsoft.com/office/officeart/2005/8/layout/process4"/>
    <dgm:cxn modelId="{5056143C-2658-4B71-8916-8285F939B200}" type="presParOf" srcId="{A31F89A1-36DA-41E6-BB8C-6F32099D65F5}" destId="{21726EC4-7D5C-444D-98C5-761820CF3BD8}" srcOrd="1" destOrd="0" presId="urn:microsoft.com/office/officeart/2005/8/layout/process4"/>
    <dgm:cxn modelId="{AA172B64-A577-4FB5-9B43-98014459AC05}" type="presParOf" srcId="{A31F89A1-36DA-41E6-BB8C-6F32099D65F5}" destId="{7DCF3243-4BB5-4A29-8636-501285F6DA4D}" srcOrd="2" destOrd="0" presId="urn:microsoft.com/office/officeart/2005/8/layout/process4"/>
    <dgm:cxn modelId="{0C3F7AB7-CB6C-4D5F-8CE3-D137F5D3D6C8}" type="presParOf" srcId="{7DCF3243-4BB5-4A29-8636-501285F6DA4D}" destId="{9AFB1BED-CA71-4EC3-B3AD-5C349FD4AA39}" srcOrd="0" destOrd="0" presId="urn:microsoft.com/office/officeart/2005/8/layout/process4"/>
    <dgm:cxn modelId="{C34A1385-D61C-4E89-A68C-C2581EBEE3C9}" type="presParOf" srcId="{A31F89A1-36DA-41E6-BB8C-6F32099D65F5}" destId="{FDE6A48B-45FC-4F55-8133-E1D2D58FA629}" srcOrd="3" destOrd="0" presId="urn:microsoft.com/office/officeart/2005/8/layout/process4"/>
    <dgm:cxn modelId="{1114DB0C-A16E-429C-92EE-093154C33163}" type="presParOf" srcId="{A31F89A1-36DA-41E6-BB8C-6F32099D65F5}" destId="{216A024C-CE3B-4870-B29E-A5A3413921FC}" srcOrd="4" destOrd="0" presId="urn:microsoft.com/office/officeart/2005/8/layout/process4"/>
    <dgm:cxn modelId="{51D56F2B-7961-41FC-8BC7-69B371C45F59}" type="presParOf" srcId="{216A024C-CE3B-4870-B29E-A5A3413921FC}" destId="{6037F18C-72ED-43CA-BF6C-7E6EF2AFA368}" srcOrd="0" destOrd="0" presId="urn:microsoft.com/office/officeart/2005/8/layout/process4"/>
    <dgm:cxn modelId="{B36DBCE5-3F63-478A-8FF1-BC625FBD8D0C}" type="presParOf" srcId="{A31F89A1-36DA-41E6-BB8C-6F32099D65F5}" destId="{3B6F2D2C-E6F0-4197-906C-9E2BBDD0CAA2}" srcOrd="5" destOrd="0" presId="urn:microsoft.com/office/officeart/2005/8/layout/process4"/>
    <dgm:cxn modelId="{4EFB36BC-5E35-477D-A53B-9353EAA38A10}" type="presParOf" srcId="{A31F89A1-36DA-41E6-BB8C-6F32099D65F5}" destId="{05F71E53-6020-4DE1-81CF-1E3EFD1FD440}" srcOrd="6" destOrd="0" presId="urn:microsoft.com/office/officeart/2005/8/layout/process4"/>
    <dgm:cxn modelId="{DE906EB5-36F9-4CE8-B7CF-9331F9981042}" type="presParOf" srcId="{05F71E53-6020-4DE1-81CF-1E3EFD1FD440}" destId="{A729BF9D-8F74-4BD2-A3A9-C252EE7265D0}" srcOrd="0" destOrd="0" presId="urn:microsoft.com/office/officeart/2005/8/layout/process4"/>
    <dgm:cxn modelId="{BA151EDD-E9BE-45C6-9D36-6BB78E9F1E3D}" type="presParOf" srcId="{A31F89A1-36DA-41E6-BB8C-6F32099D65F5}" destId="{4685F56C-CDBE-46FE-97F6-A1E26AFAF10D}" srcOrd="7" destOrd="0" presId="urn:microsoft.com/office/officeart/2005/8/layout/process4"/>
    <dgm:cxn modelId="{E842D02E-81E5-4067-BBBE-0CAD070CC979}" type="presParOf" srcId="{A31F89A1-36DA-41E6-BB8C-6F32099D65F5}" destId="{4BFAC4BF-3011-47DB-BA4B-CA8EA9C87218}" srcOrd="8" destOrd="0" presId="urn:microsoft.com/office/officeart/2005/8/layout/process4"/>
    <dgm:cxn modelId="{DB6F9E2D-BB66-4D40-8EE8-8F9B98AE26DA}" type="presParOf" srcId="{4BFAC4BF-3011-47DB-BA4B-CA8EA9C87218}" destId="{AB0E044D-C1FA-4FAA-B15F-A6DE8FC28294}" srcOrd="0" destOrd="0" presId="urn:microsoft.com/office/officeart/2005/8/layout/process4"/>
    <dgm:cxn modelId="{06E51ED7-EA69-4AF2-A807-3298980CE2C3}" type="presParOf" srcId="{A31F89A1-36DA-41E6-BB8C-6F32099D65F5}" destId="{B0AC1C15-5516-463F-B5B6-0C5BB16F21A5}" srcOrd="9" destOrd="0" presId="urn:microsoft.com/office/officeart/2005/8/layout/process4"/>
    <dgm:cxn modelId="{A663F81A-0C2D-4266-8375-EDFF45DAF164}" type="presParOf" srcId="{A31F89A1-36DA-41E6-BB8C-6F32099D65F5}" destId="{EECDD1DE-3CEF-46E5-BFE2-24B35A8986FC}" srcOrd="10" destOrd="0" presId="urn:microsoft.com/office/officeart/2005/8/layout/process4"/>
    <dgm:cxn modelId="{8B2E8D31-6D4E-4CBC-95D2-0617C15B4893}" type="presParOf" srcId="{EECDD1DE-3CEF-46E5-BFE2-24B35A8986FC}" destId="{BD6D1178-04B8-46A4-ACA8-CA2B25D1763A}" srcOrd="0" destOrd="0" presId="urn:microsoft.com/office/officeart/2005/8/layout/process4"/>
    <dgm:cxn modelId="{7A178A98-BE7F-4E10-A99B-2CA1EDA31204}" type="presParOf" srcId="{A31F89A1-36DA-41E6-BB8C-6F32099D65F5}" destId="{78F49BA3-DE82-4C7F-BFBB-B173BCEF9E39}" srcOrd="11" destOrd="0" presId="urn:microsoft.com/office/officeart/2005/8/layout/process4"/>
    <dgm:cxn modelId="{7BD286BA-E329-4FF2-8FF4-BB95127E2B21}" type="presParOf" srcId="{A31F89A1-36DA-41E6-BB8C-6F32099D65F5}" destId="{010F91B8-AEF9-47B0-99F9-AA6C0F8D1CAC}" srcOrd="12" destOrd="0" presId="urn:microsoft.com/office/officeart/2005/8/layout/process4"/>
    <dgm:cxn modelId="{AEB75F8A-BD13-47D2-9755-6522FBDD8545}" type="presParOf" srcId="{010F91B8-AEF9-47B0-99F9-AA6C0F8D1CAC}" destId="{37C8CFBE-601E-494A-98BD-3F21B9AE4FD0}" srcOrd="0" destOrd="0" presId="urn:microsoft.com/office/officeart/2005/8/layout/process4"/>
    <dgm:cxn modelId="{2047270A-D386-48C2-A811-CEC3A6FAA0EF}" type="presParOf" srcId="{A31F89A1-36DA-41E6-BB8C-6F32099D65F5}" destId="{76CBFDC4-CD35-4440-9AAA-FE6CC76235F8}" srcOrd="13" destOrd="0" presId="urn:microsoft.com/office/officeart/2005/8/layout/process4"/>
    <dgm:cxn modelId="{5026D134-7831-4A01-B8DD-BF01F2F33460}" type="presParOf" srcId="{A31F89A1-36DA-41E6-BB8C-6F32099D65F5}" destId="{D79631DC-85D1-4036-BE7C-70ACDE5E5B4B}" srcOrd="14" destOrd="0" presId="urn:microsoft.com/office/officeart/2005/8/layout/process4"/>
    <dgm:cxn modelId="{B9E2B230-28EF-469A-9EE1-01F44CD76FB1}" type="presParOf" srcId="{D79631DC-85D1-4036-BE7C-70ACDE5E5B4B}" destId="{163ED17B-E12D-4072-B077-975A644C4C59}" srcOrd="0" destOrd="0" presId="urn:microsoft.com/office/officeart/2005/8/layout/process4"/>
    <dgm:cxn modelId="{AF30C65A-7066-4128-AFF2-C809C3723AFC}" type="presParOf" srcId="{A31F89A1-36DA-41E6-BB8C-6F32099D65F5}" destId="{BE1FE2C2-10E9-48DC-B542-1EFA52098D3C}" srcOrd="15" destOrd="0" presId="urn:microsoft.com/office/officeart/2005/8/layout/process4"/>
    <dgm:cxn modelId="{7A4A221B-3550-4770-BF5A-5AC2B331F2FE}" type="presParOf" srcId="{A31F89A1-36DA-41E6-BB8C-6F32099D65F5}" destId="{18A8CEC9-653F-4EC8-947F-8A0CBEC4AC4C}" srcOrd="16" destOrd="0" presId="urn:microsoft.com/office/officeart/2005/8/layout/process4"/>
    <dgm:cxn modelId="{624F9307-9550-4B58-B085-599364E0C68C}" type="presParOf" srcId="{18A8CEC9-653F-4EC8-947F-8A0CBEC4AC4C}" destId="{380E7454-4486-41DC-885A-A1D49B59977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B251E0-68D3-479A-8A26-FD11807781CB}" type="doc">
      <dgm:prSet loTypeId="urn:microsoft.com/office/officeart/2005/8/layout/balance1" loCatId="relationship" qsTypeId="urn:microsoft.com/office/officeart/2005/8/quickstyle/simple5" qsCatId="simple" csTypeId="urn:microsoft.com/office/officeart/2005/8/colors/colorful1" csCatId="colorful" phldr="1"/>
      <dgm:spPr/>
      <dgm:t>
        <a:bodyPr/>
        <a:lstStyle/>
        <a:p>
          <a:endParaRPr lang="ru-RU"/>
        </a:p>
      </dgm:t>
    </dgm:pt>
    <dgm:pt modelId="{15168566-0912-46E9-916A-A0144D63189C}">
      <dgm:prSet phldrT="[Текст]"/>
      <dgm:spPr/>
      <dgm:t>
        <a:bodyPr/>
        <a:lstStyle/>
        <a:p>
          <a:r>
            <a:rPr lang="ru-RU" dirty="0" smtClean="0"/>
            <a:t>Преимущества</a:t>
          </a:r>
          <a:endParaRPr lang="ru-RU" dirty="0"/>
        </a:p>
      </dgm:t>
    </dgm:pt>
    <dgm:pt modelId="{57762015-9807-4D0C-8F02-BBF8BF6AA244}" type="parTrans" cxnId="{8146B4F8-06DE-40CE-A73F-370F01EE362C}">
      <dgm:prSet/>
      <dgm:spPr/>
      <dgm:t>
        <a:bodyPr/>
        <a:lstStyle/>
        <a:p>
          <a:endParaRPr lang="ru-RU"/>
        </a:p>
      </dgm:t>
    </dgm:pt>
    <dgm:pt modelId="{30066A32-57B1-4ED5-8A99-09EF7EE80DD4}" type="sibTrans" cxnId="{8146B4F8-06DE-40CE-A73F-370F01EE362C}">
      <dgm:prSet/>
      <dgm:spPr/>
      <dgm:t>
        <a:bodyPr/>
        <a:lstStyle/>
        <a:p>
          <a:endParaRPr lang="ru-RU"/>
        </a:p>
      </dgm:t>
    </dgm:pt>
    <dgm:pt modelId="{7ABEF36D-5171-4643-A019-8373CB82C7BD}">
      <dgm:prSet phldrT="[Текст]"/>
      <dgm:spPr/>
      <dgm:t>
        <a:bodyPr/>
        <a:lstStyle/>
        <a:p>
          <a:r>
            <a:rPr lang="ru-RU" dirty="0" smtClean="0"/>
            <a:t>Недостатки</a:t>
          </a:r>
          <a:endParaRPr lang="ru-RU" dirty="0"/>
        </a:p>
      </dgm:t>
    </dgm:pt>
    <dgm:pt modelId="{016214D4-1A8E-4403-B6ED-524DBC3A25F2}" type="parTrans" cxnId="{93400EEB-B481-43C3-8A5C-92E53AEDF39E}">
      <dgm:prSet/>
      <dgm:spPr/>
      <dgm:t>
        <a:bodyPr/>
        <a:lstStyle/>
        <a:p>
          <a:endParaRPr lang="ru-RU"/>
        </a:p>
      </dgm:t>
    </dgm:pt>
    <dgm:pt modelId="{9818227B-C09E-4C82-A40E-1D64A9306A40}" type="sibTrans" cxnId="{93400EEB-B481-43C3-8A5C-92E53AEDF39E}">
      <dgm:prSet/>
      <dgm:spPr/>
      <dgm:t>
        <a:bodyPr/>
        <a:lstStyle/>
        <a:p>
          <a:endParaRPr lang="ru-RU"/>
        </a:p>
      </dgm:t>
    </dgm:pt>
    <dgm:pt modelId="{3FC6A535-2E24-4096-BEB3-2F3903F6440C}">
      <dgm:prSet phldrT="[Текст]"/>
      <dgm:spPr/>
      <dgm:t>
        <a:bodyPr/>
        <a:lstStyle/>
        <a:p>
          <a:r>
            <a:rPr lang="ru-RU" b="0" i="0" smtClean="0"/>
            <a:t>Подписчики оповещаются в случайном порядке.</a:t>
          </a:r>
          <a:endParaRPr lang="ru-RU" dirty="0"/>
        </a:p>
      </dgm:t>
    </dgm:pt>
    <dgm:pt modelId="{0C8F8768-B099-4421-8430-9E1BE76B0FA0}" type="parTrans" cxnId="{020E7AC0-C04A-41F0-808E-D4F80D082F99}">
      <dgm:prSet/>
      <dgm:spPr/>
      <dgm:t>
        <a:bodyPr/>
        <a:lstStyle/>
        <a:p>
          <a:endParaRPr lang="ru-RU"/>
        </a:p>
      </dgm:t>
    </dgm:pt>
    <dgm:pt modelId="{970CB2B6-1A75-42B1-8B9C-0218CC2FF010}" type="sibTrans" cxnId="{020E7AC0-C04A-41F0-808E-D4F80D082F99}">
      <dgm:prSet/>
      <dgm:spPr/>
      <dgm:t>
        <a:bodyPr/>
        <a:lstStyle/>
        <a:p>
          <a:endParaRPr lang="ru-RU"/>
        </a:p>
      </dgm:t>
    </dgm:pt>
    <dgm:pt modelId="{701E607A-689D-43D0-AE52-8E43AFD17695}">
      <dgm:prSet/>
      <dgm:spPr/>
      <dgm:t>
        <a:bodyPr/>
        <a:lstStyle/>
        <a:p>
          <a:r>
            <a:rPr lang="ru-RU" b="0" i="0" dirty="0" smtClean="0"/>
            <a:t>Издатели не зависят от конкретных классов подписчиков и наоборот.</a:t>
          </a:r>
          <a:endParaRPr lang="ru-RU" dirty="0"/>
        </a:p>
      </dgm:t>
    </dgm:pt>
    <dgm:pt modelId="{D3C8C3A7-A2E4-4588-B374-2A8EB546A97D}" type="parTrans" cxnId="{601FFA4F-5FA1-46D1-95B9-947A71437CBE}">
      <dgm:prSet/>
      <dgm:spPr/>
      <dgm:t>
        <a:bodyPr/>
        <a:lstStyle/>
        <a:p>
          <a:endParaRPr lang="ru-RU"/>
        </a:p>
      </dgm:t>
    </dgm:pt>
    <dgm:pt modelId="{223A989E-230E-4CD2-991E-BD01E44D7E1B}" type="sibTrans" cxnId="{601FFA4F-5FA1-46D1-95B9-947A71437CBE}">
      <dgm:prSet/>
      <dgm:spPr/>
      <dgm:t>
        <a:bodyPr/>
        <a:lstStyle/>
        <a:p>
          <a:endParaRPr lang="ru-RU"/>
        </a:p>
      </dgm:t>
    </dgm:pt>
    <dgm:pt modelId="{D7FF2255-9434-43A6-8742-5A1E40F123C2}">
      <dgm:prSet/>
      <dgm:spPr/>
      <dgm:t>
        <a:bodyPr/>
        <a:lstStyle/>
        <a:p>
          <a:r>
            <a:rPr lang="ru-RU" b="0" i="0" smtClean="0"/>
            <a:t>Вы можете подписывать и отписывать получателей на лету.</a:t>
          </a:r>
          <a:endParaRPr lang="ru-RU" b="0" i="0"/>
        </a:p>
      </dgm:t>
    </dgm:pt>
    <dgm:pt modelId="{DE0F1231-81A2-4405-932C-A605495930B1}" type="parTrans" cxnId="{6AE1BE64-FFC2-4C07-AFDC-FAB82DD115B6}">
      <dgm:prSet/>
      <dgm:spPr/>
      <dgm:t>
        <a:bodyPr/>
        <a:lstStyle/>
        <a:p>
          <a:endParaRPr lang="ru-RU"/>
        </a:p>
      </dgm:t>
    </dgm:pt>
    <dgm:pt modelId="{8FA53EC3-2EDE-4F11-9A67-EA6785B44724}" type="sibTrans" cxnId="{6AE1BE64-FFC2-4C07-AFDC-FAB82DD115B6}">
      <dgm:prSet/>
      <dgm:spPr/>
      <dgm:t>
        <a:bodyPr/>
        <a:lstStyle/>
        <a:p>
          <a:endParaRPr lang="ru-RU"/>
        </a:p>
      </dgm:t>
    </dgm:pt>
    <dgm:pt modelId="{1153F473-E637-47F0-9CA0-FFE566438D3C}">
      <dgm:prSet/>
      <dgm:spPr/>
      <dgm:t>
        <a:bodyPr/>
        <a:lstStyle/>
        <a:p>
          <a:r>
            <a:rPr lang="ru-RU" b="0" i="0" smtClean="0"/>
            <a:t>Реализует </a:t>
          </a:r>
          <a:r>
            <a:rPr lang="ru-RU" b="0" i="1" smtClean="0"/>
            <a:t>принцип открытости/закрытости</a:t>
          </a:r>
          <a:r>
            <a:rPr lang="ru-RU" b="0" i="0" smtClean="0"/>
            <a:t>.</a:t>
          </a:r>
          <a:endParaRPr lang="ru-RU" b="0" i="0"/>
        </a:p>
      </dgm:t>
    </dgm:pt>
    <dgm:pt modelId="{DAF7F7BF-8085-4C42-AF64-7C6FA0B704D7}" type="parTrans" cxnId="{12F94D1A-5D69-4602-87C3-A7614F01DA0B}">
      <dgm:prSet/>
      <dgm:spPr/>
      <dgm:t>
        <a:bodyPr/>
        <a:lstStyle/>
        <a:p>
          <a:endParaRPr lang="ru-RU"/>
        </a:p>
      </dgm:t>
    </dgm:pt>
    <dgm:pt modelId="{B7AD249E-AF5A-46AB-90AA-5ED0A40DDCD1}" type="sibTrans" cxnId="{12F94D1A-5D69-4602-87C3-A7614F01DA0B}">
      <dgm:prSet/>
      <dgm:spPr/>
      <dgm:t>
        <a:bodyPr/>
        <a:lstStyle/>
        <a:p>
          <a:endParaRPr lang="ru-RU"/>
        </a:p>
      </dgm:t>
    </dgm:pt>
    <dgm:pt modelId="{F4ADAC18-83D5-4639-8A58-17F2124E3E15}" type="pres">
      <dgm:prSet presAssocID="{C0B251E0-68D3-479A-8A26-FD11807781CB}" presName="outerComposite" presStyleCnt="0">
        <dgm:presLayoutVars>
          <dgm:chMax val="2"/>
          <dgm:animLvl val="lvl"/>
          <dgm:resizeHandles val="exact"/>
        </dgm:presLayoutVars>
      </dgm:prSet>
      <dgm:spPr/>
      <dgm:t>
        <a:bodyPr/>
        <a:lstStyle/>
        <a:p>
          <a:endParaRPr lang="ru-RU"/>
        </a:p>
      </dgm:t>
    </dgm:pt>
    <dgm:pt modelId="{FC13F4B5-A7F3-4239-8913-EFC0519E9F75}" type="pres">
      <dgm:prSet presAssocID="{C0B251E0-68D3-479A-8A26-FD11807781CB}" presName="dummyMaxCanvas" presStyleCnt="0"/>
      <dgm:spPr/>
    </dgm:pt>
    <dgm:pt modelId="{EC9DBFD7-7A0E-4E82-AEDF-995C71212672}" type="pres">
      <dgm:prSet presAssocID="{C0B251E0-68D3-479A-8A26-FD11807781CB}" presName="parentComposite" presStyleCnt="0"/>
      <dgm:spPr/>
    </dgm:pt>
    <dgm:pt modelId="{7BBA18B2-48D3-40F3-9F2C-08715E38129E}" type="pres">
      <dgm:prSet presAssocID="{C0B251E0-68D3-479A-8A26-FD11807781CB}" presName="parent1" presStyleLbl="alignAccFollowNode1" presStyleIdx="0" presStyleCnt="4">
        <dgm:presLayoutVars>
          <dgm:chMax val="4"/>
        </dgm:presLayoutVars>
      </dgm:prSet>
      <dgm:spPr/>
      <dgm:t>
        <a:bodyPr/>
        <a:lstStyle/>
        <a:p>
          <a:endParaRPr lang="ru-RU"/>
        </a:p>
      </dgm:t>
    </dgm:pt>
    <dgm:pt modelId="{8D1A4AAA-9148-439D-8727-28EDDB5A7AA0}" type="pres">
      <dgm:prSet presAssocID="{C0B251E0-68D3-479A-8A26-FD11807781CB}" presName="parent2" presStyleLbl="alignAccFollowNode1" presStyleIdx="1" presStyleCnt="4">
        <dgm:presLayoutVars>
          <dgm:chMax val="4"/>
        </dgm:presLayoutVars>
      </dgm:prSet>
      <dgm:spPr/>
      <dgm:t>
        <a:bodyPr/>
        <a:lstStyle/>
        <a:p>
          <a:endParaRPr lang="ru-RU"/>
        </a:p>
      </dgm:t>
    </dgm:pt>
    <dgm:pt modelId="{20506824-ECD4-478C-B7E7-5548772EA701}" type="pres">
      <dgm:prSet presAssocID="{C0B251E0-68D3-479A-8A26-FD11807781CB}" presName="childrenComposite" presStyleCnt="0"/>
      <dgm:spPr/>
    </dgm:pt>
    <dgm:pt modelId="{B7423164-1CB7-4813-9D3C-3283F5049404}" type="pres">
      <dgm:prSet presAssocID="{C0B251E0-68D3-479A-8A26-FD11807781CB}" presName="dummyMaxCanvas_ChildArea" presStyleCnt="0"/>
      <dgm:spPr/>
    </dgm:pt>
    <dgm:pt modelId="{BD357289-1BDF-40AC-AB62-967DD73B1333}" type="pres">
      <dgm:prSet presAssocID="{C0B251E0-68D3-479A-8A26-FD11807781CB}" presName="fulcrum" presStyleLbl="alignAccFollowNode1" presStyleIdx="2" presStyleCnt="4"/>
      <dgm:spPr/>
    </dgm:pt>
    <dgm:pt modelId="{220AE909-EE83-4B09-A016-1AF49332CD66}" type="pres">
      <dgm:prSet presAssocID="{C0B251E0-68D3-479A-8A26-FD11807781CB}" presName="balance_31" presStyleLbl="alignAccFollowNode1" presStyleIdx="3" presStyleCnt="4">
        <dgm:presLayoutVars>
          <dgm:bulletEnabled val="1"/>
        </dgm:presLayoutVars>
      </dgm:prSet>
      <dgm:spPr/>
    </dgm:pt>
    <dgm:pt modelId="{482175F9-8CFA-4A81-B9B5-E48992D06885}" type="pres">
      <dgm:prSet presAssocID="{C0B251E0-68D3-479A-8A26-FD11807781CB}" presName="left_31_1" presStyleLbl="node1" presStyleIdx="0" presStyleCnt="4">
        <dgm:presLayoutVars>
          <dgm:bulletEnabled val="1"/>
        </dgm:presLayoutVars>
      </dgm:prSet>
      <dgm:spPr/>
      <dgm:t>
        <a:bodyPr/>
        <a:lstStyle/>
        <a:p>
          <a:endParaRPr lang="ru-RU"/>
        </a:p>
      </dgm:t>
    </dgm:pt>
    <dgm:pt modelId="{D06A5B87-1E91-4EED-BEA1-7F1B0D1E232B}" type="pres">
      <dgm:prSet presAssocID="{C0B251E0-68D3-479A-8A26-FD11807781CB}" presName="left_31_2" presStyleLbl="node1" presStyleIdx="1" presStyleCnt="4">
        <dgm:presLayoutVars>
          <dgm:bulletEnabled val="1"/>
        </dgm:presLayoutVars>
      </dgm:prSet>
      <dgm:spPr/>
      <dgm:t>
        <a:bodyPr/>
        <a:lstStyle/>
        <a:p>
          <a:endParaRPr lang="ru-RU"/>
        </a:p>
      </dgm:t>
    </dgm:pt>
    <dgm:pt modelId="{CB84B26A-29A9-419B-AD3F-CADF16CEE878}" type="pres">
      <dgm:prSet presAssocID="{C0B251E0-68D3-479A-8A26-FD11807781CB}" presName="left_31_3" presStyleLbl="node1" presStyleIdx="2" presStyleCnt="4">
        <dgm:presLayoutVars>
          <dgm:bulletEnabled val="1"/>
        </dgm:presLayoutVars>
      </dgm:prSet>
      <dgm:spPr/>
      <dgm:t>
        <a:bodyPr/>
        <a:lstStyle/>
        <a:p>
          <a:endParaRPr lang="ru-RU"/>
        </a:p>
      </dgm:t>
    </dgm:pt>
    <dgm:pt modelId="{CD9A0A93-A957-4873-BF6B-36FF819BFFEE}" type="pres">
      <dgm:prSet presAssocID="{C0B251E0-68D3-479A-8A26-FD11807781CB}" presName="right_31_1" presStyleLbl="node1" presStyleIdx="3" presStyleCnt="4">
        <dgm:presLayoutVars>
          <dgm:bulletEnabled val="1"/>
        </dgm:presLayoutVars>
      </dgm:prSet>
      <dgm:spPr/>
      <dgm:t>
        <a:bodyPr/>
        <a:lstStyle/>
        <a:p>
          <a:endParaRPr lang="ru-RU"/>
        </a:p>
      </dgm:t>
    </dgm:pt>
  </dgm:ptLst>
  <dgm:cxnLst>
    <dgm:cxn modelId="{601FFA4F-5FA1-46D1-95B9-947A71437CBE}" srcId="{15168566-0912-46E9-916A-A0144D63189C}" destId="{701E607A-689D-43D0-AE52-8E43AFD17695}" srcOrd="0" destOrd="0" parTransId="{D3C8C3A7-A2E4-4588-B374-2A8EB546A97D}" sibTransId="{223A989E-230E-4CD2-991E-BD01E44D7E1B}"/>
    <dgm:cxn modelId="{4F63BBEA-2B7D-481A-92D5-279839B63211}" type="presOf" srcId="{1153F473-E637-47F0-9CA0-FFE566438D3C}" destId="{CB84B26A-29A9-419B-AD3F-CADF16CEE878}" srcOrd="0" destOrd="0" presId="urn:microsoft.com/office/officeart/2005/8/layout/balance1"/>
    <dgm:cxn modelId="{93400EEB-B481-43C3-8A5C-92E53AEDF39E}" srcId="{C0B251E0-68D3-479A-8A26-FD11807781CB}" destId="{7ABEF36D-5171-4643-A019-8373CB82C7BD}" srcOrd="1" destOrd="0" parTransId="{016214D4-1A8E-4403-B6ED-524DBC3A25F2}" sibTransId="{9818227B-C09E-4C82-A40E-1D64A9306A40}"/>
    <dgm:cxn modelId="{C900CD10-23D6-478E-B7E4-3704622885D4}" type="presOf" srcId="{3FC6A535-2E24-4096-BEB3-2F3903F6440C}" destId="{CD9A0A93-A957-4873-BF6B-36FF819BFFEE}" srcOrd="0" destOrd="0" presId="urn:microsoft.com/office/officeart/2005/8/layout/balance1"/>
    <dgm:cxn modelId="{297809E6-81F4-4983-9C0F-E75A999FDC10}" type="presOf" srcId="{15168566-0912-46E9-916A-A0144D63189C}" destId="{7BBA18B2-48D3-40F3-9F2C-08715E38129E}" srcOrd="0" destOrd="0" presId="urn:microsoft.com/office/officeart/2005/8/layout/balance1"/>
    <dgm:cxn modelId="{96469C0E-B6C1-4196-8A9E-659B8B63AA66}" type="presOf" srcId="{C0B251E0-68D3-479A-8A26-FD11807781CB}" destId="{F4ADAC18-83D5-4639-8A58-17F2124E3E15}" srcOrd="0" destOrd="0" presId="urn:microsoft.com/office/officeart/2005/8/layout/balance1"/>
    <dgm:cxn modelId="{6AE1BE64-FFC2-4C07-AFDC-FAB82DD115B6}" srcId="{15168566-0912-46E9-916A-A0144D63189C}" destId="{D7FF2255-9434-43A6-8742-5A1E40F123C2}" srcOrd="1" destOrd="0" parTransId="{DE0F1231-81A2-4405-932C-A605495930B1}" sibTransId="{8FA53EC3-2EDE-4F11-9A67-EA6785B44724}"/>
    <dgm:cxn modelId="{020E7AC0-C04A-41F0-808E-D4F80D082F99}" srcId="{7ABEF36D-5171-4643-A019-8373CB82C7BD}" destId="{3FC6A535-2E24-4096-BEB3-2F3903F6440C}" srcOrd="0" destOrd="0" parTransId="{0C8F8768-B099-4421-8430-9E1BE76B0FA0}" sibTransId="{970CB2B6-1A75-42B1-8B9C-0218CC2FF010}"/>
    <dgm:cxn modelId="{16AE44A4-4C7A-4A04-A9ED-F17EB2A642E8}" type="presOf" srcId="{7ABEF36D-5171-4643-A019-8373CB82C7BD}" destId="{8D1A4AAA-9148-439D-8727-28EDDB5A7AA0}" srcOrd="0" destOrd="0" presId="urn:microsoft.com/office/officeart/2005/8/layout/balance1"/>
    <dgm:cxn modelId="{089782E2-5C72-432A-9BC6-092650C0985E}" type="presOf" srcId="{D7FF2255-9434-43A6-8742-5A1E40F123C2}" destId="{D06A5B87-1E91-4EED-BEA1-7F1B0D1E232B}" srcOrd="0" destOrd="0" presId="urn:microsoft.com/office/officeart/2005/8/layout/balance1"/>
    <dgm:cxn modelId="{12F94D1A-5D69-4602-87C3-A7614F01DA0B}" srcId="{15168566-0912-46E9-916A-A0144D63189C}" destId="{1153F473-E637-47F0-9CA0-FFE566438D3C}" srcOrd="2" destOrd="0" parTransId="{DAF7F7BF-8085-4C42-AF64-7C6FA0B704D7}" sibTransId="{B7AD249E-AF5A-46AB-90AA-5ED0A40DDCD1}"/>
    <dgm:cxn modelId="{8146B4F8-06DE-40CE-A73F-370F01EE362C}" srcId="{C0B251E0-68D3-479A-8A26-FD11807781CB}" destId="{15168566-0912-46E9-916A-A0144D63189C}" srcOrd="0" destOrd="0" parTransId="{57762015-9807-4D0C-8F02-BBF8BF6AA244}" sibTransId="{30066A32-57B1-4ED5-8A99-09EF7EE80DD4}"/>
    <dgm:cxn modelId="{E2FCA55F-7C2B-420F-8A02-CE35369164BF}" type="presOf" srcId="{701E607A-689D-43D0-AE52-8E43AFD17695}" destId="{482175F9-8CFA-4A81-B9B5-E48992D06885}" srcOrd="0" destOrd="0" presId="urn:microsoft.com/office/officeart/2005/8/layout/balance1"/>
    <dgm:cxn modelId="{48FE47AE-32E0-4060-AB61-44EAC5875427}" type="presParOf" srcId="{F4ADAC18-83D5-4639-8A58-17F2124E3E15}" destId="{FC13F4B5-A7F3-4239-8913-EFC0519E9F75}" srcOrd="0" destOrd="0" presId="urn:microsoft.com/office/officeart/2005/8/layout/balance1"/>
    <dgm:cxn modelId="{2917B27A-0152-45B7-851B-7536FA627CED}" type="presParOf" srcId="{F4ADAC18-83D5-4639-8A58-17F2124E3E15}" destId="{EC9DBFD7-7A0E-4E82-AEDF-995C71212672}" srcOrd="1" destOrd="0" presId="urn:microsoft.com/office/officeart/2005/8/layout/balance1"/>
    <dgm:cxn modelId="{7D0DA04F-BF30-4B0B-8E98-ABB3459C7147}" type="presParOf" srcId="{EC9DBFD7-7A0E-4E82-AEDF-995C71212672}" destId="{7BBA18B2-48D3-40F3-9F2C-08715E38129E}" srcOrd="0" destOrd="0" presId="urn:microsoft.com/office/officeart/2005/8/layout/balance1"/>
    <dgm:cxn modelId="{7B38C222-B96D-4FDF-9EB0-D9C252C4AD08}" type="presParOf" srcId="{EC9DBFD7-7A0E-4E82-AEDF-995C71212672}" destId="{8D1A4AAA-9148-439D-8727-28EDDB5A7AA0}" srcOrd="1" destOrd="0" presId="urn:microsoft.com/office/officeart/2005/8/layout/balance1"/>
    <dgm:cxn modelId="{06231F69-E38B-4BBA-97E4-76394A8059C9}" type="presParOf" srcId="{F4ADAC18-83D5-4639-8A58-17F2124E3E15}" destId="{20506824-ECD4-478C-B7E7-5548772EA701}" srcOrd="2" destOrd="0" presId="urn:microsoft.com/office/officeart/2005/8/layout/balance1"/>
    <dgm:cxn modelId="{A9AC2C2E-EB98-4ACB-B868-396B7C7D79E7}" type="presParOf" srcId="{20506824-ECD4-478C-B7E7-5548772EA701}" destId="{B7423164-1CB7-4813-9D3C-3283F5049404}" srcOrd="0" destOrd="0" presId="urn:microsoft.com/office/officeart/2005/8/layout/balance1"/>
    <dgm:cxn modelId="{DE8B63A5-0EF2-49B2-9D4D-A168581AEE6B}" type="presParOf" srcId="{20506824-ECD4-478C-B7E7-5548772EA701}" destId="{BD357289-1BDF-40AC-AB62-967DD73B1333}" srcOrd="1" destOrd="0" presId="urn:microsoft.com/office/officeart/2005/8/layout/balance1"/>
    <dgm:cxn modelId="{BD468C04-0558-4EFA-99D7-E7D633885F1A}" type="presParOf" srcId="{20506824-ECD4-478C-B7E7-5548772EA701}" destId="{220AE909-EE83-4B09-A016-1AF49332CD66}" srcOrd="2" destOrd="0" presId="urn:microsoft.com/office/officeart/2005/8/layout/balance1"/>
    <dgm:cxn modelId="{69863059-1132-4749-8D98-35854356398F}" type="presParOf" srcId="{20506824-ECD4-478C-B7E7-5548772EA701}" destId="{482175F9-8CFA-4A81-B9B5-E48992D06885}" srcOrd="3" destOrd="0" presId="urn:microsoft.com/office/officeart/2005/8/layout/balance1"/>
    <dgm:cxn modelId="{40CAD251-6050-4305-9481-4BA982C0067B}" type="presParOf" srcId="{20506824-ECD4-478C-B7E7-5548772EA701}" destId="{D06A5B87-1E91-4EED-BEA1-7F1B0D1E232B}" srcOrd="4" destOrd="0" presId="urn:microsoft.com/office/officeart/2005/8/layout/balance1"/>
    <dgm:cxn modelId="{0FBF0BF5-0037-4584-8CB0-287F01D8348D}" type="presParOf" srcId="{20506824-ECD4-478C-B7E7-5548772EA701}" destId="{CB84B26A-29A9-419B-AD3F-CADF16CEE878}" srcOrd="5" destOrd="0" presId="urn:microsoft.com/office/officeart/2005/8/layout/balance1"/>
    <dgm:cxn modelId="{31F2587F-D0C4-4562-9BD5-F4870323CCB5}" type="presParOf" srcId="{20506824-ECD4-478C-B7E7-5548772EA701}" destId="{CD9A0A93-A957-4873-BF6B-36FF819BFFEE}" srcOrd="6"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D69D5-8CC9-4580-91E5-7A0A7136DB48}">
      <dsp:nvSpPr>
        <dsp:cNvPr id="0" name=""/>
        <dsp:cNvSpPr/>
      </dsp:nvSpPr>
      <dsp:spPr>
        <a:xfrm>
          <a:off x="0" y="5725995"/>
          <a:ext cx="9144000" cy="469813"/>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ru-RU" sz="1100" b="0" i="0" kern="1200" smtClean="0"/>
            <a:t>Клиент должен создавать необходимое количество объектов подписчиков и подписывать их у издателей.</a:t>
          </a:r>
          <a:endParaRPr lang="ru-RU" sz="1100" b="0" i="0" kern="1200"/>
        </a:p>
      </dsp:txBody>
      <dsp:txXfrm>
        <a:off x="0" y="5725995"/>
        <a:ext cx="9144000" cy="469813"/>
      </dsp:txXfrm>
    </dsp:sp>
    <dsp:sp modelId="{9AFB1BED-CA71-4EC3-B3AD-5C349FD4AA39}">
      <dsp:nvSpPr>
        <dsp:cNvPr id="0" name=""/>
        <dsp:cNvSpPr/>
      </dsp:nvSpPr>
      <dsp:spPr>
        <a:xfrm rot="10800000">
          <a:off x="0" y="5010469"/>
          <a:ext cx="9144000" cy="722572"/>
        </a:xfrm>
        <a:prstGeom prst="upArrowCallou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ru-RU" sz="1100" b="0" i="0" kern="1200" smtClean="0"/>
            <a:t>Возможен и другой вариант, когда подписчик, получив оповещение, сам возьмёт из объекта издателя нужные данные. Но в этом случае вы будете вынуждены привязать класс подписчика к конкретному классу издателя.</a:t>
          </a:r>
          <a:endParaRPr lang="ru-RU" sz="1100" b="0" i="0" kern="1200"/>
        </a:p>
      </dsp:txBody>
      <dsp:txXfrm rot="10800000">
        <a:off x="0" y="5010469"/>
        <a:ext cx="9144000" cy="469506"/>
      </dsp:txXfrm>
    </dsp:sp>
    <dsp:sp modelId="{6037F18C-72ED-43CA-BF6C-7E6EF2AFA368}">
      <dsp:nvSpPr>
        <dsp:cNvPr id="0" name=""/>
        <dsp:cNvSpPr/>
      </dsp:nvSpPr>
      <dsp:spPr>
        <a:xfrm rot="10800000">
          <a:off x="0" y="4294944"/>
          <a:ext cx="9144000" cy="722572"/>
        </a:xfrm>
        <a:prstGeom prst="upArrowCallou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ru-RU" sz="1100" b="0" i="0" kern="1200" smtClean="0"/>
            <a:t>Реализуйте метод оповещения в конкретных подписчиках. Не забудьте предусмотреть параметры, через которые издатель мог бы отправлять какие-то данные, связанные с происшедшим событием.</a:t>
          </a:r>
          <a:endParaRPr lang="ru-RU" sz="1100" b="0" i="0" kern="1200"/>
        </a:p>
      </dsp:txBody>
      <dsp:txXfrm rot="10800000">
        <a:off x="0" y="4294944"/>
        <a:ext cx="9144000" cy="469506"/>
      </dsp:txXfrm>
    </dsp:sp>
    <dsp:sp modelId="{A729BF9D-8F74-4BD2-A3A9-C252EE7265D0}">
      <dsp:nvSpPr>
        <dsp:cNvPr id="0" name=""/>
        <dsp:cNvSpPr/>
      </dsp:nvSpPr>
      <dsp:spPr>
        <a:xfrm rot="10800000">
          <a:off x="0" y="3579418"/>
          <a:ext cx="9144000" cy="722572"/>
        </a:xfrm>
        <a:prstGeom prst="upArrowCallou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ru-RU" sz="1100" b="0" i="0" kern="1200" smtClean="0"/>
            <a:t>Создайте классы конкретных издателей. Реализуйте их так, чтобы после каждого изменения состояния они слали оповещения всем своим подписчикам.</a:t>
          </a:r>
          <a:endParaRPr lang="ru-RU" sz="1100" b="0" i="0" kern="1200"/>
        </a:p>
      </dsp:txBody>
      <dsp:txXfrm rot="10800000">
        <a:off x="0" y="3579418"/>
        <a:ext cx="9144000" cy="469506"/>
      </dsp:txXfrm>
    </dsp:sp>
    <dsp:sp modelId="{AB0E044D-C1FA-4FAA-B15F-A6DE8FC28294}">
      <dsp:nvSpPr>
        <dsp:cNvPr id="0" name=""/>
        <dsp:cNvSpPr/>
      </dsp:nvSpPr>
      <dsp:spPr>
        <a:xfrm rot="10800000">
          <a:off x="0" y="2863893"/>
          <a:ext cx="9144000" cy="722572"/>
        </a:xfrm>
        <a:prstGeom prst="upArrowCallou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ru-RU" sz="1100" b="0" i="0" kern="1200" smtClean="0"/>
            <a:t>Но если вы интегрируете паттерн в существующие классы, то создать новый базовый класс может быть затруднительно. В этом случае вы можете поместить логику подписки во вспомогательный объект и делегировать ему работу из издателей.</a:t>
          </a:r>
          <a:endParaRPr lang="ru-RU" sz="1100" b="0" i="0" kern="1200"/>
        </a:p>
      </dsp:txBody>
      <dsp:txXfrm rot="10800000">
        <a:off x="0" y="2863893"/>
        <a:ext cx="9144000" cy="469506"/>
      </dsp:txXfrm>
    </dsp:sp>
    <dsp:sp modelId="{BD6D1178-04B8-46A4-ACA8-CA2B25D1763A}">
      <dsp:nvSpPr>
        <dsp:cNvPr id="0" name=""/>
        <dsp:cNvSpPr/>
      </dsp:nvSpPr>
      <dsp:spPr>
        <a:xfrm rot="10800000">
          <a:off x="0" y="2148367"/>
          <a:ext cx="9144000" cy="722572"/>
        </a:xfrm>
        <a:prstGeom prst="upArrowCallou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ru-RU" sz="1100" b="0" i="0" kern="1200" smtClean="0"/>
            <a:t>Вам нужно решить, куда поместить код ведения подписки, ведь он обычно бывает одинаков для всех типов издателей. Самый очевидный способ — вынести этот код в промежуточный абстрактный класс, от которого будут наследоваться все издатели.</a:t>
          </a:r>
          <a:endParaRPr lang="ru-RU" sz="1100" b="0" i="0" kern="1200"/>
        </a:p>
      </dsp:txBody>
      <dsp:txXfrm rot="10800000">
        <a:off x="0" y="2148367"/>
        <a:ext cx="9144000" cy="469506"/>
      </dsp:txXfrm>
    </dsp:sp>
    <dsp:sp modelId="{37C8CFBE-601E-494A-98BD-3F21B9AE4FD0}">
      <dsp:nvSpPr>
        <dsp:cNvPr id="0" name=""/>
        <dsp:cNvSpPr/>
      </dsp:nvSpPr>
      <dsp:spPr>
        <a:xfrm rot="10800000">
          <a:off x="0" y="1432842"/>
          <a:ext cx="9144000" cy="722572"/>
        </a:xfrm>
        <a:prstGeom prst="upArrowCallou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ru-RU" sz="1100" b="0" i="0" kern="1200" smtClean="0"/>
            <a:t>Создайте интерфейс издателей и опишите в нём операции управления подпиской. Помните, что издатель должен работать только с общим интерфейсом подписчиков.</a:t>
          </a:r>
          <a:endParaRPr lang="ru-RU" sz="1100" b="0" i="0" kern="1200"/>
        </a:p>
      </dsp:txBody>
      <dsp:txXfrm rot="10800000">
        <a:off x="0" y="1432842"/>
        <a:ext cx="9144000" cy="469506"/>
      </dsp:txXfrm>
    </dsp:sp>
    <dsp:sp modelId="{163ED17B-E12D-4072-B077-975A644C4C59}">
      <dsp:nvSpPr>
        <dsp:cNvPr id="0" name=""/>
        <dsp:cNvSpPr/>
      </dsp:nvSpPr>
      <dsp:spPr>
        <a:xfrm rot="10800000">
          <a:off x="0" y="717316"/>
          <a:ext cx="9144000" cy="722572"/>
        </a:xfrm>
        <a:prstGeom prst="upArrowCallou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ru-RU" sz="1100" b="0" i="0" kern="1200" smtClean="0"/>
            <a:t>Создайте интерфейс подписчиков. Обычно в нём достаточно определить единственный метод оповещения.</a:t>
          </a:r>
          <a:endParaRPr lang="ru-RU" sz="1100" b="0" i="0" kern="1200"/>
        </a:p>
      </dsp:txBody>
      <dsp:txXfrm rot="10800000">
        <a:off x="0" y="717316"/>
        <a:ext cx="9144000" cy="469506"/>
      </dsp:txXfrm>
    </dsp:sp>
    <dsp:sp modelId="{380E7454-4486-41DC-885A-A1D49B59977C}">
      <dsp:nvSpPr>
        <dsp:cNvPr id="0" name=""/>
        <dsp:cNvSpPr/>
      </dsp:nvSpPr>
      <dsp:spPr>
        <a:xfrm rot="10800000">
          <a:off x="0" y="1791"/>
          <a:ext cx="9144000" cy="722572"/>
        </a:xfrm>
        <a:prstGeom prst="upArrowCallou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ru-RU" sz="1100" b="0" i="0" kern="1200" smtClean="0"/>
            <a:t>Разбейте вашу функциональность на две части: независимое ядро и опциональные зависимые части. Независимое ядро станет издателем. Зависимые части станут подписчиками.</a:t>
          </a:r>
          <a:endParaRPr lang="ru-RU" sz="1100" b="0" i="0" kern="1200"/>
        </a:p>
      </dsp:txBody>
      <dsp:txXfrm rot="10800000">
        <a:off x="0" y="1791"/>
        <a:ext cx="9144000" cy="469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A18B2-48D3-40F3-9F2C-08715E38129E}">
      <dsp:nvSpPr>
        <dsp:cNvPr id="0" name=""/>
        <dsp:cNvSpPr/>
      </dsp:nvSpPr>
      <dsp:spPr>
        <a:xfrm>
          <a:off x="1569720" y="0"/>
          <a:ext cx="2331720" cy="1295400"/>
        </a:xfrm>
        <a:prstGeom prst="roundRect">
          <a:avLst>
            <a:gd name="adj" fmla="val 10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Преимущества</a:t>
          </a:r>
          <a:endParaRPr lang="ru-RU" sz="2400" kern="1200" dirty="0"/>
        </a:p>
      </dsp:txBody>
      <dsp:txXfrm>
        <a:off x="1607661" y="37941"/>
        <a:ext cx="2255838" cy="1219518"/>
      </dsp:txXfrm>
    </dsp:sp>
    <dsp:sp modelId="{8D1A4AAA-9148-439D-8727-28EDDB5A7AA0}">
      <dsp:nvSpPr>
        <dsp:cNvPr id="0" name=""/>
        <dsp:cNvSpPr/>
      </dsp:nvSpPr>
      <dsp:spPr>
        <a:xfrm>
          <a:off x="4937760" y="0"/>
          <a:ext cx="2331720" cy="1295400"/>
        </a:xfrm>
        <a:prstGeom prst="roundRect">
          <a:avLst>
            <a:gd name="adj" fmla="val 10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Недостатки</a:t>
          </a:r>
          <a:endParaRPr lang="ru-RU" sz="2400" kern="1200" dirty="0"/>
        </a:p>
      </dsp:txBody>
      <dsp:txXfrm>
        <a:off x="4975701" y="37941"/>
        <a:ext cx="2255838" cy="1219518"/>
      </dsp:txXfrm>
    </dsp:sp>
    <dsp:sp modelId="{BD357289-1BDF-40AC-AB62-967DD73B1333}">
      <dsp:nvSpPr>
        <dsp:cNvPr id="0" name=""/>
        <dsp:cNvSpPr/>
      </dsp:nvSpPr>
      <dsp:spPr>
        <a:xfrm>
          <a:off x="3933825" y="5505450"/>
          <a:ext cx="971550" cy="971550"/>
        </a:xfrm>
        <a:prstGeom prst="triangle">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20AE909-EE83-4B09-A016-1AF49332CD66}">
      <dsp:nvSpPr>
        <dsp:cNvPr id="0" name=""/>
        <dsp:cNvSpPr/>
      </dsp:nvSpPr>
      <dsp:spPr>
        <a:xfrm rot="21360000">
          <a:off x="1504059" y="5089129"/>
          <a:ext cx="5831080" cy="407748"/>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82175F9-8CFA-4A81-B9B5-E48992D06885}">
      <dsp:nvSpPr>
        <dsp:cNvPr id="0" name=""/>
        <dsp:cNvSpPr/>
      </dsp:nvSpPr>
      <dsp:spPr>
        <a:xfrm rot="21360000">
          <a:off x="1507536" y="4069657"/>
          <a:ext cx="2326546" cy="108393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dirty="0" smtClean="0"/>
            <a:t>Издатели не зависят от конкретных классов подписчиков и наоборот.</a:t>
          </a:r>
          <a:endParaRPr lang="ru-RU" sz="1200" kern="1200" dirty="0"/>
        </a:p>
      </dsp:txBody>
      <dsp:txXfrm>
        <a:off x="1560449" y="4122570"/>
        <a:ext cx="2220720" cy="978106"/>
      </dsp:txXfrm>
    </dsp:sp>
    <dsp:sp modelId="{D06A5B87-1E91-4EED-BEA1-7F1B0D1E232B}">
      <dsp:nvSpPr>
        <dsp:cNvPr id="0" name=""/>
        <dsp:cNvSpPr/>
      </dsp:nvSpPr>
      <dsp:spPr>
        <a:xfrm rot="21360000">
          <a:off x="1423335" y="2903797"/>
          <a:ext cx="2326546" cy="1083932"/>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smtClean="0"/>
            <a:t>Вы можете подписывать и отписывать получателей на лету.</a:t>
          </a:r>
          <a:endParaRPr lang="ru-RU" sz="1200" b="0" i="0" kern="1200"/>
        </a:p>
      </dsp:txBody>
      <dsp:txXfrm>
        <a:off x="1476248" y="2956710"/>
        <a:ext cx="2220720" cy="978106"/>
      </dsp:txXfrm>
    </dsp:sp>
    <dsp:sp modelId="{CB84B26A-29A9-419B-AD3F-CADF16CEE878}">
      <dsp:nvSpPr>
        <dsp:cNvPr id="0" name=""/>
        <dsp:cNvSpPr/>
      </dsp:nvSpPr>
      <dsp:spPr>
        <a:xfrm rot="21360000">
          <a:off x="1339134" y="1763845"/>
          <a:ext cx="2326546" cy="1083932"/>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smtClean="0"/>
            <a:t>Реализует </a:t>
          </a:r>
          <a:r>
            <a:rPr lang="ru-RU" sz="1200" b="0" i="1" kern="1200" smtClean="0"/>
            <a:t>принцип открытости/закрытости</a:t>
          </a:r>
          <a:r>
            <a:rPr lang="ru-RU" sz="1200" b="0" i="0" kern="1200" smtClean="0"/>
            <a:t>.</a:t>
          </a:r>
          <a:endParaRPr lang="ru-RU" sz="1200" b="0" i="0" kern="1200"/>
        </a:p>
      </dsp:txBody>
      <dsp:txXfrm>
        <a:off x="1392047" y="1816758"/>
        <a:ext cx="2220720" cy="978106"/>
      </dsp:txXfrm>
    </dsp:sp>
    <dsp:sp modelId="{CD9A0A93-A957-4873-BF6B-36FF819BFFEE}">
      <dsp:nvSpPr>
        <dsp:cNvPr id="0" name=""/>
        <dsp:cNvSpPr/>
      </dsp:nvSpPr>
      <dsp:spPr>
        <a:xfrm rot="21360000">
          <a:off x="4843191" y="3836485"/>
          <a:ext cx="2326546" cy="108393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smtClean="0"/>
            <a:t>Подписчики оповещаются в случайном порядке.</a:t>
          </a:r>
          <a:endParaRPr lang="ru-RU" sz="1200" kern="1200" dirty="0"/>
        </a:p>
      </dsp:txBody>
      <dsp:txXfrm>
        <a:off x="4896104" y="3889398"/>
        <a:ext cx="2220720" cy="9781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5/10/2022</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5/10/2022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https://refactoring.guru/ru/design-patterns/behavioral-patterns</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a:t>
            </a:fld>
            <a:endParaRPr lang="en-US"/>
          </a:p>
        </p:txBody>
      </p:sp>
    </p:spTree>
    <p:extLst>
      <p:ext uri="{BB962C8B-B14F-4D97-AF65-F5344CB8AC3E}">
        <p14:creationId xmlns:p14="http://schemas.microsoft.com/office/powerpoint/2010/main" val="306856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Представьте, что вы имеете два объекта: Покупатель и Магазин. В магазин вот-вот должны завезти новый товар, который интересен покупателю.</a:t>
            </a:r>
          </a:p>
          <a:p>
            <a:r>
              <a:rPr lang="ru-RU" sz="900" b="0" i="0" kern="1200" dirty="0" smtClean="0">
                <a:solidFill>
                  <a:schemeClr val="tx1"/>
                </a:solidFill>
                <a:effectLst/>
                <a:latin typeface="Segoe" pitchFamily="34" charset="0"/>
                <a:ea typeface="+mn-ea"/>
                <a:cs typeface="+mn-cs"/>
              </a:rPr>
              <a:t>Покупатель может каждый день ходить в магазин, чтобы проверить наличие товара. Но при этом он будет злиться, без толку тратя своё драгоценное время.</a:t>
            </a:r>
          </a:p>
          <a:p>
            <a:r>
              <a:rPr lang="ru-RU" dirty="0" smtClean="0">
                <a:effectLst/>
              </a:rPr>
              <a:t>Постоянное посещение магазина или спам?</a:t>
            </a:r>
          </a:p>
          <a:p>
            <a:r>
              <a:rPr lang="ru-RU" sz="900" b="0" i="0" kern="1200" dirty="0" smtClean="0">
                <a:solidFill>
                  <a:schemeClr val="tx1"/>
                </a:solidFill>
                <a:effectLst/>
                <a:latin typeface="Segoe" pitchFamily="34" charset="0"/>
                <a:ea typeface="+mn-ea"/>
                <a:cs typeface="+mn-cs"/>
              </a:rPr>
              <a:t>С другой стороны, магазин может разослать спам каждому своему покупателю. Многих это расстроит, так как товар специфический, и не всем он нужен.</a:t>
            </a:r>
          </a:p>
          <a:p>
            <a:r>
              <a:rPr lang="ru-RU" sz="900" b="0" i="0" kern="1200" dirty="0" smtClean="0">
                <a:solidFill>
                  <a:schemeClr val="tx1"/>
                </a:solidFill>
                <a:effectLst/>
                <a:latin typeface="Segoe" pitchFamily="34" charset="0"/>
                <a:ea typeface="+mn-ea"/>
                <a:cs typeface="+mn-cs"/>
              </a:rPr>
              <a:t>Получается конфликт: либо покупатель тратит время на периодические проверки, либо магазин тратит ресурсы на бесполезные оповещения.</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140420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Давайте называть Издателями те объекты, которые содержат важное или интересное для других состояние. Остальные объекты, которые хотят отслеживать изменения этого состояния, назовём Подписчиками.</a:t>
            </a:r>
          </a:p>
          <a:p>
            <a:r>
              <a:rPr lang="ru-RU" sz="900" b="0" i="0" kern="1200" dirty="0" smtClean="0">
                <a:solidFill>
                  <a:schemeClr val="tx1"/>
                </a:solidFill>
                <a:effectLst/>
                <a:latin typeface="Segoe" pitchFamily="34" charset="0"/>
                <a:ea typeface="+mn-ea"/>
                <a:cs typeface="+mn-cs"/>
              </a:rPr>
              <a:t>Паттерн Наблюдатель предлагает хранить внутри объекта издателя список ссылок на объекты подписчиков, причём издатель не должен вести список подписки самостоятельно. Он предоставит методы, с помощью которых подписчики могли бы добавлять или убирать себя из списка.</a:t>
            </a:r>
          </a:p>
          <a:p>
            <a:r>
              <a:rPr lang="ru-RU" dirty="0" smtClean="0">
                <a:effectLst/>
              </a:rPr>
              <a:t>Подписка на события.</a:t>
            </a:r>
          </a:p>
          <a:p>
            <a:r>
              <a:rPr lang="ru-RU" sz="900" b="0" i="0" kern="1200" dirty="0" smtClean="0">
                <a:solidFill>
                  <a:schemeClr val="tx1"/>
                </a:solidFill>
                <a:effectLst/>
                <a:latin typeface="Segoe" pitchFamily="34" charset="0"/>
                <a:ea typeface="+mn-ea"/>
                <a:cs typeface="+mn-cs"/>
              </a:rPr>
              <a:t>Теперь самое интересное. Когда в издателе будет происходить важное событие, он будет проходиться по списку подписчиков и оповещать их об этом, вызывая определённый метод объектов-подписчиков.</a:t>
            </a:r>
          </a:p>
          <a:p>
            <a:r>
              <a:rPr lang="ru-RU" sz="900" b="0" i="0" kern="1200" dirty="0" smtClean="0">
                <a:solidFill>
                  <a:schemeClr val="tx1"/>
                </a:solidFill>
                <a:effectLst/>
                <a:latin typeface="Segoe" pitchFamily="34" charset="0"/>
                <a:ea typeface="+mn-ea"/>
                <a:cs typeface="+mn-cs"/>
              </a:rPr>
              <a:t>Издателю безразлично, какой класс будет иметь тот или иной подписчик, так как все они должны следовать общему интерфейсу и иметь единый метод оповещения.</a:t>
            </a:r>
          </a:p>
          <a:p>
            <a:r>
              <a:rPr lang="ru-RU" dirty="0" smtClean="0">
                <a:effectLst/>
              </a:rPr>
              <a:t>Оповещения о событиях.</a:t>
            </a:r>
          </a:p>
          <a:p>
            <a:r>
              <a:rPr lang="ru-RU" sz="900" b="0" i="0" kern="1200" dirty="0" smtClean="0">
                <a:solidFill>
                  <a:schemeClr val="tx1"/>
                </a:solidFill>
                <a:effectLst/>
                <a:latin typeface="Segoe" pitchFamily="34" charset="0"/>
                <a:ea typeface="+mn-ea"/>
                <a:cs typeface="+mn-cs"/>
              </a:rPr>
              <a:t>Увидев, как складно всё работает, вы можете выделить общий интерфейс, описывающий методы подписки и отписки, и для всех издателей. После этого подписчики смогут работать с разными типами издателей, а также получать оповещения от них через один и тот же метод.</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После того как вы оформили подписку на газету или журнал, вам больше не нужно ездить в супермаркет и проверять, не вышел ли очередной номер. Вместо этого издательство будет присылать новые номера по почте прямо к вам домой сразу после их выхода.</a:t>
            </a:r>
          </a:p>
          <a:p>
            <a:r>
              <a:rPr lang="ru-RU" sz="900" b="0" i="0" kern="1200" dirty="0" smtClean="0">
                <a:solidFill>
                  <a:schemeClr val="tx1"/>
                </a:solidFill>
                <a:effectLst/>
                <a:latin typeface="Segoe" pitchFamily="34" charset="0"/>
                <a:ea typeface="+mn-ea"/>
                <a:cs typeface="+mn-cs"/>
              </a:rPr>
              <a:t>Издательство ведёт список подписчиков и знает, кому какой журнал слать. Вы можете в любой момент отказаться от подписки, и журнал перестанет вам приходить.</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5</a:t>
            </a:fld>
            <a:endParaRPr lang="en-US"/>
          </a:p>
        </p:txBody>
      </p:sp>
    </p:spTree>
    <p:extLst>
      <p:ext uri="{BB962C8B-B14F-4D97-AF65-F5344CB8AC3E}">
        <p14:creationId xmlns:p14="http://schemas.microsoft.com/office/powerpoint/2010/main" val="1327472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 этом примере </a:t>
            </a:r>
            <a:r>
              <a:rPr lang="ru-RU" sz="900" b="1" i="0" kern="1200" dirty="0" smtClean="0">
                <a:solidFill>
                  <a:schemeClr val="tx1"/>
                </a:solidFill>
                <a:effectLst/>
                <a:latin typeface="Segoe" pitchFamily="34" charset="0"/>
                <a:ea typeface="+mn-ea"/>
                <a:cs typeface="+mn-cs"/>
              </a:rPr>
              <a:t>Наблюдатель</a:t>
            </a:r>
            <a:r>
              <a:rPr lang="ru-RU" sz="900" b="0" i="0" kern="1200" dirty="0" smtClean="0">
                <a:solidFill>
                  <a:schemeClr val="tx1"/>
                </a:solidFill>
                <a:effectLst/>
                <a:latin typeface="Segoe" pitchFamily="34" charset="0"/>
                <a:ea typeface="+mn-ea"/>
                <a:cs typeface="+mn-cs"/>
              </a:rPr>
              <a:t> позволяет объекту текстового редактора оповещать другие объекты об изменениях своего состояния.</a:t>
            </a:r>
          </a:p>
          <a:p>
            <a:r>
              <a:rPr lang="ru-RU" dirty="0" smtClean="0">
                <a:effectLst/>
              </a:rPr>
              <a:t>Пример оповещения объектов о событиях в других объектах.</a:t>
            </a:r>
          </a:p>
          <a:p>
            <a:r>
              <a:rPr lang="ru-RU" sz="900" b="0" i="0" kern="1200" dirty="0" smtClean="0">
                <a:solidFill>
                  <a:schemeClr val="tx1"/>
                </a:solidFill>
                <a:effectLst/>
                <a:latin typeface="Segoe" pitchFamily="34" charset="0"/>
                <a:ea typeface="+mn-ea"/>
                <a:cs typeface="+mn-cs"/>
              </a:rPr>
              <a:t>Список подписчиков составляется динамически, объекты могут, как подписываться на определённые события, так и отписываться от них прямо во время выполнения программы.</a:t>
            </a:r>
          </a:p>
          <a:p>
            <a:r>
              <a:rPr lang="ru-RU" sz="900" b="0" i="0" kern="1200" dirty="0" smtClean="0">
                <a:solidFill>
                  <a:schemeClr val="tx1"/>
                </a:solidFill>
                <a:effectLst/>
                <a:latin typeface="Segoe" pitchFamily="34" charset="0"/>
                <a:ea typeface="+mn-ea"/>
                <a:cs typeface="+mn-cs"/>
              </a:rPr>
              <a:t>В этой реализации редактор не ведёт список подписчиков самостоятельно, а делегирует это вложенному объекту. Это даёт возможность использовать механизм подписки не только в классе редактора, но и в других классах программы.</a:t>
            </a:r>
          </a:p>
          <a:p>
            <a:r>
              <a:rPr lang="ru-RU" sz="900" b="0" i="0" kern="1200" dirty="0" smtClean="0">
                <a:solidFill>
                  <a:schemeClr val="tx1"/>
                </a:solidFill>
                <a:effectLst/>
                <a:latin typeface="Segoe" pitchFamily="34" charset="0"/>
                <a:ea typeface="+mn-ea"/>
                <a:cs typeface="+mn-cs"/>
              </a:rPr>
              <a:t>Для добавления в программу новых подписчиков не нужно менять классы издателей, пока они работают с подписчиками через общий интерфейс.</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7</a:t>
            </a:fld>
            <a:endParaRPr lang="en-US"/>
          </a:p>
        </p:txBody>
      </p:sp>
    </p:spTree>
    <p:extLst>
      <p:ext uri="{BB962C8B-B14F-4D97-AF65-F5344CB8AC3E}">
        <p14:creationId xmlns:p14="http://schemas.microsoft.com/office/powerpoint/2010/main" val="4231788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900" b="1" i="0" kern="1200" dirty="0" smtClean="0">
                <a:solidFill>
                  <a:schemeClr val="tx1"/>
                </a:solidFill>
                <a:effectLst/>
                <a:latin typeface="Segoe" pitchFamily="34" charset="0"/>
                <a:ea typeface="+mn-ea"/>
                <a:cs typeface="+mn-cs"/>
              </a:rPr>
              <a:t>Когда после изменения состояния одного объекта требуется что-то сделать в других, но вы не знаете наперёд, какие именно объекты должны отреагировать.</a:t>
            </a:r>
          </a:p>
          <a:p>
            <a:r>
              <a:rPr lang="ru-RU" sz="900" b="0" i="0" kern="1200" dirty="0" smtClean="0">
                <a:solidFill>
                  <a:schemeClr val="tx1"/>
                </a:solidFill>
                <a:effectLst/>
                <a:latin typeface="Segoe" pitchFamily="34" charset="0"/>
                <a:ea typeface="+mn-ea"/>
                <a:cs typeface="+mn-cs"/>
              </a:rPr>
              <a:t> Описанная проблема может возникнуть при разработке библиотек пользовательского интерфейса, когда вам надо дать возможность сторонним классам реагировать на клики по кнопкам.</a:t>
            </a:r>
          </a:p>
          <a:p>
            <a:r>
              <a:rPr lang="ru-RU" sz="900" b="0" i="0" kern="1200" dirty="0" smtClean="0">
                <a:solidFill>
                  <a:schemeClr val="tx1"/>
                </a:solidFill>
                <a:effectLst/>
                <a:latin typeface="Segoe" pitchFamily="34" charset="0"/>
                <a:ea typeface="+mn-ea"/>
                <a:cs typeface="+mn-cs"/>
              </a:rPr>
              <a:t>Паттерн Наблюдатель позволяет любому объекту с интерфейсом подписчика зарегистрироваться на получение оповещений о событиях, происходящих в объектах-издателях.</a:t>
            </a:r>
          </a:p>
          <a:p>
            <a:r>
              <a:rPr lang="ru-RU" sz="900" b="1" i="0" kern="1200" dirty="0" smtClean="0">
                <a:solidFill>
                  <a:schemeClr val="tx1"/>
                </a:solidFill>
                <a:effectLst/>
                <a:latin typeface="Segoe" pitchFamily="34" charset="0"/>
                <a:ea typeface="+mn-ea"/>
                <a:cs typeface="+mn-cs"/>
              </a:rPr>
              <a:t> Когда одни объекты должны наблюдать за другими, но только в определённых случаях.</a:t>
            </a:r>
          </a:p>
          <a:p>
            <a:r>
              <a:rPr lang="ru-RU" sz="900" b="0" i="0" kern="1200" dirty="0" smtClean="0">
                <a:solidFill>
                  <a:schemeClr val="tx1"/>
                </a:solidFill>
                <a:effectLst/>
                <a:latin typeface="Segoe" pitchFamily="34" charset="0"/>
                <a:ea typeface="+mn-ea"/>
                <a:cs typeface="+mn-cs"/>
              </a:rPr>
              <a:t> Издатели ведут динамические списки. Все наблюдатели могут подписываться или отписываться от получения оповещений прямо во время выполнения программы.</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10</a:t>
            </a:fld>
            <a:endParaRPr lang="en-US"/>
          </a:p>
        </p:txBody>
      </p:sp>
    </p:spTree>
    <p:extLst>
      <p:ext uri="{BB962C8B-B14F-4D97-AF65-F5344CB8AC3E}">
        <p14:creationId xmlns:p14="http://schemas.microsoft.com/office/powerpoint/2010/main" val="1727459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11</a:t>
            </a:fld>
            <a:endParaRPr lang="en-US"/>
          </a:p>
        </p:txBody>
      </p:sp>
    </p:spTree>
    <p:extLst>
      <p:ext uri="{BB962C8B-B14F-4D97-AF65-F5344CB8AC3E}">
        <p14:creationId xmlns:p14="http://schemas.microsoft.com/office/powerpoint/2010/main" val="30617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13</a:t>
            </a:fld>
            <a:endParaRPr lang="en-US"/>
          </a:p>
        </p:txBody>
      </p:sp>
    </p:spTree>
    <p:extLst>
      <p:ext uri="{BB962C8B-B14F-4D97-AF65-F5344CB8AC3E}">
        <p14:creationId xmlns:p14="http://schemas.microsoft.com/office/powerpoint/2010/main" val="331250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E4B70AE-42C4-461D-965A-D79B979BFDC0}"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8F1886C-AC8D-476D-B3CE-0EAAE0BFC877}"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B91465D-6A53-4985-9E69-A68092B3F98A}"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93338FA-A36C-4165-8F67-B36A8AB220A4}"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FE2EE36-16AB-431E-9CFB-05B6BF816CA3}" type="datetime1">
              <a:rPr lang="en-US" smtClean="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50E5F1F-4342-4B1C-AE05-379FF331A3D0}" type="datetime1">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47571-5FE0-4C43-9CD1-59118522E326}" type="datetime1">
              <a:rPr lang="en-US" smtClean="0"/>
              <a:t>5/10/2022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24F22901-09D6-4059-920E-3515207F317F}"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A64AF30-3805-4058-B358-E8712B2C6EFC}"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2286A29-FC91-4DDE-8410-F03D647E0793}"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37DF05-DB33-404E-810E-5200BC051140}"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C9E0E22-8BBB-4A1E-93CA-48647D665618}"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A492014-5A50-4D90-BAB6-CA7FBFE79646}"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A088526-42B7-4737-B7D0-5588606E140E}"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04A206E-56F7-41E0-9EEF-5BBB62AA24F8}"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FF3DF8A-2B4E-462D-9F95-DA19B35522C4}"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5ADA68-D3FC-4424-9447-7339F548D714}" type="datetime1">
              <a:rPr lang="en-US" smtClean="0"/>
              <a:t>5/10/2022</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3200" dirty="0" smtClean="0"/>
              <a:t>Объектно-ориентированное моделирование</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584775"/>
          </a:xfrm>
          <a:prstGeom prst="rect">
            <a:avLst/>
          </a:prstGeom>
        </p:spPr>
        <p:txBody>
          <a:bodyPr>
            <a:spAutoFit/>
          </a:bodyPr>
          <a:lstStyle/>
          <a:p>
            <a:pPr algn="ctr"/>
            <a:r>
              <a:rPr lang="ru-RU" sz="3200" dirty="0" smtClean="0">
                <a:solidFill>
                  <a:schemeClr val="accent1"/>
                </a:solidFill>
                <a:latin typeface="+mj-lt"/>
                <a:ea typeface="+mj-ea"/>
                <a:cs typeface="+mj-cs"/>
              </a:rPr>
              <a:t>Наблюдатель</a:t>
            </a:r>
            <a:endParaRPr lang="ru-RU" sz="32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Применимость</a:t>
            </a:r>
            <a:br>
              <a:rPr lang="ru-RU" b="1" dirty="0"/>
            </a:br>
            <a:endParaRPr lang="ru-RU" dirty="0"/>
          </a:p>
        </p:txBody>
      </p:sp>
      <p:sp>
        <p:nvSpPr>
          <p:cNvPr id="3" name="Объект 2"/>
          <p:cNvSpPr>
            <a:spLocks noGrp="1"/>
          </p:cNvSpPr>
          <p:nvPr>
            <p:ph idx="1"/>
          </p:nvPr>
        </p:nvSpPr>
        <p:spPr>
          <a:xfrm>
            <a:off x="607324" y="990600"/>
            <a:ext cx="6781800" cy="6197600"/>
          </a:xfrm>
        </p:spPr>
        <p:txBody>
          <a:bodyPr>
            <a:normAutofit/>
          </a:bodyPr>
          <a:lstStyle/>
          <a:p>
            <a:r>
              <a:rPr lang="ru-RU" b="1" dirty="0"/>
              <a:t>Когда после изменения состояния одного объекта требуется что-то сделать в других, но вы не знаете наперёд, какие именно объекты должны отреагировать.</a:t>
            </a:r>
          </a:p>
          <a:p>
            <a:r>
              <a:rPr lang="ru-RU" b="1" dirty="0" smtClean="0"/>
              <a:t>Когда </a:t>
            </a:r>
            <a:r>
              <a:rPr lang="ru-RU" b="1" dirty="0"/>
              <a:t>одни объекты должны наблюдать за другими, но только в определённых случаях</a:t>
            </a:r>
            <a:r>
              <a:rPr lang="ru-RU" b="1" dirty="0" smtClean="0"/>
              <a:t>.</a:t>
            </a:r>
            <a:endParaRPr lang="ru-RU" b="1" dirty="0"/>
          </a:p>
        </p:txBody>
      </p:sp>
      <p:sp>
        <p:nvSpPr>
          <p:cNvPr id="4" name="Номер слайда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552953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Шаги реализации</a:t>
            </a:r>
            <a:br>
              <a:rPr lang="ru-RU" b="1" dirty="0"/>
            </a:b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1490880775"/>
              </p:ext>
            </p:extLst>
          </p:nvPr>
        </p:nvGraphicFramePr>
        <p:xfrm>
          <a:off x="0" y="660400"/>
          <a:ext cx="9144000" cy="619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258543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2213723434"/>
              </p:ext>
            </p:extLst>
          </p:nvPr>
        </p:nvGraphicFramePr>
        <p:xfrm>
          <a:off x="228600" y="304800"/>
          <a:ext cx="88392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290340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0"/>
            <a:ext cx="6347713" cy="1320800"/>
          </a:xfrm>
        </p:spPr>
        <p:txBody>
          <a:bodyPr>
            <a:normAutofit/>
          </a:bodyPr>
          <a:lstStyle/>
          <a:p>
            <a:r>
              <a:rPr lang="ru-RU" b="1" dirty="0"/>
              <a:t>Наблюдатель</a:t>
            </a:r>
            <a:br>
              <a:rPr lang="ru-RU" b="1" dirty="0"/>
            </a:br>
            <a:endParaRPr lang="ru-RU" dirty="0"/>
          </a:p>
        </p:txBody>
      </p:sp>
      <p:sp>
        <p:nvSpPr>
          <p:cNvPr id="3" name="Объект 2"/>
          <p:cNvSpPr>
            <a:spLocks noGrp="1"/>
          </p:cNvSpPr>
          <p:nvPr>
            <p:ph idx="1"/>
          </p:nvPr>
        </p:nvSpPr>
        <p:spPr>
          <a:xfrm>
            <a:off x="609598" y="660400"/>
            <a:ext cx="6347714" cy="3880773"/>
          </a:xfrm>
        </p:spPr>
        <p:txBody>
          <a:bodyPr>
            <a:normAutofit/>
          </a:bodyPr>
          <a:lstStyle/>
          <a:p>
            <a:r>
              <a:rPr lang="ru-RU" b="1" dirty="0"/>
              <a:t>Наблюдатель</a:t>
            </a:r>
            <a:r>
              <a:rPr lang="ru-RU" dirty="0"/>
              <a:t> — это поведенческий паттерн проектирования, который создаёт механизм подписки, позволяющий одним объектам следить и реагировать на события, происходящие в других объектах.</a:t>
            </a:r>
            <a:endParaRPr lang="ru-RU" sz="2000" dirty="0"/>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pic>
        <p:nvPicPr>
          <p:cNvPr id="1026" name="Picture 2" descr="ÐÐ°ÑÑÐµÑÐ½ ÐÐ°Ð±Ð»ÑÐ´Ð°ÑÐµÐ»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000"/>
            <a:ext cx="780288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859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6347713" cy="1320800"/>
          </a:xfrm>
        </p:spPr>
        <p:txBody>
          <a:bodyPr/>
          <a:lstStyle/>
          <a:p>
            <a:r>
              <a:rPr lang="ru-RU"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5" name="Picture 2" descr="ÐÐ¾ÑÑÐ¾ÑÐ½Ð½Ð¾Ðµ Ð¿Ð¾ÑÐµÑÐµÐ½Ð¸Ðµ Ð¼Ð°Ð³Ð°Ð·Ð¸Ð½Ð° Ð¸Ð»Ð¸ ÑÐ¿Ð°Ð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8200"/>
            <a:ext cx="8382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508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3" name="Picture 2" descr="ÐÐ¿Ð¾Ð²ÐµÑÐµÐ½Ð¸Ñ Ð¾ ÑÐ¾Ð±ÑÑÐ¸ÑÑ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7315200" cy="5883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43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Аналогия из жизни</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5" name="Picture 2" descr="ÐÐ¾Ð´Ð¿Ð¸ÑÐºÐ° Ð½Ð° Ð³Ð°Ð·ÐµÑÑ Ð¸ Ð¸Ñ Ð´Ð¾ÑÑÐ°Ð²Ðº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3400"/>
            <a:ext cx="8382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122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sp>
        <p:nvSpPr>
          <p:cNvPr id="5" name="Прямоугольник 4"/>
          <p:cNvSpPr/>
          <p:nvPr/>
        </p:nvSpPr>
        <p:spPr>
          <a:xfrm>
            <a:off x="118648" y="1059588"/>
            <a:ext cx="2624552" cy="1384995"/>
          </a:xfrm>
          <a:prstGeom prst="rect">
            <a:avLst/>
          </a:prstGeom>
        </p:spPr>
        <p:txBody>
          <a:bodyPr wrap="square">
            <a:spAutoFit/>
          </a:bodyPr>
          <a:lstStyle/>
          <a:p>
            <a:r>
              <a:rPr lang="ru-RU" sz="1200" b="1" dirty="0" smtClean="0"/>
              <a:t>1. </a:t>
            </a:r>
            <a:r>
              <a:rPr lang="ru-RU" sz="1200" b="1" dirty="0"/>
              <a:t>Издатель</a:t>
            </a:r>
            <a:r>
              <a:rPr lang="ru-RU" sz="1200" dirty="0"/>
              <a:t> владеет внутренним состоянием, изменение которого интересно отслеживать подписчикам. Издатель содержит механизм подписки: список подписчиков и методы подписки/отписки.</a:t>
            </a:r>
          </a:p>
        </p:txBody>
      </p:sp>
      <p:sp>
        <p:nvSpPr>
          <p:cNvPr id="6" name="Прямоугольник 5"/>
          <p:cNvSpPr/>
          <p:nvPr/>
        </p:nvSpPr>
        <p:spPr>
          <a:xfrm>
            <a:off x="153905" y="3601135"/>
            <a:ext cx="2091152" cy="2893100"/>
          </a:xfrm>
          <a:prstGeom prst="rect">
            <a:avLst/>
          </a:prstGeom>
        </p:spPr>
        <p:txBody>
          <a:bodyPr wrap="square">
            <a:spAutoFit/>
          </a:bodyPr>
          <a:lstStyle/>
          <a:p>
            <a:r>
              <a:rPr lang="ru-RU" sz="1400" b="1" dirty="0" smtClean="0"/>
              <a:t>2. </a:t>
            </a:r>
            <a:r>
              <a:rPr lang="ru-RU" sz="1400" dirty="0"/>
              <a:t>Когда внутреннее состояние издателя меняется, он оповещает своих подписчиков. Для этого издатель проходит по списку подписчиков и вызывает их метод оповещения, заданный в общем интерфейсе подписчиков.</a:t>
            </a:r>
          </a:p>
        </p:txBody>
      </p:sp>
      <p:sp>
        <p:nvSpPr>
          <p:cNvPr id="7" name="Прямоугольник 6"/>
          <p:cNvSpPr/>
          <p:nvPr/>
        </p:nvSpPr>
        <p:spPr>
          <a:xfrm>
            <a:off x="2819400" y="770075"/>
            <a:ext cx="4933848" cy="954107"/>
          </a:xfrm>
          <a:prstGeom prst="rect">
            <a:avLst/>
          </a:prstGeom>
        </p:spPr>
        <p:txBody>
          <a:bodyPr wrap="square">
            <a:spAutoFit/>
          </a:bodyPr>
          <a:lstStyle/>
          <a:p>
            <a:r>
              <a:rPr lang="ru-RU" sz="1400" b="1" dirty="0" smtClean="0"/>
              <a:t>3. </a:t>
            </a:r>
            <a:r>
              <a:rPr lang="ru-RU" sz="1400" b="1" dirty="0"/>
              <a:t>Подписчик</a:t>
            </a:r>
            <a:r>
              <a:rPr lang="ru-RU" sz="1400" dirty="0"/>
              <a:t> определяет интерфейс, которым пользуется издатель для отправки оповещения. В большинстве случаев для этого достаточно единственного метода.</a:t>
            </a:r>
          </a:p>
        </p:txBody>
      </p:sp>
      <p:sp>
        <p:nvSpPr>
          <p:cNvPr id="8" name="Прямоугольник 7"/>
          <p:cNvSpPr/>
          <p:nvPr/>
        </p:nvSpPr>
        <p:spPr>
          <a:xfrm>
            <a:off x="6444676" y="1634975"/>
            <a:ext cx="2243919" cy="2677656"/>
          </a:xfrm>
          <a:prstGeom prst="rect">
            <a:avLst/>
          </a:prstGeom>
        </p:spPr>
        <p:txBody>
          <a:bodyPr wrap="square">
            <a:spAutoFit/>
          </a:bodyPr>
          <a:lstStyle/>
          <a:p>
            <a:r>
              <a:rPr lang="ru-RU" sz="1400" b="1" dirty="0" smtClean="0"/>
              <a:t>4. </a:t>
            </a:r>
            <a:r>
              <a:rPr lang="ru-RU" sz="1400" b="1" dirty="0"/>
              <a:t>Конкретные подписчики</a:t>
            </a:r>
            <a:r>
              <a:rPr lang="ru-RU" sz="1400" dirty="0"/>
              <a:t> выполняют что-то в ответ на оповещение, пришедшее от издателя. Эти классы должны следовать общему интерфейсу подписчиков, чтобы издатель не зависел от конкретных классов подписчиков.</a:t>
            </a:r>
          </a:p>
        </p:txBody>
      </p:sp>
      <p:sp>
        <p:nvSpPr>
          <p:cNvPr id="11" name="Прямоугольник 10"/>
          <p:cNvSpPr/>
          <p:nvPr/>
        </p:nvSpPr>
        <p:spPr>
          <a:xfrm>
            <a:off x="2463421" y="4541173"/>
            <a:ext cx="4165979" cy="2246769"/>
          </a:xfrm>
          <a:prstGeom prst="rect">
            <a:avLst/>
          </a:prstGeom>
        </p:spPr>
        <p:txBody>
          <a:bodyPr wrap="square">
            <a:spAutoFit/>
          </a:bodyPr>
          <a:lstStyle/>
          <a:p>
            <a:r>
              <a:rPr lang="ru-RU" sz="1400" b="1" dirty="0" smtClean="0"/>
              <a:t>5. </a:t>
            </a:r>
            <a:r>
              <a:rPr lang="ru-RU" sz="1400" dirty="0"/>
              <a:t>По приходу оповещения подписчику нужно получить обновлённое состояние издателя. Издатель может передать это состояние через параметры метода оповещения. Более гибкий вариант — передавать через параметры весь объект издателя, чтобы подписчик мог сам получить требуемые данные. Как вариант, подписчик может постоянно хранить ссылку на объект издателя, переданный ему в конструкторе.</a:t>
            </a:r>
          </a:p>
        </p:txBody>
      </p:sp>
      <p:pic>
        <p:nvPicPr>
          <p:cNvPr id="9" name="Picture 2" descr="Ð¡ÑÑÑÐºÑÑÑÐ° ÐºÐ»Ð°ÑÑÐ¾Ð² Ð¿Ð°ÑÑÐµÑÐ½Ð° ÐÐ°Ð±Ð»ÑÐ´Ð°ÑÐµÐ»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545" y="1766837"/>
            <a:ext cx="5810250" cy="2952751"/>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p:cNvSpPr/>
          <p:nvPr/>
        </p:nvSpPr>
        <p:spPr>
          <a:xfrm>
            <a:off x="6697159" y="4482374"/>
            <a:ext cx="2243919" cy="1600438"/>
          </a:xfrm>
          <a:prstGeom prst="rect">
            <a:avLst/>
          </a:prstGeom>
        </p:spPr>
        <p:txBody>
          <a:bodyPr wrap="square">
            <a:spAutoFit/>
          </a:bodyPr>
          <a:lstStyle/>
          <a:p>
            <a:r>
              <a:rPr lang="ru-RU" sz="1400" b="1" dirty="0" smtClean="0"/>
              <a:t>6. </a:t>
            </a:r>
            <a:r>
              <a:rPr lang="ru-RU" sz="1400" b="1" dirty="0"/>
              <a:t>Клиент</a:t>
            </a:r>
            <a:r>
              <a:rPr lang="ru-RU" sz="1400" dirty="0"/>
              <a:t> создаёт объекты издателей и подписчиков, а затем регистрирует подписчиков на обновления в издателях.</a:t>
            </a:r>
          </a:p>
        </p:txBody>
      </p:sp>
    </p:spTree>
    <p:extLst>
      <p:ext uri="{BB962C8B-B14F-4D97-AF65-F5344CB8AC3E}">
        <p14:creationId xmlns:p14="http://schemas.microsoft.com/office/powerpoint/2010/main" val="102082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pic>
        <p:nvPicPr>
          <p:cNvPr id="5" name="Picture 2" descr="Ð¡ÑÑÑÐºÑÑÑÐ° ÐºÐ»Ð°ÑÑÐ¾Ð² Ð¿ÑÐ¸Ð¼ÐµÑÐ° Ð¿Ð°ÑÑÐµÑÐ½Ð° ÐÐ°Ð±Ð»ÑÐ´Ð°ÑÐµÐ»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
            <a:ext cx="7049386"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7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sp>
        <p:nvSpPr>
          <p:cNvPr id="6" name="Прямоугольник 5"/>
          <p:cNvSpPr/>
          <p:nvPr/>
        </p:nvSpPr>
        <p:spPr>
          <a:xfrm>
            <a:off x="0" y="0"/>
            <a:ext cx="9144000" cy="261610"/>
          </a:xfrm>
          <a:prstGeom prst="rect">
            <a:avLst/>
          </a:prstGeom>
        </p:spPr>
        <p:txBody>
          <a:bodyPr wrap="square" numCol="2">
            <a:spAutoFit/>
          </a:bodyPr>
          <a:lstStyle/>
          <a:p>
            <a:endParaRPr lang="ru-RU" sz="1100" dirty="0">
              <a:solidFill>
                <a:srgbClr val="000000"/>
              </a:solidFill>
              <a:latin typeface="Consolas" panose="020B0609020204030204" pitchFamily="49" charset="0"/>
            </a:endParaRPr>
          </a:p>
        </p:txBody>
      </p:sp>
      <p:sp>
        <p:nvSpPr>
          <p:cNvPr id="3" name="Прямоугольник 2"/>
          <p:cNvSpPr/>
          <p:nvPr/>
        </p:nvSpPr>
        <p:spPr>
          <a:xfrm>
            <a:off x="40943" y="381000"/>
            <a:ext cx="9067800" cy="6340197"/>
          </a:xfrm>
          <a:prstGeom prst="rect">
            <a:avLst/>
          </a:prstGeom>
        </p:spPr>
        <p:txBody>
          <a:bodyPr wrap="square">
            <a:spAutoFit/>
          </a:bodyPr>
          <a:lstStyle/>
          <a:p>
            <a:r>
              <a:rPr lang="en-US" sz="1400" dirty="0">
                <a:solidFill>
                  <a:srgbClr val="0000FF"/>
                </a:solidFill>
                <a:latin typeface="Consolas" panose="020B0609020204030204" pitchFamily="49" charset="0"/>
              </a:rPr>
              <a:t>interface</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IObserver</a:t>
            </a:r>
            <a:endParaRPr lang="en-US"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Update(</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state);</a:t>
            </a:r>
          </a:p>
          <a:p>
            <a:r>
              <a:rPr lang="ru-RU" sz="1400" dirty="0">
                <a:solidFill>
                  <a:srgbClr val="000000"/>
                </a:solidFill>
                <a:latin typeface="Consolas" panose="020B0609020204030204" pitchFamily="49" charset="0"/>
              </a:rPr>
              <a:t>}</a:t>
            </a:r>
          </a:p>
          <a:p>
            <a:endParaRPr lang="ru-RU"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Observer</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IObserver</a:t>
            </a:r>
            <a:endParaRPr lang="en-US"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a:t>
            </a:r>
          </a:p>
          <a:p>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ISubject</a:t>
            </a:r>
            <a:r>
              <a:rPr lang="en-US" sz="1400" dirty="0">
                <a:solidFill>
                  <a:srgbClr val="000000"/>
                </a:solidFill>
                <a:latin typeface="Consolas" panose="020B0609020204030204" pitchFamily="49" charset="0"/>
              </a:rPr>
              <a:t> subject;</a:t>
            </a:r>
          </a:p>
          <a:p>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state;</a:t>
            </a:r>
          </a:p>
          <a:p>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gap;</a:t>
            </a:r>
          </a:p>
          <a:p>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Observer(</a:t>
            </a:r>
            <a:r>
              <a:rPr lang="en-US" sz="1400" dirty="0" err="1">
                <a:solidFill>
                  <a:srgbClr val="000000"/>
                </a:solidFill>
                <a:latin typeface="Consolas" panose="020B0609020204030204" pitchFamily="49" charset="0"/>
              </a:rPr>
              <a:t>ISubject</a:t>
            </a:r>
            <a:r>
              <a:rPr lang="en-US" sz="1400" dirty="0">
                <a:solidFill>
                  <a:srgbClr val="000000"/>
                </a:solidFill>
                <a:latin typeface="Consolas" panose="020B0609020204030204" pitchFamily="49" charset="0"/>
              </a:rPr>
              <a:t> subject,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gap)</a:t>
            </a:r>
          </a:p>
          <a:p>
            <a:r>
              <a:rPr lang="ru-RU"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.subject</a:t>
            </a:r>
            <a:r>
              <a:rPr lang="en-US" sz="1400" dirty="0">
                <a:solidFill>
                  <a:srgbClr val="000000"/>
                </a:solidFill>
                <a:latin typeface="Consolas" panose="020B0609020204030204" pitchFamily="49" charset="0"/>
              </a:rPr>
              <a:t> = subject;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.name = name;</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.gap</a:t>
            </a:r>
            <a:r>
              <a:rPr lang="en-US" sz="1400" dirty="0">
                <a:solidFill>
                  <a:srgbClr val="000000"/>
                </a:solidFill>
                <a:latin typeface="Consolas" panose="020B0609020204030204" pitchFamily="49" charset="0"/>
              </a:rPr>
              <a:t> = gap;</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subject.AddObserver</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p>
          <a:p>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Update(</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subjectState</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state = </a:t>
            </a:r>
            <a:r>
              <a:rPr lang="en-US" sz="1400" dirty="0" err="1">
                <a:solidFill>
                  <a:srgbClr val="000000"/>
                </a:solidFill>
                <a:latin typeface="Consolas" panose="020B0609020204030204" pitchFamily="49" charset="0"/>
              </a:rPr>
              <a:t>subjectState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(gap + name +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 state);</a:t>
            </a:r>
          </a:p>
          <a:p>
            <a:r>
              <a:rPr lang="ru-RU"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2245582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9</a:t>
            </a:fld>
            <a:endParaRPr lang="en-US" dirty="0"/>
          </a:p>
        </p:txBody>
      </p:sp>
      <p:sp>
        <p:nvSpPr>
          <p:cNvPr id="5" name="Прямоугольник 4"/>
          <p:cNvSpPr/>
          <p:nvPr/>
        </p:nvSpPr>
        <p:spPr>
          <a:xfrm>
            <a:off x="0" y="20230"/>
            <a:ext cx="9144000" cy="6555641"/>
          </a:xfrm>
          <a:prstGeom prst="rect">
            <a:avLst/>
          </a:prstGeom>
        </p:spPr>
        <p:txBody>
          <a:bodyPr wrap="square" numCol="2">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Program</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Subject </a:t>
            </a:r>
            <a:r>
              <a:rPr lang="en-US" sz="1400" dirty="0" err="1">
                <a:solidFill>
                  <a:srgbClr val="000000"/>
                </a:solidFill>
                <a:latin typeface="Consolas" panose="020B0609020204030204" pitchFamily="49" charset="0"/>
              </a:rPr>
              <a:t>subject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Subject();</a:t>
            </a:r>
          </a:p>
          <a:p>
            <a:r>
              <a:rPr lang="en-US" sz="1400" dirty="0">
                <a:solidFill>
                  <a:srgbClr val="000000"/>
                </a:solidFill>
                <a:latin typeface="Consolas" panose="020B0609020204030204" pitchFamily="49" charset="0"/>
              </a:rPr>
              <a:t>        Observer </a:t>
            </a:r>
            <a:r>
              <a:rPr lang="en-US" sz="1400" dirty="0" err="1">
                <a:solidFill>
                  <a:srgbClr val="000000"/>
                </a:solidFill>
                <a:latin typeface="Consolas" panose="020B0609020204030204" pitchFamily="49" charset="0"/>
              </a:rPr>
              <a:t>observer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Observer(subject, </a:t>
            </a:r>
            <a:r>
              <a:rPr lang="en-US" sz="1400" dirty="0">
                <a:solidFill>
                  <a:srgbClr val="A31515"/>
                </a:solidFill>
                <a:latin typeface="Consolas" panose="020B0609020204030204" pitchFamily="49" charset="0"/>
              </a:rPr>
              <a:t>"Center"</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"\t\t"</a:t>
            </a:r>
            <a:r>
              <a:rPr lang="en-US"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Observer observer2 = </a:t>
            </a:r>
            <a:r>
              <a:rPr lang="fr-FR" sz="1400" dirty="0">
                <a:solidFill>
                  <a:srgbClr val="0000FF"/>
                </a:solidFill>
                <a:latin typeface="Consolas" panose="020B0609020204030204" pitchFamily="49" charset="0"/>
              </a:rPr>
              <a:t>new</a:t>
            </a:r>
            <a:r>
              <a:rPr lang="fr-FR" sz="1400" dirty="0">
                <a:solidFill>
                  <a:srgbClr val="000000"/>
                </a:solidFill>
                <a:latin typeface="Consolas" panose="020B0609020204030204" pitchFamily="49" charset="0"/>
              </a:rPr>
              <a:t> Observer(subject, </a:t>
            </a:r>
            <a:r>
              <a:rPr lang="fr-FR" sz="1400" dirty="0">
                <a:solidFill>
                  <a:srgbClr val="A31515"/>
                </a:solidFill>
                <a:latin typeface="Consolas" panose="020B0609020204030204" pitchFamily="49" charset="0"/>
              </a:rPr>
              <a:t>"Right"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"\t\t\t\t"</a:t>
            </a:r>
            <a:r>
              <a:rPr lang="fr-FR"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subject.Go</a:t>
            </a:r>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Simulator</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IEnumerable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moves = { </a:t>
            </a:r>
            <a:r>
              <a:rPr lang="en-US" sz="1400" dirty="0">
                <a:solidFill>
                  <a:srgbClr val="A31515"/>
                </a:solidFill>
                <a:latin typeface="Consolas" panose="020B0609020204030204" pitchFamily="49" charset="0"/>
              </a:rPr>
              <a:t>"5"</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"3"</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"6"</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"7"</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IEnumerator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GetEnumerator</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element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moves)</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yield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element;</a:t>
            </a:r>
          </a:p>
          <a:p>
            <a:r>
              <a:rPr lang="ru-RU"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interface</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ISubject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AddObserver</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IObserver</a:t>
            </a:r>
            <a:r>
              <a:rPr lang="en-US" sz="1400" dirty="0">
                <a:solidFill>
                  <a:srgbClr val="000000"/>
                </a:solidFill>
                <a:latin typeface="Consolas" panose="020B0609020204030204" pitchFamily="49" charset="0"/>
              </a:rPr>
              <a:t> observer);</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RemoveObserver</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IObserver</a:t>
            </a:r>
            <a:r>
              <a:rPr lang="en-US" sz="1400" dirty="0">
                <a:solidFill>
                  <a:srgbClr val="000000"/>
                </a:solidFill>
                <a:latin typeface="Consolas" panose="020B0609020204030204" pitchFamily="49" charset="0"/>
              </a:rPr>
              <a:t> observer);</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NotifyObservers</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s);</a:t>
            </a:r>
          </a:p>
          <a:p>
            <a:r>
              <a:rPr lang="ru-RU" sz="1400" dirty="0" smtClean="0">
                <a:solidFill>
                  <a:srgbClr val="000000"/>
                </a:solidFill>
                <a:latin typeface="Consolas" panose="020B0609020204030204" pitchFamily="49" charset="0"/>
              </a:rPr>
              <a:t>}</a:t>
            </a:r>
          </a:p>
          <a:p>
            <a:endParaRPr lang="ru-RU" sz="1400" dirty="0">
              <a:solidFill>
                <a:srgbClr val="000000"/>
              </a:solidFill>
              <a:latin typeface="Consolas" panose="020B0609020204030204" pitchFamily="49" charset="0"/>
            </a:endParaRPr>
          </a:p>
          <a:p>
            <a:r>
              <a:rPr lang="en-US" sz="1400" dirty="0" smtClean="0">
                <a:solidFill>
                  <a:srgbClr val="0000FF"/>
                </a:solidFill>
                <a:latin typeface="Consolas" panose="020B0609020204030204" pitchFamily="49" charset="0"/>
              </a:rPr>
              <a:t>class</a:t>
            </a:r>
            <a:r>
              <a:rPr lang="en-US" sz="1400" dirty="0" smtClean="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Subject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ISubject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SubjectState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List&lt;</a:t>
            </a:r>
            <a:r>
              <a:rPr lang="en-US" sz="1400" dirty="0" err="1">
                <a:solidFill>
                  <a:srgbClr val="000000"/>
                </a:solidFill>
                <a:latin typeface="Consolas" panose="020B0609020204030204" pitchFamily="49" charset="0"/>
              </a:rPr>
              <a:t>IObserver</a:t>
            </a:r>
            <a:r>
              <a:rPr lang="en-US" sz="1400" dirty="0">
                <a:solidFill>
                  <a:srgbClr val="000000"/>
                </a:solidFill>
                <a:latin typeface="Consolas" panose="020B0609020204030204" pitchFamily="49" charset="0"/>
              </a:rPr>
              <a:t>&gt; Observers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Simulator </a:t>
            </a:r>
            <a:r>
              <a:rPr lang="en-US" sz="1400" dirty="0" err="1">
                <a:solidFill>
                  <a:srgbClr val="000000"/>
                </a:solidFill>
                <a:latin typeface="Consolas" panose="020B0609020204030204" pitchFamily="49" charset="0"/>
              </a:rPr>
              <a:t>simulator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speed = 200;</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Subject(){</a:t>
            </a:r>
          </a:p>
          <a:p>
            <a:r>
              <a:rPr lang="en-US" sz="1400" dirty="0">
                <a:solidFill>
                  <a:srgbClr val="000000"/>
                </a:solidFill>
                <a:latin typeface="Consolas" panose="020B0609020204030204" pitchFamily="49" charset="0"/>
              </a:rPr>
              <a:t>        Observers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00"/>
                </a:solidFill>
                <a:latin typeface="Consolas" panose="020B0609020204030204" pitchFamily="49" charset="0"/>
              </a:rPr>
              <a:t>IObserver</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        simulator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Simulator();</a:t>
            </a:r>
          </a:p>
          <a:p>
            <a:r>
              <a:rPr lang="ru-RU" sz="1400" dirty="0">
                <a:solidFill>
                  <a:srgbClr val="000000"/>
                </a:solidFill>
                <a:latin typeface="Consolas" panose="020B0609020204030204" pitchFamily="49" charset="0"/>
              </a:rPr>
              <a:t>    </a:t>
            </a:r>
            <a:r>
              <a:rPr lang="ru-RU" sz="1400" dirty="0" smtClean="0">
                <a:solidFill>
                  <a:srgbClr val="000000"/>
                </a:solidFill>
                <a:latin typeface="Consolas" panose="020B0609020204030204" pitchFamily="49" charset="0"/>
              </a:rPr>
              <a:t>}</a:t>
            </a:r>
          </a:p>
          <a:p>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AddObserver</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IObserver</a:t>
            </a:r>
            <a:r>
              <a:rPr lang="en-US" sz="1400" dirty="0">
                <a:solidFill>
                  <a:srgbClr val="000000"/>
                </a:solidFill>
                <a:latin typeface="Consolas" panose="020B0609020204030204" pitchFamily="49" charset="0"/>
              </a:rPr>
              <a:t> observer){</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Observers.Add</a:t>
            </a:r>
            <a:r>
              <a:rPr lang="en-US" sz="1400" dirty="0">
                <a:solidFill>
                  <a:srgbClr val="000000"/>
                </a:solidFill>
                <a:latin typeface="Consolas" panose="020B0609020204030204" pitchFamily="49" charset="0"/>
              </a:rPr>
              <a:t>(observer);</a:t>
            </a:r>
          </a:p>
          <a:p>
            <a:r>
              <a:rPr lang="ru-RU"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RemoveObserver</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IObserver</a:t>
            </a:r>
            <a:r>
              <a:rPr lang="en-US" sz="1400" dirty="0">
                <a:solidFill>
                  <a:srgbClr val="000000"/>
                </a:solidFill>
                <a:latin typeface="Consolas" panose="020B0609020204030204" pitchFamily="49" charset="0"/>
              </a:rPr>
              <a:t> observer){</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Observers.Remove</a:t>
            </a:r>
            <a:r>
              <a:rPr lang="en-US" sz="1400" dirty="0">
                <a:solidFill>
                  <a:srgbClr val="000000"/>
                </a:solidFill>
                <a:latin typeface="Consolas" panose="020B0609020204030204" pitchFamily="49" charset="0"/>
              </a:rPr>
              <a:t>(observer);</a:t>
            </a:r>
          </a:p>
          <a:p>
            <a:r>
              <a:rPr lang="ru-RU"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NotifyObservers</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s){</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var</a:t>
            </a:r>
            <a:r>
              <a:rPr lang="en-US" sz="1400" dirty="0">
                <a:solidFill>
                  <a:srgbClr val="000000"/>
                </a:solidFill>
                <a:latin typeface="Consolas" panose="020B0609020204030204" pitchFamily="49" charset="0"/>
              </a:rPr>
              <a:t> observer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Observers){</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observer.Update</a:t>
            </a:r>
            <a:r>
              <a:rPr lang="en-US" sz="1400" dirty="0">
                <a:solidFill>
                  <a:srgbClr val="000000"/>
                </a:solidFill>
                <a:latin typeface="Consolas" panose="020B0609020204030204" pitchFamily="49" charset="0"/>
              </a:rPr>
              <a:t>(s);</a:t>
            </a:r>
          </a:p>
          <a:p>
            <a:r>
              <a:rPr lang="ru-RU"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Go(){</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Thread(</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ThreadStart</a:t>
            </a:r>
            <a:r>
              <a:rPr lang="en-US" sz="1400" dirty="0">
                <a:solidFill>
                  <a:srgbClr val="000000"/>
                </a:solidFill>
                <a:latin typeface="Consolas" panose="020B0609020204030204" pitchFamily="49" charset="0"/>
              </a:rPr>
              <a:t>(Run)).Start();</a:t>
            </a:r>
          </a:p>
          <a:p>
            <a:r>
              <a:rPr lang="ru-RU" sz="1400" dirty="0">
                <a:solidFill>
                  <a:srgbClr val="000000"/>
                </a:solidFill>
                <a:latin typeface="Consolas" panose="020B0609020204030204" pitchFamily="49" charset="0"/>
              </a:rPr>
              <a:t>    }</a:t>
            </a:r>
          </a:p>
          <a:p>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Run(){</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s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simulator){</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"Subject: "</a:t>
            </a:r>
            <a:r>
              <a:rPr lang="en-US" sz="1400" dirty="0">
                <a:solidFill>
                  <a:srgbClr val="000000"/>
                </a:solidFill>
                <a:latin typeface="Consolas" panose="020B0609020204030204" pitchFamily="49" charset="0"/>
              </a:rPr>
              <a:t> + s);</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SubjectState</a:t>
            </a:r>
            <a:r>
              <a:rPr lang="en-US" sz="1400" dirty="0">
                <a:solidFill>
                  <a:srgbClr val="000000"/>
                </a:solidFill>
                <a:latin typeface="Consolas" panose="020B0609020204030204" pitchFamily="49" charset="0"/>
              </a:rPr>
              <a:t> = s;</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NotifyObservers</a:t>
            </a:r>
            <a:r>
              <a:rPr lang="en-US" sz="1400" dirty="0">
                <a:solidFill>
                  <a:srgbClr val="000000"/>
                </a:solidFill>
                <a:latin typeface="Consolas" panose="020B0609020204030204" pitchFamily="49" charset="0"/>
              </a:rPr>
              <a:t>(s);            </a:t>
            </a:r>
          </a:p>
          <a:p>
            <a:r>
              <a:rPr lang="ru-RU"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3956207067"/>
      </p:ext>
    </p:extLst>
  </p:cSld>
  <p:clrMapOvr>
    <a:masterClrMapping/>
  </p:clrMapOvr>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857</Words>
  <Application>Microsoft Office PowerPoint</Application>
  <PresentationFormat>Экран (4:3)</PresentationFormat>
  <Paragraphs>162</Paragraphs>
  <Slides>13</Slides>
  <Notes>9</Notes>
  <HiddenSlides>0</HiddenSlides>
  <MMClips>0</MMClips>
  <ScaleCrop>false</ScaleCrop>
  <HeadingPairs>
    <vt:vector size="4" baseType="variant">
      <vt:variant>
        <vt:lpstr>Тема</vt:lpstr>
      </vt:variant>
      <vt:variant>
        <vt:i4>4</vt:i4>
      </vt:variant>
      <vt:variant>
        <vt:lpstr>Заголовки слайдов</vt:lpstr>
      </vt:variant>
      <vt:variant>
        <vt:i4>13</vt:i4>
      </vt:variant>
    </vt:vector>
  </HeadingPairs>
  <TitlesOfParts>
    <vt:vector size="17" baseType="lpstr">
      <vt:lpstr>1_Dark Blue Satin Segoe Template</vt:lpstr>
      <vt:lpstr>White with Courier font for code slides</vt:lpstr>
      <vt:lpstr>1_Orange_Swirls_Template_Segoe</vt:lpstr>
      <vt:lpstr>Грань</vt:lpstr>
      <vt:lpstr>Объектно-ориентированное моделирование</vt:lpstr>
      <vt:lpstr>Наблюдатель </vt:lpstr>
      <vt:lpstr>Проблема</vt:lpstr>
      <vt:lpstr>Решение</vt:lpstr>
      <vt:lpstr>Аналогия из жизни </vt:lpstr>
      <vt:lpstr>Структура </vt:lpstr>
      <vt:lpstr>Презентация PowerPoint</vt:lpstr>
      <vt:lpstr>Презентация PowerPoint</vt:lpstr>
      <vt:lpstr>Презентация PowerPoint</vt:lpstr>
      <vt:lpstr>Применимость </vt:lpstr>
      <vt:lpstr>Шаги реализации </vt:lpstr>
      <vt:lpstr>Презентация PowerPoint</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2022-05-10T18:10:39Z</dcterms:modified>
</cp:coreProperties>
</file>