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НАВИГАЦИЯ И УПРАВЛЕНИЕ ДВИЖЕНИЕМ. МОДЕЛЬ И ПРОЕКТ СИСТЕМЫ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962225" cy="8614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Руководители: 										    Артемьева И.Л., </a:t>
            </a:r>
            <a:r>
              <a:rPr lang="ru-RU" dirty="0" err="1" smtClean="0"/>
              <a:t>Гриняк</a:t>
            </a:r>
            <a:r>
              <a:rPr lang="ru-RU" dirty="0" smtClean="0"/>
              <a:t>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Выполнили студенты группы б8304: 	    			  Рассказова С.Р, Рыжкова Ю.В.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7" t="22541" r="22993" b="9836"/>
          <a:stretch/>
        </p:blipFill>
        <p:spPr bwMode="auto">
          <a:xfrm>
            <a:off x="697831" y="421104"/>
            <a:ext cx="10720137" cy="5979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0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21476" r="21675" b="10749"/>
          <a:stretch/>
        </p:blipFill>
        <p:spPr bwMode="auto">
          <a:xfrm>
            <a:off x="264695" y="288759"/>
            <a:ext cx="11189368" cy="6569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14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2234" y="733037"/>
            <a:ext cx="9541120" cy="706964"/>
          </a:xfrm>
        </p:spPr>
        <p:txBody>
          <a:bodyPr/>
          <a:lstStyle/>
          <a:p>
            <a:pPr algn="ctr"/>
            <a:r>
              <a:rPr lang="ru-RU" b="1" dirty="0" smtClean="0"/>
              <a:t>Диаграмма потоков данных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12809" r="12260" b="10339"/>
          <a:stretch/>
        </p:blipFill>
        <p:spPr bwMode="auto">
          <a:xfrm>
            <a:off x="1844010" y="1680633"/>
            <a:ext cx="8217568" cy="5177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4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 данных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6" t="12363" r="20178" b="10918"/>
          <a:stretch/>
        </p:blipFill>
        <p:spPr bwMode="auto">
          <a:xfrm>
            <a:off x="6533147" y="119514"/>
            <a:ext cx="5658853" cy="6449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5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</a:t>
            </a:r>
            <a:r>
              <a:rPr lang="ru-RU" sz="3200" dirty="0" smtClean="0"/>
              <a:t> </a:t>
            </a:r>
            <a:r>
              <a:rPr lang="ru-RU" sz="2400" dirty="0" smtClean="0"/>
              <a:t>рамках курсовой работы были выполнены все поставленные задачи.</a:t>
            </a:r>
          </a:p>
          <a:p>
            <a:r>
              <a:rPr lang="ru-RU" sz="2400" dirty="0" smtClean="0"/>
              <a:t>Построена модель предметной области</a:t>
            </a:r>
          </a:p>
          <a:p>
            <a:pPr marL="0" indent="0">
              <a:buNone/>
            </a:pPr>
            <a:r>
              <a:rPr lang="ru-RU" sz="2400" dirty="0" smtClean="0"/>
              <a:t>    «Навигация и управление движением».</a:t>
            </a:r>
          </a:p>
          <a:p>
            <a:r>
              <a:rPr lang="ru-RU" sz="2400" dirty="0" smtClean="0"/>
              <a:t>Разработан проект системы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77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884" y="3308685"/>
            <a:ext cx="7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9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курсовой работы является </a:t>
            </a:r>
            <a:r>
              <a:rPr lang="ru-RU" sz="2000" dirty="0" smtClean="0"/>
              <a:t>построение </a:t>
            </a:r>
            <a:r>
              <a:rPr lang="ru-RU" sz="2000" dirty="0"/>
              <a:t>модели предметной области «Навигация и управление движением», проектирование системы. </a:t>
            </a:r>
          </a:p>
          <a:p>
            <a:pPr marL="0" indent="0">
              <a:buNone/>
            </a:pPr>
            <a:r>
              <a:rPr lang="ru-RU" sz="2000" b="1" dirty="0"/>
              <a:t>Задачи</a:t>
            </a:r>
            <a:r>
              <a:rPr lang="ru-RU" sz="2000" dirty="0"/>
              <a:t> курсовой работы:</a:t>
            </a:r>
          </a:p>
          <a:p>
            <a:pPr lvl="0"/>
            <a:r>
              <a:rPr lang="ru-RU" sz="2000" dirty="0" smtClean="0"/>
              <a:t>Построение </a:t>
            </a:r>
            <a:r>
              <a:rPr lang="ru-RU" sz="2000" dirty="0"/>
              <a:t>модели предметной области «Навигация и управление движением». </a:t>
            </a:r>
          </a:p>
          <a:p>
            <a:pPr lvl="0"/>
            <a:r>
              <a:rPr lang="ru-RU" sz="2000" dirty="0"/>
              <a:t>Разработка проекта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предметной области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153653"/>
            <a:ext cx="9986288" cy="4319336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sz="1200" dirty="0" smtClean="0"/>
              <a:t>Сорт </a:t>
            </a:r>
            <a:r>
              <a:rPr lang="ru-RU" sz="1200" dirty="0"/>
              <a:t>Здания {}N\ 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«Здания» обозначает непустое конечное множество всех зданий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Этажность здания :Здания → (I [1, 1000])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«этажность здания» обозначает функцию, сопоставляющую каждому зданию натуральное число – количество этажей в здании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Координаты здания : Здания →{}R [0, ∞] X R [0, ∞] X R [0, ∞] \ 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«Координаты здания» обозначает функцию, сопоставляющую каждому зданию непустое множество кортежей из двух вещественных чисел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Входы Здания :Здания →{}R [0, ∞] X R [0, ∞] X R [0, ∞])\ 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«объекты здания» обозначает функцию, сопоставляющую каждому зданию непустое конечное множество кортежей из двух вещественных чисел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Объекты здания: Здания →{} N\ Ø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«объекты здания» обозначает функцию, сопоставляющую каждому зданию непустое конечное множество объектов </a:t>
            </a:r>
            <a:r>
              <a:rPr lang="ru-RU" sz="1200" dirty="0" smtClean="0"/>
              <a:t>здания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252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предметной области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057400"/>
            <a:ext cx="9914099" cy="4271211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Объекты: {} N\ Ø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тип объекта: объекты → типы объектов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«объекты» - функция, сопоставляющая множеству объектов множество типов объектов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типы объектов: {} N\ 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типы объектов ≡  {лифт, лестница, эскалатор, переход, аудитория, туалет, коридор, другое}⸦ типы объектов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«типы объектов» обозначает конечное множество названий типов объектов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 Сорт координаты объекта: объекты → (R [0, ∞] X R [0, ∞] X R [0, ∞])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Термин «координаты объекта» - функция, сопоставляющая множеству объектов кортеж из двух вещественных чисел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 Сорт свойства объектов: {} N\ Ø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свойства для типов: типы объектов →{} свойства объектов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Значения свойства объектов: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200" dirty="0"/>
              <a:t>(</a:t>
            </a:r>
            <a:r>
              <a:rPr lang="en-US" sz="1200" dirty="0"/>
              <a:t>V</a:t>
            </a:r>
            <a:r>
              <a:rPr lang="ru-RU" sz="1200" baseline="-25000" dirty="0"/>
              <a:t>1</a:t>
            </a:r>
            <a:r>
              <a:rPr lang="ru-RU" sz="1200" dirty="0"/>
              <a:t> </a:t>
            </a:r>
            <a:r>
              <a:rPr lang="ru-RU" sz="1200" dirty="0">
                <a:sym typeface="Symbol" panose="05050102010706020507" pitchFamily="18" charset="2"/>
              </a:rPr>
              <a:t></a:t>
            </a:r>
            <a:r>
              <a:rPr lang="ru-RU" sz="1200" dirty="0"/>
              <a:t> объекты, </a:t>
            </a:r>
            <a:r>
              <a:rPr lang="en-US" sz="1200" dirty="0"/>
              <a:t>V</a:t>
            </a:r>
            <a:r>
              <a:rPr lang="ru-RU" sz="1200" baseline="-25000" dirty="0"/>
              <a:t>2</a:t>
            </a:r>
            <a:r>
              <a:rPr lang="ru-RU" sz="1200" dirty="0"/>
              <a:t> </a:t>
            </a:r>
            <a:r>
              <a:rPr lang="ru-RU" sz="1200" dirty="0">
                <a:sym typeface="Symbol" panose="05050102010706020507" pitchFamily="18" charset="2"/>
              </a:rPr>
              <a:t></a:t>
            </a:r>
            <a:r>
              <a:rPr lang="ru-RU" sz="1200" dirty="0"/>
              <a:t> свойства для типов (тип объекта (</a:t>
            </a:r>
            <a:r>
              <a:rPr lang="en-US" sz="1200" dirty="0"/>
              <a:t>V</a:t>
            </a:r>
            <a:r>
              <a:rPr lang="ru-RU" sz="1200" baseline="-25000" dirty="0"/>
              <a:t>1</a:t>
            </a:r>
            <a:r>
              <a:rPr lang="ru-RU" sz="1200" dirty="0"/>
              <a:t> )) → </a:t>
            </a:r>
            <a:r>
              <a:rPr lang="ru-RU" sz="1200" dirty="0" smtClean="0"/>
              <a:t>[]</a:t>
            </a:r>
            <a:r>
              <a:rPr lang="ru-RU" sz="1200" dirty="0"/>
              <a:t>R U []I U {}N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1200" dirty="0"/>
              <a:t>Сорт ОВЗ свойств: свойства объектов → []R U []I U {}</a:t>
            </a:r>
            <a:r>
              <a:rPr lang="ru-RU" sz="1200" dirty="0" smtClean="0"/>
              <a:t>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763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524205"/>
            <a:ext cx="9926129" cy="2683885"/>
          </a:xfrm>
        </p:spPr>
        <p:txBody>
          <a:bodyPr/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6000" b="1" dirty="0" smtClean="0"/>
              <a:t>Проект </a:t>
            </a:r>
            <a:r>
              <a:rPr lang="ru-RU" sz="6000" b="1" dirty="0"/>
              <a:t>системы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объектов в системе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2" y="316134"/>
            <a:ext cx="5086711" cy="6192949"/>
          </a:xfrm>
        </p:spPr>
      </p:pic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10539742" cy="704088"/>
          </a:xfrm>
        </p:spPr>
        <p:txBody>
          <a:bodyPr/>
          <a:lstStyle/>
          <a:p>
            <a:r>
              <a:rPr lang="en-US" b="1" dirty="0"/>
              <a:t>Use</a:t>
            </a:r>
            <a:r>
              <a:rPr lang="ru-RU" b="1" dirty="0"/>
              <a:t>-</a:t>
            </a:r>
            <a:r>
              <a:rPr lang="en-US" b="1" dirty="0"/>
              <a:t>cases</a:t>
            </a:r>
            <a:r>
              <a:rPr lang="ru-RU" b="1" dirty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Диаграмма </a:t>
            </a:r>
            <a:r>
              <a:rPr lang="ru-RU" b="1" dirty="0"/>
              <a:t>вариантов использования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 descr="Diplom_Yulia [Режим ограниченной функциональности] - Word (Сбой активации продукта)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6997" r="26742" b="39175"/>
          <a:stretch/>
        </p:blipFill>
        <p:spPr>
          <a:xfrm>
            <a:off x="1154953" y="3332746"/>
            <a:ext cx="4828096" cy="2338138"/>
          </a:xfrm>
        </p:spPr>
      </p:pic>
      <p:pic>
        <p:nvPicPr>
          <p:cNvPr id="6" name="Объект 5" descr="Diplom_Yulia [Режим ограниченной функциональности] - Word (Сбой активации продукта)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5" t="19528" r="27733" b="27753"/>
          <a:stretch/>
        </p:blipFill>
        <p:spPr>
          <a:xfrm>
            <a:off x="6420048" y="2658976"/>
            <a:ext cx="5109615" cy="3693697"/>
          </a:xfrm>
        </p:spPr>
      </p:pic>
    </p:spTree>
    <p:extLst>
      <p:ext uri="{BB962C8B-B14F-4D97-AF65-F5344CB8AC3E}">
        <p14:creationId xmlns:p14="http://schemas.microsoft.com/office/powerpoint/2010/main" val="36490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196" y="1214301"/>
            <a:ext cx="10106604" cy="706964"/>
          </a:xfrm>
        </p:spPr>
        <p:txBody>
          <a:bodyPr/>
          <a:lstStyle/>
          <a:p>
            <a:r>
              <a:rPr lang="ru-RU" b="1" dirty="0"/>
              <a:t>Архитектурно – контекстная диаграмма</a:t>
            </a:r>
            <a:br>
              <a:rPr lang="ru-RU" b="1" dirty="0"/>
            </a:b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r="1683"/>
          <a:stretch/>
        </p:blipFill>
        <p:spPr bwMode="auto">
          <a:xfrm>
            <a:off x="2695075" y="1680633"/>
            <a:ext cx="6930188" cy="5081114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20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130666" cy="2677648"/>
          </a:xfrm>
        </p:spPr>
        <p:txBody>
          <a:bodyPr/>
          <a:lstStyle/>
          <a:p>
            <a:pPr algn="ctr"/>
            <a:r>
              <a:rPr lang="ru-RU" b="1" dirty="0"/>
              <a:t>Диаграмма перехода из состояния в состояние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457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Symbol</vt:lpstr>
      <vt:lpstr>Wingdings 3</vt:lpstr>
      <vt:lpstr>Ион (конференц-зал)</vt:lpstr>
      <vt:lpstr>НАВИГАЦИЯ И УПРАВЛЕНИЕ ДВИЖЕНИЕМ. МОДЕЛЬ И ПРОЕКТ СИСТЕМЫ</vt:lpstr>
      <vt:lpstr>Цель и задачи курсовой работы</vt:lpstr>
      <vt:lpstr>Модель предметной области </vt:lpstr>
      <vt:lpstr>Модель предметной области </vt:lpstr>
      <vt:lpstr>       Проект системы  </vt:lpstr>
      <vt:lpstr>Представление объектов в системе </vt:lpstr>
      <vt:lpstr>Use-cases.  Диаграмма вариантов использования </vt:lpstr>
      <vt:lpstr>Архитектурно – контекстная диаграмма </vt:lpstr>
      <vt:lpstr>Диаграмма перехода из состояния в состояние </vt:lpstr>
      <vt:lpstr>Презентация PowerPoint</vt:lpstr>
      <vt:lpstr>Презентация PowerPoint</vt:lpstr>
      <vt:lpstr>Диаграмма потоков данных</vt:lpstr>
      <vt:lpstr>Проект данных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И УПРАВЛЕНИЕ ДВИЖЕНИЕМ. МОДЕЛЬ И ПРОЕКТ СИСТЕМЫ</dc:title>
  <dc:creator>Odmin</dc:creator>
  <cp:lastModifiedBy>Odmin</cp:lastModifiedBy>
  <cp:revision>8</cp:revision>
  <dcterms:created xsi:type="dcterms:W3CDTF">2018-06-25T01:38:09Z</dcterms:created>
  <dcterms:modified xsi:type="dcterms:W3CDTF">2018-06-25T02:39:37Z</dcterms:modified>
</cp:coreProperties>
</file>