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3daa3ed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3daa3ed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32abefb3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32abefb3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338ce0b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338ce0b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338ce0b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338ce0b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338ce0b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338ce0b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3daa3ed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3daa3ed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daa3ed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daa3ed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daa3ed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3daa3ed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3daa3ed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3daa3ed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99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030075" y="3332875"/>
            <a:ext cx="21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8778" y="0"/>
            <a:ext cx="11321577" cy="59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666600" y="0"/>
            <a:ext cx="8300700" cy="18492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effectLst>
            <a:outerShdw blurRad="57150" rotWithShape="0" algn="bl" dir="5400000" dist="19050">
              <a:srgbClr val="000000">
                <a:alpha val="61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אפליקציית moovit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qa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8" y="101625"/>
            <a:ext cx="8520600" cy="2052600"/>
          </a:xfrm>
          <a:prstGeom prst="rect">
            <a:avLst/>
          </a:prstGeom>
          <a:effectLst>
            <a:outerShdw blurRad="128588" rotWithShape="0" algn="bl" dir="5400000" dist="190500">
              <a:srgbClr val="000000">
                <a:alpha val="66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המלצות</a:t>
            </a:r>
            <a:endParaRPr/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chemeClr val="dk1"/>
                </a:solidFill>
              </a:rPr>
              <a:t>נגישות:צריך לשים יתר דגש על נגישות באפליקציה.</a:t>
            </a:r>
            <a:endParaRPr sz="2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chemeClr val="dk1"/>
                </a:solidFill>
              </a:rPr>
              <a:t>ממליצה להעלות את האפליקציה קלה ונוחה למשתמש וללא הרבה באגים.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93225" y="952025"/>
            <a:ext cx="88479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iw" sz="100">
                <a:solidFill>
                  <a:schemeClr val="dk1"/>
                </a:solidFill>
              </a:rPr>
              <a:t>Moovi</a:t>
            </a:r>
            <a:r>
              <a:rPr lang="iw" sz="100">
                <a:solidFill>
                  <a:srgbClr val="333333"/>
                </a:solidFill>
              </a:rPr>
              <a:t>t  צצ</a:t>
            </a:r>
            <a:r>
              <a:rPr lang="iw" sz="100">
                <a:solidFill>
                  <a:schemeClr val="dk1"/>
                </a:solidFill>
              </a:rPr>
              <a:t>צ</a:t>
            </a:r>
            <a:r>
              <a:rPr lang="iw" sz="100">
                <a:solidFill>
                  <a:schemeClr val="dk1"/>
                </a:solidFill>
              </a:rPr>
              <a:t>צ</a:t>
            </a:r>
            <a:r>
              <a:rPr lang="iw" sz="1700">
                <a:solidFill>
                  <a:schemeClr val="dk1"/>
                </a:solidFill>
              </a:rPr>
              <a:t>היא אפליקציית התחבורה הציבורית מס' 1 בעולם, שפועלת בשבילכם כלmoovit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1700">
                <a:solidFill>
                  <a:schemeClr val="dk1"/>
                </a:solidFill>
              </a:rPr>
              <a:t> הזמן על מנת שתוכלו לנוע ממקום למקום בראש שקט ובלי דאגות. בין הפיצ'רים הכי פופולריים שלנו תוכלו למצוא את:</a:t>
            </a:r>
            <a:endParaRPr sz="1700">
              <a:solidFill>
                <a:schemeClr val="dk1"/>
              </a:solidFill>
            </a:endParaRPr>
          </a:p>
          <a:p>
            <a:pPr indent="0" lvl="0" marL="0" marR="381000" rtl="0" algn="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b="1" lang="iw" sz="1700">
                <a:solidFill>
                  <a:schemeClr val="dk1"/>
                </a:solidFill>
              </a:rPr>
              <a:t>הכוונה ליעד</a:t>
            </a:r>
            <a:r>
              <a:rPr lang="iw" sz="1700">
                <a:solidFill>
                  <a:schemeClr val="dk1"/>
                </a:solidFill>
              </a:rPr>
              <a:t> – צעד אחר צעד נדריך אתכם כיצד להגיע לכל יעד שתבחרו.</a:t>
            </a:r>
            <a:endParaRPr sz="1700">
              <a:solidFill>
                <a:schemeClr val="dk1"/>
              </a:solidFill>
            </a:endParaRPr>
          </a:p>
          <a:p>
            <a:pPr indent="0" lvl="0" marL="0" marR="381000" rtl="0" algn="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b="1" lang="iw" sz="1700">
                <a:solidFill>
                  <a:schemeClr val="dk1"/>
                </a:solidFill>
              </a:rPr>
              <a:t>ניווט חי</a:t>
            </a:r>
            <a:r>
              <a:rPr lang="iw" sz="1700">
                <a:solidFill>
                  <a:schemeClr val="dk1"/>
                </a:solidFill>
              </a:rPr>
              <a:t> – הפעילו את הניווט החי כדי לקבל הערכת זמן הגעה ליעד והתראות הגעה אליו.</a:t>
            </a:r>
            <a:endParaRPr sz="1700">
              <a:solidFill>
                <a:schemeClr val="dk1"/>
              </a:solidFill>
            </a:endParaRPr>
          </a:p>
          <a:p>
            <a:pPr indent="0" lvl="0" marL="0" marR="381000" rtl="0" algn="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b="1" lang="iw" sz="1700">
                <a:solidFill>
                  <a:schemeClr val="dk1"/>
                </a:solidFill>
              </a:rPr>
              <a:t>זמני אמת </a:t>
            </a:r>
            <a:r>
              <a:rPr lang="iw" sz="1700">
                <a:solidFill>
                  <a:schemeClr val="dk1"/>
                </a:solidFill>
              </a:rPr>
              <a:t>– קבלו עדכונים בזמן אמת באשר לקו שאתם ממתינים לו (במידה ואין ברשותנו מידע לגבי זמני אמת, נציג בפניכם את לוחות הזמנים כפי שנמסרו לנו).</a:t>
            </a:r>
            <a:endParaRPr sz="1700">
              <a:solidFill>
                <a:schemeClr val="dk1"/>
              </a:solidFill>
            </a:endParaRPr>
          </a:p>
          <a:p>
            <a:pPr indent="0" lvl="0" marL="0" marR="381000" rtl="0" algn="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b="1" lang="iw" sz="1700">
                <a:solidFill>
                  <a:schemeClr val="dk1"/>
                </a:solidFill>
              </a:rPr>
              <a:t>מידע על הקו - </a:t>
            </a:r>
            <a:r>
              <a:rPr lang="iw" sz="1700">
                <a:solidFill>
                  <a:schemeClr val="dk1"/>
                </a:solidFill>
              </a:rPr>
              <a:t>תוכלו לצפות במסלול הקו ובלוחות הזמנים העתידיים בעבור כל אחת מהתחנות שלו.</a:t>
            </a:r>
            <a:endParaRPr sz="1700">
              <a:solidFill>
                <a:schemeClr val="dk1"/>
              </a:solidFill>
            </a:endParaRPr>
          </a:p>
          <a:p>
            <a:pPr indent="0" lvl="0" marL="0" marR="381000" rtl="0" algn="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b="1" lang="iw" sz="1700">
                <a:solidFill>
                  <a:schemeClr val="dk1"/>
                </a:solidFill>
              </a:rPr>
              <a:t>התראות ועדכונים –</a:t>
            </a:r>
            <a:r>
              <a:rPr lang="iw" sz="1700">
                <a:solidFill>
                  <a:schemeClr val="dk1"/>
                </a:solidFill>
              </a:rPr>
              <a:t> בעבור כל קו שתבחרו, תוכלו לקבל התראות ועדכוני שירות.שימו לב, Moovit !(</a:t>
            </a:r>
            <a:r>
              <a:rPr lang="iw" sz="1700">
                <a:solidFill>
                  <a:srgbClr val="333333"/>
                </a:solidFill>
              </a:rPr>
              <a:t>מעניקה שירות ללמעלה מ 52 מליון משתמשים, בלמעלה מ 70 מדינות (למעלה מ 1200 ערים.</a:t>
            </a:r>
            <a:r>
              <a:rPr lang="iw" sz="1600">
                <a:solidFill>
                  <a:srgbClr val="333333"/>
                </a:solidFill>
              </a:rPr>
              <a:t> 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00"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52750" y="-1214000"/>
            <a:ext cx="8421000" cy="22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400"/>
              <a:t>הצגת האפליקצייה moovit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80225" y="0"/>
            <a:ext cx="8955300" cy="2052600"/>
          </a:xfrm>
          <a:prstGeom prst="rect">
            <a:avLst/>
          </a:prstGeom>
          <a:solidFill>
            <a:srgbClr val="FF9900"/>
          </a:solidFill>
          <a:effectLst>
            <a:outerShdw blurRad="442913" rotWithShape="0" algn="bl" dir="5400000" dist="38100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הנה כמה מהתכונות העיקריות של moovit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3090900"/>
            <a:ext cx="87237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333333"/>
                </a:solidFill>
                <a:highlight>
                  <a:srgbClr val="FF9900"/>
                </a:highlight>
              </a:rPr>
              <a:t>הכוונה ליעד – צעד אחר צעד נדריך אתכם כיצד להגיע לכל יעד שתבחרו.</a:t>
            </a:r>
            <a:endParaRPr sz="2400">
              <a:solidFill>
                <a:srgbClr val="333333"/>
              </a:solidFill>
              <a:highlight>
                <a:srgbClr val="FF9900"/>
              </a:highlight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333333"/>
                </a:solidFill>
                <a:highlight>
                  <a:srgbClr val="FF9900"/>
                </a:highlight>
              </a:rPr>
              <a:t>ניווט חי – הפעילו את הניווט החי כדי לקבל הערכת זמן הגעה ליעד והתראות הגעה אליו. זמני אמת – קבלו עדכונים בזמן אמת באשר לקו שאתם ממתינים לו (במידה ואין ברשותנו מידע לגבי זמני אמת, נציג בפניכם את לוחות הזמנים כפי שנמסרו לנו).</a:t>
            </a:r>
            <a:endParaRPr sz="2400">
              <a:solidFill>
                <a:srgbClr val="333333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740333" y="0"/>
            <a:ext cx="8520600" cy="2052600"/>
          </a:xfrm>
          <a:prstGeom prst="rect">
            <a:avLst/>
          </a:prstGeom>
          <a:effectLst>
            <a:outerShdw blurRad="157163" rotWithShape="0" algn="bl" dir="5400000" dist="171450">
              <a:srgbClr val="000000">
                <a:alpha val="63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   למה בחרת</a:t>
            </a:r>
            <a:r>
              <a:rPr lang="iw"/>
              <a:t>י דווקא בmoovit 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623400" y="2267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000000"/>
                </a:solidFill>
              </a:rPr>
              <a:t>מאפשר מגוון רחב של סוגי בדיקות פוטנציאליות עבור צוותיQA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000000"/>
                </a:solidFill>
              </a:rPr>
              <a:t>שכוללים בתוכם: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000000"/>
                </a:solidFill>
              </a:rPr>
              <a:t>בדיקות פונקציונליות:בדיקות תפקוד האפליקציה: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000000"/>
                </a:solidFill>
              </a:rPr>
              <a:t>מציאת קוי אוטובוס,הגעה ממקום למקום בדקת זמני הגעה ועוד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000000"/>
                </a:solidFill>
              </a:rPr>
              <a:t>נוחיות:האתר נוח וידידותי כלפי המשתמש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000000"/>
                </a:solidFill>
              </a:rPr>
              <a:t> gui: בדיקות נראות האפליקציה ועמידה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000000"/>
                </a:solidFill>
              </a:rPr>
              <a:t>ובנוסף כוללים הרבה פיצרים שניתן לבדוק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stp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std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8" y="286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דוח באגים</a:t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-313150" y="113650"/>
            <a:ext cx="8520600" cy="2052600"/>
          </a:xfrm>
          <a:prstGeom prst="rect">
            <a:avLst/>
          </a:prstGeom>
          <a:effectLst>
            <a:outerShdw blurRad="57150" rotWithShape="0" algn="bl" dir="7800000" dist="34290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str</a:t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82108" y="0"/>
            <a:ext cx="8520600" cy="2052600"/>
          </a:xfrm>
          <a:prstGeom prst="rect">
            <a:avLst/>
          </a:prstGeom>
          <a:effectLst>
            <a:outerShdw blurRad="128588" rotWithShape="0" algn="bl" dir="10380000" dist="200025">
              <a:srgbClr val="000000">
                <a:alpha val="66000"/>
              </a:srgbClr>
            </a:outerShdw>
            <a:reflection blurRad="0" dir="0" dist="0" endA="0" endPos="32000" fadeDir="5400012" kx="0" rotWithShape="0" algn="bl" stA="0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מסקנות</a:t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9600">
                <a:solidFill>
                  <a:schemeClr val="dk1"/>
                </a:solidFill>
              </a:rPr>
              <a:t>* נוחות:</a:t>
            </a:r>
            <a:r>
              <a:rPr lang="iw" sz="9600">
                <a:solidFill>
                  <a:schemeClr val="dk1"/>
                </a:solidFill>
              </a:rPr>
              <a:t>אפליקציית moovit נוחה לכל סוגי המשתמשים .</a:t>
            </a:r>
            <a:endParaRPr sz="96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9600">
                <a:solidFill>
                  <a:schemeClr val="dk1"/>
                </a:solidFill>
              </a:rPr>
              <a:t>*פונקציות באפליקציה:באפליקציית moovit ניתן בקלות  למצוא קויים ותחנות ליעדים אליהם נרצה להגיע וניתן למצוא את השעות בהן מגיעים קוי האוטובוס,וכמה זמן יקח לו להגיע מיעד אחד לשני.</a:t>
            </a:r>
            <a:endParaRPr sz="96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9600">
                <a:solidFill>
                  <a:schemeClr val="dk1"/>
                </a:solidFill>
              </a:rPr>
              <a:t>*פופולריות:אפליקציית moovit מעניקה שירות ללמעלה מ52 מיליון משתמשים,בלמעלה מ70 מדינות (למעלה מ1200 ערים)</a:t>
            </a:r>
            <a:r>
              <a:rPr lang="iw" sz="7200">
                <a:solidFill>
                  <a:schemeClr val="dk1"/>
                </a:solidFill>
              </a:rPr>
              <a:t>.</a:t>
            </a:r>
            <a:endParaRPr sz="7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