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03" r:id="rId2"/>
    <p:sldId id="546" r:id="rId3"/>
    <p:sldId id="513" r:id="rId4"/>
    <p:sldId id="547" r:id="rId5"/>
    <p:sldId id="548" r:id="rId6"/>
    <p:sldId id="551" r:id="rId7"/>
    <p:sldId id="516" r:id="rId8"/>
    <p:sldId id="552" r:id="rId9"/>
    <p:sldId id="553" r:id="rId10"/>
    <p:sldId id="543" r:id="rId11"/>
    <p:sldId id="554" r:id="rId12"/>
    <p:sldId id="555" r:id="rId13"/>
    <p:sldId id="462" r:id="rId14"/>
    <p:sldId id="44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5404" autoAdjust="0"/>
  </p:normalViewPr>
  <p:slideViewPr>
    <p:cSldViewPr showGuides="1">
      <p:cViewPr varScale="1">
        <p:scale>
          <a:sx n="79" d="100"/>
          <a:sy n="79" d="100"/>
        </p:scale>
        <p:origin x="1238" y="77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8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0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4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1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0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8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6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504" y="23185"/>
            <a:ext cx="8975530" cy="221599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uk-UA" dirty="0"/>
              <a:t>додав новий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dirty="0" err="1"/>
              <a:t>імені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cat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sz="2400" dirty="0">
                <a:solidFill>
                  <a:schemeClr val="accent2"/>
                </a:solidFill>
              </a:rPr>
              <a:t>     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checkout –b cat</a:t>
            </a:r>
          </a:p>
          <a:p>
            <a:endParaRPr lang="en-US" dirty="0"/>
          </a:p>
          <a:p>
            <a:r>
              <a:rPr lang="ru-RU" dirty="0" err="1"/>
              <a:t>Вніс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до файлу </a:t>
            </a:r>
            <a:r>
              <a:rPr lang="en-US" dirty="0">
                <a:solidFill>
                  <a:srgbClr val="FF0000"/>
                </a:solidFill>
              </a:rPr>
              <a:t>readme.txt</a:t>
            </a:r>
            <a:r>
              <a:rPr lang="en-US" dirty="0"/>
              <a:t>, </a:t>
            </a:r>
            <a:r>
              <a:rPr lang="ru-RU" dirty="0" err="1"/>
              <a:t>зробив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>
                <a:solidFill>
                  <a:srgbClr val="0070C0"/>
                </a:solidFill>
              </a:rPr>
              <a:t>push 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    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push origin cat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User2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pull </a:t>
            </a:r>
            <a:r>
              <a:rPr lang="ru-RU" dirty="0"/>
              <a:t>і в </a:t>
            </a:r>
            <a:r>
              <a:rPr lang="ru-RU" dirty="0" err="1"/>
              <a:t>повідомленні</a:t>
            </a:r>
            <a:r>
              <a:rPr lang="ru-RU" dirty="0"/>
              <a:t> </a:t>
            </a:r>
            <a:r>
              <a:rPr lang="ru-RU" dirty="0" err="1"/>
              <a:t>бачить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0" y="2250640"/>
            <a:ext cx="8856984" cy="221448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2411760" y="2110401"/>
            <a:ext cx="5256584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56" y="4503715"/>
            <a:ext cx="9036496" cy="21236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User2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виконає</a:t>
            </a:r>
            <a:r>
              <a:rPr lang="ru-RU" dirty="0"/>
              <a:t> команду</a:t>
            </a:r>
            <a:r>
              <a:rPr lang="en-US" dirty="0"/>
              <a:t>  </a:t>
            </a:r>
            <a:endParaRPr lang="uk-UA" dirty="0"/>
          </a:p>
          <a:p>
            <a:r>
              <a:rPr lang="en-US" sz="2400" dirty="0">
                <a:solidFill>
                  <a:schemeClr val="accent2"/>
                </a:solidFill>
              </a:rPr>
              <a:t>git branch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ru-RU" dirty="0"/>
              <a:t>То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побачить</a:t>
            </a:r>
            <a:r>
              <a:rPr lang="ru-RU" dirty="0"/>
              <a:t> у списку </a:t>
            </a:r>
            <a:r>
              <a:rPr lang="ru-RU" dirty="0" err="1">
                <a:solidFill>
                  <a:srgbClr val="FF0000"/>
                </a:solidFill>
              </a:rPr>
              <a:t>branch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cat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User2</a:t>
            </a:r>
            <a:r>
              <a:rPr lang="ru-RU" dirty="0"/>
              <a:t> </a:t>
            </a:r>
            <a:r>
              <a:rPr lang="ru-RU" dirty="0" err="1"/>
              <a:t>міг</a:t>
            </a:r>
            <a:r>
              <a:rPr lang="ru-RU" dirty="0"/>
              <a:t> </a:t>
            </a:r>
            <a:r>
              <a:rPr lang="ru-RU" dirty="0" err="1"/>
              <a:t>почати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cat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треба просто в </a:t>
            </a:r>
            <a:r>
              <a:rPr lang="ru-RU" dirty="0" err="1"/>
              <a:t>нього</a:t>
            </a:r>
            <a:r>
              <a:rPr lang="ru-RU" dirty="0"/>
              <a:t> перейти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endParaRPr lang="uk-UA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 git checkout cat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316" y="116632"/>
            <a:ext cx="8453132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Переглянути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URL remote </a:t>
            </a:r>
            <a:r>
              <a:rPr lang="ru-RU" dirty="0" err="1">
                <a:solidFill>
                  <a:srgbClr val="002060"/>
                </a:solidFill>
              </a:rPr>
              <a:t>репозиторіїв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remote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remote -v</a:t>
            </a:r>
            <a:endParaRPr lang="ru-RU" sz="2400" dirty="0">
              <a:solidFill>
                <a:schemeClr val="accent2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Всі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branches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branch -a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Всі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branches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branch -r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Переглянути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розширену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інформацію</a:t>
            </a:r>
            <a:r>
              <a:rPr lang="ru-RU" dirty="0">
                <a:solidFill>
                  <a:srgbClr val="002060"/>
                </a:solidFill>
              </a:rPr>
              <a:t> з  </a:t>
            </a:r>
            <a:r>
              <a:rPr lang="en-US" dirty="0">
                <a:solidFill>
                  <a:srgbClr val="002060"/>
                </a:solidFill>
              </a:rPr>
              <a:t>remote branch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$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remote show origin</a:t>
            </a:r>
            <a:endParaRPr lang="ru-RU" sz="2400" dirty="0">
              <a:solidFill>
                <a:schemeClr val="accent2"/>
              </a:solidFill>
            </a:endParaRPr>
          </a:p>
          <a:p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0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16" y="127690"/>
            <a:ext cx="8453132" cy="129266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branch (</a:t>
            </a:r>
            <a:r>
              <a:rPr lang="ru-RU" dirty="0" err="1">
                <a:solidFill>
                  <a:srgbClr val="002060"/>
                </a:solidFill>
              </a:rPr>
              <a:t>наприклад</a:t>
            </a:r>
            <a:r>
              <a:rPr lang="ru-RU" dirty="0">
                <a:solidFill>
                  <a:srgbClr val="002060"/>
                </a:solidFill>
              </a:rPr>
              <a:t>, на </a:t>
            </a:r>
            <a:r>
              <a:rPr lang="ru-RU" dirty="0" err="1">
                <a:solidFill>
                  <a:srgbClr val="002060"/>
                </a:solidFill>
              </a:rPr>
              <a:t>ім'я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cat) </a:t>
            </a:r>
            <a:r>
              <a:rPr lang="ru-RU" dirty="0">
                <a:solidFill>
                  <a:srgbClr val="002060"/>
                </a:solidFill>
              </a:rPr>
              <a:t>на </a:t>
            </a:r>
            <a:r>
              <a:rPr lang="en-US" dirty="0" err="1">
                <a:solidFill>
                  <a:srgbClr val="002060"/>
                </a:solidFill>
              </a:rPr>
              <a:t>github</a:t>
            </a:r>
            <a:endParaRPr lang="uk-UA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push origin --delete cat</a:t>
            </a:r>
          </a:p>
          <a:p>
            <a:r>
              <a:rPr lang="ru-RU" dirty="0">
                <a:solidFill>
                  <a:srgbClr val="002060"/>
                </a:solidFill>
              </a:rPr>
              <a:t>При </a:t>
            </a:r>
            <a:r>
              <a:rPr lang="ru-RU" dirty="0" err="1">
                <a:solidFill>
                  <a:srgbClr val="002060"/>
                </a:solidFill>
              </a:rPr>
              <a:t>цьому</a:t>
            </a:r>
            <a:r>
              <a:rPr lang="ru-RU" dirty="0">
                <a:solidFill>
                  <a:srgbClr val="002060"/>
                </a:solidFill>
              </a:rPr>
              <a:t> буде </a:t>
            </a:r>
            <a:r>
              <a:rPr lang="ru-RU" dirty="0" err="1">
                <a:solidFill>
                  <a:srgbClr val="002060"/>
                </a:solidFill>
              </a:rPr>
              <a:t>видалено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r>
              <a:rPr lang="ru-RU" dirty="0">
                <a:solidFill>
                  <a:srgbClr val="002060"/>
                </a:solidFill>
              </a:rPr>
              <a:t> як на </a:t>
            </a:r>
            <a:r>
              <a:rPr lang="ru-RU" dirty="0" err="1">
                <a:solidFill>
                  <a:srgbClr val="002060"/>
                </a:solidFill>
              </a:rPr>
              <a:t>github</a:t>
            </a:r>
            <a:r>
              <a:rPr lang="ru-RU" dirty="0">
                <a:solidFill>
                  <a:srgbClr val="002060"/>
                </a:solidFill>
              </a:rPr>
              <a:t> так і </a:t>
            </a:r>
            <a:r>
              <a:rPr lang="ru-RU" dirty="0" err="1">
                <a:solidFill>
                  <a:srgbClr val="002060"/>
                </a:solidFill>
              </a:rPr>
              <a:t>локальний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16" y="1772816"/>
            <a:ext cx="8453132" cy="73866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Якщо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потрібно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локальний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branch -D cat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36" y="3429000"/>
            <a:ext cx="8453132" cy="110799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</a:t>
            </a:r>
            <a:r>
              <a:rPr lang="ru-RU" dirty="0" err="1">
                <a:solidFill>
                  <a:srgbClr val="002060"/>
                </a:solidFill>
              </a:rPr>
              <a:t>репозиторії</a:t>
            </a:r>
            <a:r>
              <a:rPr lang="ru-RU" dirty="0">
                <a:solidFill>
                  <a:srgbClr val="002060"/>
                </a:solidFill>
              </a:rPr>
              <a:t> на </a:t>
            </a:r>
            <a:r>
              <a:rPr lang="ru-RU" dirty="0" err="1">
                <a:solidFill>
                  <a:srgbClr val="002060"/>
                </a:solidFill>
              </a:rPr>
              <a:t>локальній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машині</a:t>
            </a:r>
            <a:endParaRPr lang="ru-RU" dirty="0">
              <a:solidFill>
                <a:srgbClr val="002060"/>
              </a:solidFill>
            </a:endParaRPr>
          </a:p>
          <a:p>
            <a:endParaRPr lang="ru-RU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remote remove origin 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44624"/>
            <a:ext cx="9036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Case 1</a:t>
            </a:r>
            <a:r>
              <a:rPr lang="uk-UA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rgbClr val="002060"/>
                </a:solidFill>
              </a:rPr>
              <a:t>rejected </a:t>
            </a:r>
            <a:r>
              <a:rPr lang="ru-RU" dirty="0">
                <a:solidFill>
                  <a:srgbClr val="002060"/>
                </a:solidFill>
              </a:rPr>
              <a:t>для</a:t>
            </a:r>
            <a:r>
              <a:rPr lang="en-US" dirty="0">
                <a:solidFill>
                  <a:srgbClr val="002060"/>
                </a:solidFill>
              </a:rPr>
              <a:t> User_2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3383869" y="306896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203848" y="350100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11859" y="465313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12113" y="26369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User_1</a:t>
            </a:r>
            <a:endParaRPr lang="ru-RU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5686272" y="3089583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506251" y="352163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14262" y="467375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0966" y="476672"/>
            <a:ext cx="8975530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/>
              <a:t>створив проект, додав файл index.html, </a:t>
            </a:r>
            <a:r>
              <a:rPr lang="ru-RU" dirty="0" err="1"/>
              <a:t>закомітив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та додав проект на </a:t>
            </a:r>
            <a:r>
              <a:rPr lang="en-US" dirty="0" err="1">
                <a:solidFill>
                  <a:srgbClr val="0070C0"/>
                </a:solidFill>
              </a:rPr>
              <a:t>github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User_2</a:t>
            </a:r>
            <a:r>
              <a:rPr lang="en-US" dirty="0"/>
              <a:t> </a:t>
            </a:r>
            <a:r>
              <a:rPr lang="uk-UA" dirty="0" err="1"/>
              <a:t>зклонував</a:t>
            </a:r>
            <a:r>
              <a:rPr lang="ru-RU" dirty="0"/>
              <a:t> проект </a:t>
            </a:r>
            <a:r>
              <a:rPr lang="ru-RU" dirty="0" err="1"/>
              <a:t>собі</a:t>
            </a:r>
            <a:r>
              <a:rPr lang="ru-RU" dirty="0"/>
              <a:t>, додав файл </a:t>
            </a:r>
            <a:r>
              <a:rPr lang="en-US" dirty="0">
                <a:solidFill>
                  <a:srgbClr val="FF0000"/>
                </a:solidFill>
              </a:rPr>
              <a:t>license.txt</a:t>
            </a:r>
            <a:r>
              <a:rPr lang="en-US" dirty="0"/>
              <a:t>, </a:t>
            </a:r>
            <a:r>
              <a:rPr lang="ru-RU" dirty="0" err="1"/>
              <a:t>зробив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uk-UA" dirty="0"/>
              <a:t>В </a:t>
            </a:r>
            <a:r>
              <a:rPr lang="ru-RU" dirty="0"/>
              <a:t>т</a:t>
            </a:r>
            <a:r>
              <a:rPr lang="uk-UA" dirty="0"/>
              <a:t>ой же час </a:t>
            </a:r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вніс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до файлу </a:t>
            </a:r>
            <a:r>
              <a:rPr lang="ru-RU" dirty="0">
                <a:solidFill>
                  <a:srgbClr val="FF0000"/>
                </a:solidFill>
              </a:rPr>
              <a:t>index.html </a:t>
            </a:r>
            <a:r>
              <a:rPr lang="ru-RU" dirty="0"/>
              <a:t>і ось </a:t>
            </a:r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отримали</a:t>
            </a:r>
            <a:r>
              <a:rPr lang="ru-RU" dirty="0"/>
              <a:t> за </a:t>
            </a:r>
            <a:r>
              <a:rPr lang="ru-RU" dirty="0" err="1"/>
              <a:t>коммітами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8377" y="26369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642054" y="4869160"/>
            <a:ext cx="1791325" cy="0"/>
          </a:xfrm>
          <a:prstGeom prst="straightConnector1">
            <a:avLst/>
          </a:prstGeom>
          <a:ln w="38100">
            <a:solidFill>
              <a:srgbClr val="66006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3950" y="44283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660066"/>
                </a:solidFill>
              </a:rPr>
              <a:t>Теж</a:t>
            </a:r>
            <a:r>
              <a:rPr lang="ru-RU" b="1" dirty="0">
                <a:solidFill>
                  <a:srgbClr val="660066"/>
                </a:solidFill>
              </a:rPr>
              <a:t> </a:t>
            </a:r>
            <a:r>
              <a:rPr lang="ru-RU" b="1" dirty="0" err="1">
                <a:solidFill>
                  <a:srgbClr val="660066"/>
                </a:solidFill>
              </a:rPr>
              <a:t>саме</a:t>
            </a:r>
            <a:endParaRPr lang="ru-RU" b="1" dirty="0">
              <a:solidFill>
                <a:srgbClr val="660066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42054" y="3708042"/>
            <a:ext cx="179132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162" y="32748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різне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6" y="544522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uk-UA" dirty="0"/>
              <a:t> </a:t>
            </a:r>
            <a:endParaRPr lang="uk-UA" dirty="0">
              <a:solidFill>
                <a:srgbClr val="0070C0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755576" y="829312"/>
            <a:ext cx="2376264" cy="381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835696" y="1628800"/>
            <a:ext cx="3678566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411760" y="2204864"/>
            <a:ext cx="790349" cy="123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933056"/>
            <a:ext cx="855774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213364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  <a:p>
            <a:r>
              <a:rPr lang="en-US" b="1" dirty="0"/>
              <a:t>machine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1134" y="5354452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54fd76e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47318" y="5359188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747fa</a:t>
            </a:r>
            <a:r>
              <a:rPr lang="ru-RU" dirty="0"/>
              <a:t>с</a:t>
            </a:r>
            <a:r>
              <a:rPr lang="en-US" dirty="0"/>
              <a:t>5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>
            <a:stCxn id="18" idx="3"/>
            <a:endCxn id="19" idx="1"/>
          </p:cNvCxnSpPr>
          <p:nvPr/>
        </p:nvCxnSpPr>
        <p:spPr>
          <a:xfrm>
            <a:off x="1415270" y="553911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49224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master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76672"/>
            <a:ext cx="885698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50182" y="1466020"/>
            <a:ext cx="2891942" cy="806116"/>
            <a:chOff x="1342848" y="2258108"/>
            <a:chExt cx="2891942" cy="806116"/>
          </a:xfrm>
        </p:grpSpPr>
        <p:sp>
          <p:nvSpPr>
            <p:cNvPr id="25" name="TextBox 24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cxnSp>
          <p:nvCxnSpPr>
            <p:cNvPr id="28" name="Прямая соединительная линия 27"/>
            <p:cNvCxnSpPr>
              <a:stCxn id="25" idx="3"/>
              <a:endCxn id="26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master</a:t>
              </a:r>
              <a:endParaRPr lang="ru-RU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68401" y="601233"/>
            <a:ext cx="223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remote server</a:t>
            </a:r>
            <a:endParaRPr lang="ru-RU" sz="2000" b="1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1479962" y="2507997"/>
            <a:ext cx="851297" cy="1425059"/>
            <a:chOff x="1479962" y="3300085"/>
            <a:chExt cx="851297" cy="1425059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2331259" y="3300085"/>
              <a:ext cx="0" cy="1425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79962" y="403405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PUSH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51520" y="4005064"/>
            <a:ext cx="2891942" cy="806116"/>
            <a:chOff x="1342848" y="2258108"/>
            <a:chExt cx="2891942" cy="806116"/>
          </a:xfrm>
        </p:grpSpPr>
        <p:sp>
          <p:nvSpPr>
            <p:cNvPr id="36" name="TextBox 35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cxnSp>
          <p:nvCxnSpPr>
            <p:cNvPr id="39" name="Прямая соединительная линия 38"/>
            <p:cNvCxnSpPr>
              <a:stCxn id="36" idx="3"/>
              <a:endCxn id="37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origin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3110324" y="5363924"/>
            <a:ext cx="1677700" cy="369332"/>
            <a:chOff x="6012160" y="6156012"/>
            <a:chExt cx="167770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abc33fd</a:t>
              </a:r>
              <a:endParaRPr lang="ru-RU" dirty="0"/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3138264" y="1916832"/>
            <a:ext cx="1677700" cy="369332"/>
            <a:chOff x="6012160" y="6156012"/>
            <a:chExt cx="16777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83bc34</a:t>
              </a:r>
              <a:endParaRPr lang="ru-RU" dirty="0"/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3182332" y="4437112"/>
            <a:ext cx="1677700" cy="369332"/>
            <a:chOff x="6012160" y="6156012"/>
            <a:chExt cx="1677700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83bc34</a:t>
              </a:r>
              <a:endParaRPr lang="ru-RU" dirty="0"/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4838516" y="1916832"/>
            <a:ext cx="1677700" cy="369332"/>
            <a:chOff x="6012160" y="6156012"/>
            <a:chExt cx="167770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42fd43</a:t>
              </a:r>
              <a:endParaRPr lang="ru-RU" dirty="0"/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/>
          <p:cNvGrpSpPr/>
          <p:nvPr/>
        </p:nvGrpSpPr>
        <p:grpSpPr>
          <a:xfrm>
            <a:off x="4910524" y="4437112"/>
            <a:ext cx="1677700" cy="369332"/>
            <a:chOff x="6012160" y="6156012"/>
            <a:chExt cx="1677700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42fd43</a:t>
              </a:r>
              <a:endParaRPr lang="ru-RU" dirty="0"/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3467587" y="2487786"/>
            <a:ext cx="960397" cy="1440160"/>
            <a:chOff x="1852193" y="3300293"/>
            <a:chExt cx="1220662" cy="1061361"/>
          </a:xfrm>
        </p:grpSpPr>
        <p:cxnSp>
          <p:nvCxnSpPr>
            <p:cNvPr id="61" name="Прямая со стрелкой 60"/>
            <p:cNvCxnSpPr/>
            <p:nvPr/>
          </p:nvCxnSpPr>
          <p:spPr>
            <a:xfrm>
              <a:off x="3072855" y="3300293"/>
              <a:ext cx="0" cy="106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852193" y="3807530"/>
              <a:ext cx="1029138" cy="27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PULL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83569" y="49224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merge</a:t>
            </a:r>
            <a:endParaRPr lang="ru-RU" b="1" dirty="0">
              <a:solidFill>
                <a:srgbClr val="FF0000"/>
              </a:solidFill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4788024" y="4608666"/>
            <a:ext cx="3348372" cy="1076147"/>
            <a:chOff x="4305484" y="5400754"/>
            <a:chExt cx="3348372" cy="1076147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>
              <a:off x="4305484" y="6309320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6105684" y="5400754"/>
              <a:ext cx="936104" cy="935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29720" y="6107569"/>
              <a:ext cx="122413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537732" y="1898068"/>
            <a:ext cx="1660680" cy="369332"/>
            <a:chOff x="6537732" y="2690156"/>
            <a:chExt cx="1660680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6974276" y="2690156"/>
              <a:ext cx="122413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  <p:cxnSp>
          <p:nvCxnSpPr>
            <p:cNvPr id="79" name="Прямая соединительная линия 78"/>
            <p:cNvCxnSpPr/>
            <p:nvPr/>
          </p:nvCxnSpPr>
          <p:spPr>
            <a:xfrm>
              <a:off x="6537732" y="289358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690132" y="4427820"/>
            <a:ext cx="1660680" cy="369332"/>
            <a:chOff x="6537732" y="2690156"/>
            <a:chExt cx="1660680" cy="369332"/>
          </a:xfrm>
        </p:grpSpPr>
        <p:sp>
          <p:nvSpPr>
            <p:cNvPr id="81" name="TextBox 80"/>
            <p:cNvSpPr txBox="1"/>
            <p:nvPr/>
          </p:nvSpPr>
          <p:spPr>
            <a:xfrm>
              <a:off x="6974276" y="2690156"/>
              <a:ext cx="122413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  <p:cxnSp>
          <p:nvCxnSpPr>
            <p:cNvPr id="82" name="Прямая соединительная линия 81"/>
            <p:cNvCxnSpPr/>
            <p:nvPr/>
          </p:nvCxnSpPr>
          <p:spPr>
            <a:xfrm>
              <a:off x="6537732" y="289358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8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21918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rejected</a:t>
            </a:r>
            <a:r>
              <a:rPr lang="en-US" sz="2400" dirty="0"/>
              <a:t> </a:t>
            </a:r>
            <a:r>
              <a:rPr lang="en-US" sz="2400" b="1" dirty="0"/>
              <a:t>-&gt; </a:t>
            </a:r>
            <a:r>
              <a:rPr lang="ru-RU" sz="2400" b="1" dirty="0" err="1"/>
              <a:t>відхилено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6192" y="3356992"/>
            <a:ext cx="8891615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sz="2400" dirty="0">
                <a:solidFill>
                  <a:schemeClr val="accent2"/>
                </a:solidFill>
              </a:rPr>
              <a:t>!!! </a:t>
            </a:r>
            <a:r>
              <a:rPr lang="ru-RU" sz="2400" dirty="0">
                <a:solidFill>
                  <a:schemeClr val="accent2"/>
                </a:solidFill>
              </a:rPr>
              <a:t>ПРАВИЛО – перед </a:t>
            </a:r>
            <a:r>
              <a:rPr lang="ru-RU" sz="2400" dirty="0" err="1">
                <a:solidFill>
                  <a:schemeClr val="accent2"/>
                </a:solidFill>
              </a:rPr>
              <a:t>тим</a:t>
            </a:r>
            <a:r>
              <a:rPr lang="ru-RU" sz="2400" dirty="0">
                <a:solidFill>
                  <a:schemeClr val="accent2"/>
                </a:solidFill>
              </a:rPr>
              <a:t> як </a:t>
            </a:r>
            <a:r>
              <a:rPr lang="ru-RU" sz="2400" dirty="0" err="1">
                <a:solidFill>
                  <a:schemeClr val="accent2"/>
                </a:solidFill>
              </a:rPr>
              <a:t>виконати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push</a:t>
            </a:r>
            <a:r>
              <a:rPr lang="ru-RU" sz="2400" dirty="0">
                <a:solidFill>
                  <a:schemeClr val="accent2"/>
                </a:solidFill>
              </a:rPr>
              <a:t> на </a:t>
            </a:r>
            <a:r>
              <a:rPr lang="ru-RU" sz="2400" dirty="0" err="1">
                <a:solidFill>
                  <a:srgbClr val="0070C0"/>
                </a:solidFill>
              </a:rPr>
              <a:t>github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завжди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попередньо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виконувати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pull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32826" cy="5605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44624"/>
            <a:ext cx="903649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Команда </a:t>
            </a:r>
            <a:r>
              <a:rPr lang="en-US" dirty="0">
                <a:solidFill>
                  <a:schemeClr val="accent2"/>
                </a:solidFill>
              </a:rPr>
              <a:t>pull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ru-RU" dirty="0" err="1">
                <a:solidFill>
                  <a:srgbClr val="002060"/>
                </a:solidFill>
              </a:rPr>
              <a:t>це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дві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послідовно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виконувані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команди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fetch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та </a:t>
            </a:r>
            <a:r>
              <a:rPr lang="en-US" dirty="0">
                <a:solidFill>
                  <a:srgbClr val="C00000"/>
                </a:solidFill>
              </a:rPr>
              <a:t>merge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44624"/>
            <a:ext cx="9036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Case 2</a:t>
            </a:r>
            <a:r>
              <a:rPr lang="uk-UA" dirty="0">
                <a:solidFill>
                  <a:srgbClr val="002060"/>
                </a:solidFill>
              </a:rPr>
              <a:t> – </a:t>
            </a:r>
            <a:r>
              <a:rPr lang="ru-RU" dirty="0" err="1">
                <a:solidFill>
                  <a:srgbClr val="002060"/>
                </a:solidFill>
              </a:rPr>
              <a:t>конфлікти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під</a:t>
            </a:r>
            <a:r>
              <a:rPr lang="ru-RU" dirty="0">
                <a:solidFill>
                  <a:srgbClr val="002060"/>
                </a:solidFill>
              </a:rPr>
              <a:t> час </a:t>
            </a:r>
            <a:r>
              <a:rPr lang="ru-RU" dirty="0" err="1">
                <a:solidFill>
                  <a:srgbClr val="002060"/>
                </a:solidFill>
              </a:rPr>
              <a:t>роботи</a:t>
            </a:r>
            <a:r>
              <a:rPr lang="ru-RU" dirty="0">
                <a:solidFill>
                  <a:srgbClr val="002060"/>
                </a:solidFill>
              </a:rPr>
              <a:t> у </a:t>
            </a:r>
            <a:r>
              <a:rPr lang="ru-RU" dirty="0" err="1">
                <a:solidFill>
                  <a:srgbClr val="002060"/>
                </a:solidFill>
              </a:rPr>
              <a:t>команді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3383869" y="2564904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203848" y="2996952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11859" y="414908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12113" y="21328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User_2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5686272" y="2585527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506251" y="3017575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14262" y="4169703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0966" y="476672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>
                <a:solidFill>
                  <a:srgbClr val="C00000"/>
                </a:solidFill>
              </a:rPr>
              <a:t>User_2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змінили</a:t>
            </a:r>
            <a:r>
              <a:rPr lang="ru-RU" dirty="0"/>
              <a:t> у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readme.txt</a:t>
            </a:r>
            <a:r>
              <a:rPr lang="ru-RU" dirty="0"/>
              <a:t>, один і той же рядок і </a:t>
            </a:r>
            <a:r>
              <a:rPr lang="ru-RU" dirty="0" err="1"/>
              <a:t>зробили</a:t>
            </a:r>
            <a:r>
              <a:rPr lang="ru-RU" dirty="0"/>
              <a:t> у себе </a:t>
            </a:r>
            <a:r>
              <a:rPr lang="ru-RU" dirty="0" err="1"/>
              <a:t>локальні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 err="1"/>
              <a:t>зробив</a:t>
            </a:r>
            <a:r>
              <a:rPr lang="ru-RU" dirty="0"/>
              <a:t> </a:t>
            </a:r>
            <a:r>
              <a:rPr lang="en-US" dirty="0"/>
              <a:t>push </a:t>
            </a:r>
            <a:r>
              <a:rPr lang="ru-RU" dirty="0"/>
              <a:t>на </a:t>
            </a:r>
            <a:r>
              <a:rPr lang="en-US" dirty="0" err="1"/>
              <a:t>github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маємо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8377" y="21328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642054" y="4365104"/>
            <a:ext cx="1791325" cy="0"/>
          </a:xfrm>
          <a:prstGeom prst="straightConnector1">
            <a:avLst/>
          </a:prstGeom>
          <a:ln w="38100">
            <a:solidFill>
              <a:srgbClr val="66006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7414" y="39147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660066"/>
                </a:solidFill>
              </a:rPr>
              <a:t>Те ж </a:t>
            </a:r>
            <a:r>
              <a:rPr lang="ru-RU" b="1" dirty="0" err="1">
                <a:solidFill>
                  <a:srgbClr val="660066"/>
                </a:solidFill>
              </a:rPr>
              <a:t>саме</a:t>
            </a:r>
            <a:endParaRPr lang="ru-RU" b="1" dirty="0">
              <a:solidFill>
                <a:srgbClr val="660066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42054" y="3203986"/>
            <a:ext cx="179132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162" y="27708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різне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6" y="544522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User_2</a:t>
            </a:r>
            <a:r>
              <a:rPr lang="en-US" dirty="0"/>
              <a:t> </a:t>
            </a:r>
            <a:r>
              <a:rPr lang="ru-RU" dirty="0" err="1"/>
              <a:t>виконує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pull </a:t>
            </a:r>
            <a:r>
              <a:rPr lang="ru-RU" dirty="0"/>
              <a:t>та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конфлікт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/>
              <a:t> 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2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8784976" cy="26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16632"/>
            <a:ext cx="633670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подивитися</a:t>
            </a:r>
            <a:r>
              <a:rPr lang="ru-RU" dirty="0"/>
              <a:t>, де </a:t>
            </a:r>
            <a:r>
              <a:rPr lang="ru-RU" dirty="0" err="1"/>
              <a:t>конфлікт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набрати</a:t>
            </a:r>
            <a:r>
              <a:rPr lang="en-US" dirty="0">
                <a:solidFill>
                  <a:schemeClr val="accent2"/>
                </a:solidFill>
              </a:rPr>
              <a:t>$ git status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" y="1196752"/>
            <a:ext cx="886835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325" y="188640"/>
            <a:ext cx="892535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Відкрити</a:t>
            </a:r>
            <a:r>
              <a:rPr lang="ru-RU" dirty="0"/>
              <a:t> файл та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потрібний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683" y="3501008"/>
            <a:ext cx="8567131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Виконати</a:t>
            </a:r>
            <a:r>
              <a:rPr lang="ru-RU" dirty="0"/>
              <a:t> команду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$ git commit –a 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(при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цьому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відкриється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редактор для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або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commit –am  "..."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" y="836712"/>
            <a:ext cx="4732960" cy="20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1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415</Words>
  <Application>Microsoft Office PowerPoint</Application>
  <PresentationFormat>Экран (4:3)</PresentationFormat>
  <Paragraphs>118</Paragraphs>
  <Slides>14</Slides>
  <Notes>14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796</cp:revision>
  <dcterms:created xsi:type="dcterms:W3CDTF">2012-03-08T07:38:11Z</dcterms:created>
  <dcterms:modified xsi:type="dcterms:W3CDTF">2024-03-04T08:58:31Z</dcterms:modified>
</cp:coreProperties>
</file>