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Rubik Light Italics" panose="020B0604020202020204" charset="-79"/>
      <p:regular r:id="rId14"/>
    </p:embeddedFont>
    <p:embeddedFont>
      <p:font typeface="Anton" panose="020B0604020202020204" charset="0"/>
      <p:regular r:id="rId15"/>
    </p:embeddedFont>
    <p:embeddedFont>
      <p:font typeface="Glacial Indifference Bold" panose="020B0604020202020204" charset="0"/>
      <p:regular r:id="rId16"/>
    </p:embeddedFont>
    <p:embeddedFont>
      <p:font typeface="Rubik Medium" panose="020B0604020202020204" charset="-79"/>
      <p:regular r:id="rId17"/>
    </p:embeddedFont>
    <p:embeddedFont>
      <p:font typeface="Rubik Light" panose="020B0604020202020204" charset="-79"/>
      <p:regular r:id="rId18"/>
    </p:embeddedFont>
    <p:embeddedFont>
      <p:font typeface="Open Sauce Light Bold" panose="020B0604020202020204" charset="0"/>
      <p:regular r:id="rId19"/>
    </p:embeddedFont>
    <p:embeddedFont>
      <p:font typeface="Rubik One" panose="020B0604020202020204" charset="-79"/>
      <p:regular r:id="rId20"/>
    </p:embeddedFont>
    <p:embeddedFont>
      <p:font typeface="Calibri" panose="020F0502020204030204" pitchFamily="34" charset="0"/>
      <p:regular r:id="rId21"/>
      <p:bold r:id="rId22"/>
      <p:italic r:id="rId23"/>
      <p:boldItalic r:id="rId24"/>
    </p:embeddedFont>
    <p:embeddedFont>
      <p:font typeface="Fredoka One" panose="020B0604020202020204" charset="0"/>
      <p:regular r:id="rId25"/>
    </p:embeddedFont>
    <p:embeddedFont>
      <p:font typeface="Alegreya Sans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802049" y="1843920"/>
            <a:ext cx="6457251" cy="7414380"/>
          </a:xfrm>
          <a:prstGeom prst="rect">
            <a:avLst/>
          </a:prstGeom>
        </p:spPr>
      </p:pic>
      <p:sp>
        <p:nvSpPr>
          <p:cNvPr id="3" name="TextBox 3"/>
          <p:cNvSpPr txBox="1"/>
          <p:nvPr/>
        </p:nvSpPr>
        <p:spPr>
          <a:xfrm>
            <a:off x="1028700" y="1209675"/>
            <a:ext cx="9235326" cy="2789598"/>
          </a:xfrm>
          <a:prstGeom prst="rect">
            <a:avLst/>
          </a:prstGeom>
        </p:spPr>
        <p:txBody>
          <a:bodyPr lIns="0" tIns="0" rIns="0" bIns="0" rtlCol="0" anchor="t">
            <a:spAutoFit/>
          </a:bodyPr>
          <a:lstStyle/>
          <a:p>
            <a:pPr>
              <a:lnSpc>
                <a:spcPts val="21446"/>
              </a:lnSpc>
            </a:pPr>
            <a:r>
              <a:rPr lang="en-US" sz="19496">
                <a:solidFill>
                  <a:srgbClr val="000000"/>
                </a:solidFill>
                <a:latin typeface="Rubik One"/>
              </a:rPr>
              <a:t>LesOn!</a:t>
            </a:r>
          </a:p>
        </p:txBody>
      </p:sp>
      <p:grpSp>
        <p:nvGrpSpPr>
          <p:cNvPr id="4" name="Group 4"/>
          <p:cNvGrpSpPr/>
          <p:nvPr/>
        </p:nvGrpSpPr>
        <p:grpSpPr>
          <a:xfrm>
            <a:off x="1028700" y="8565486"/>
            <a:ext cx="4617663" cy="1385629"/>
            <a:chOff x="0" y="0"/>
            <a:chExt cx="1904547" cy="571500"/>
          </a:xfrm>
        </p:grpSpPr>
        <p:sp>
          <p:nvSpPr>
            <p:cNvPr id="5" name="Freeform 5"/>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6" name="Group 6"/>
          <p:cNvGrpSpPr/>
          <p:nvPr/>
        </p:nvGrpSpPr>
        <p:grpSpPr>
          <a:xfrm>
            <a:off x="1028700" y="8747909"/>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01</a:t>
              </a:r>
            </a:p>
          </p:txBody>
        </p:sp>
        <p:sp>
          <p:nvSpPr>
            <p:cNvPr id="8" name="AutoShape 8"/>
            <p:cNvSpPr/>
            <p:nvPr/>
          </p:nvSpPr>
          <p:spPr>
            <a:xfrm rot="-5400000">
              <a:off x="194137" y="-11281"/>
              <a:ext cx="43972" cy="432247"/>
            </a:xfrm>
            <a:prstGeom prst="rect">
              <a:avLst/>
            </a:prstGeom>
            <a:solidFill>
              <a:srgbClr val="000000"/>
            </a:solidFill>
          </p:spPr>
        </p:sp>
      </p:grpSp>
      <p:sp>
        <p:nvSpPr>
          <p:cNvPr id="9" name="TextBox 9"/>
          <p:cNvSpPr txBox="1"/>
          <p:nvPr/>
        </p:nvSpPr>
        <p:spPr>
          <a:xfrm>
            <a:off x="3144165" y="3519213"/>
            <a:ext cx="5004396" cy="721995"/>
          </a:xfrm>
          <a:prstGeom prst="rect">
            <a:avLst/>
          </a:prstGeom>
        </p:spPr>
        <p:txBody>
          <a:bodyPr lIns="0" tIns="0" rIns="0" bIns="0" rtlCol="0" anchor="t">
            <a:spAutoFit/>
          </a:bodyPr>
          <a:lstStyle/>
          <a:p>
            <a:pPr algn="ctr">
              <a:lnSpc>
                <a:spcPts val="5880"/>
              </a:lnSpc>
            </a:pPr>
            <a:r>
              <a:rPr lang="en-US" sz="4200">
                <a:solidFill>
                  <a:srgbClr val="000000"/>
                </a:solidFill>
                <a:latin typeface="Rubik Light"/>
              </a:rPr>
              <a:t>keep your studies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AutoShape 2"/>
          <p:cNvSpPr/>
          <p:nvPr/>
        </p:nvSpPr>
        <p:spPr>
          <a:xfrm rot="-5400000">
            <a:off x="2933415" y="4489275"/>
            <a:ext cx="109001" cy="1124362"/>
          </a:xfrm>
          <a:prstGeom prst="rect">
            <a:avLst/>
          </a:prstGeom>
          <a:solidFill>
            <a:srgbClr val="000000"/>
          </a:solidFill>
        </p:spPr>
      </p:sp>
      <p:sp>
        <p:nvSpPr>
          <p:cNvPr id="3" name="AutoShape 3"/>
          <p:cNvSpPr/>
          <p:nvPr/>
        </p:nvSpPr>
        <p:spPr>
          <a:xfrm rot="-5400000">
            <a:off x="11459151" y="4508339"/>
            <a:ext cx="109001" cy="1074326"/>
          </a:xfrm>
          <a:prstGeom prst="rect">
            <a:avLst/>
          </a:prstGeom>
          <a:solidFill>
            <a:srgbClr val="000000"/>
          </a:solidFill>
        </p:spPr>
      </p:sp>
      <p:sp>
        <p:nvSpPr>
          <p:cNvPr id="4" name="AutoShape 4"/>
          <p:cNvSpPr/>
          <p:nvPr/>
        </p:nvSpPr>
        <p:spPr>
          <a:xfrm rot="-5400000">
            <a:off x="7098415" y="4517849"/>
            <a:ext cx="109001" cy="1099344"/>
          </a:xfrm>
          <a:prstGeom prst="rect">
            <a:avLst/>
          </a:prstGeom>
          <a:solidFill>
            <a:srgbClr val="000000"/>
          </a:solidFill>
        </p:spPr>
      </p:sp>
      <p:sp>
        <p:nvSpPr>
          <p:cNvPr id="5" name="AutoShape 5"/>
          <p:cNvSpPr/>
          <p:nvPr/>
        </p:nvSpPr>
        <p:spPr>
          <a:xfrm rot="-5400000">
            <a:off x="15681790" y="4583396"/>
            <a:ext cx="109001" cy="1049308"/>
          </a:xfrm>
          <a:prstGeom prst="rect">
            <a:avLst/>
          </a:prstGeom>
          <a:solidFill>
            <a:srgbClr val="000000"/>
          </a:solidFill>
        </p:spPr>
      </p:sp>
      <p:grpSp>
        <p:nvGrpSpPr>
          <p:cNvPr id="6" name="Group 6"/>
          <p:cNvGrpSpPr/>
          <p:nvPr/>
        </p:nvGrpSpPr>
        <p:grpSpPr>
          <a:xfrm>
            <a:off x="1028700" y="8565486"/>
            <a:ext cx="4617663" cy="1385629"/>
            <a:chOff x="0" y="0"/>
            <a:chExt cx="1904547" cy="571500"/>
          </a:xfrm>
        </p:grpSpPr>
        <p:sp>
          <p:nvSpPr>
            <p:cNvPr id="7" name="Freeform 7"/>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8" name="Group 8"/>
          <p:cNvGrpSpPr/>
          <p:nvPr/>
        </p:nvGrpSpPr>
        <p:grpSpPr>
          <a:xfrm>
            <a:off x="1028700" y="8747909"/>
            <a:ext cx="749555" cy="302142"/>
            <a:chOff x="0" y="0"/>
            <a:chExt cx="999406" cy="402856"/>
          </a:xfrm>
        </p:grpSpPr>
        <p:sp>
          <p:nvSpPr>
            <p:cNvPr id="9" name="TextBox 9"/>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10</a:t>
              </a:r>
            </a:p>
          </p:txBody>
        </p:sp>
        <p:sp>
          <p:nvSpPr>
            <p:cNvPr id="10" name="AutoShape 10"/>
            <p:cNvSpPr/>
            <p:nvPr/>
          </p:nvSpPr>
          <p:spPr>
            <a:xfrm rot="-5400000">
              <a:off x="194137" y="-11281"/>
              <a:ext cx="43972" cy="432247"/>
            </a:xfrm>
            <a:prstGeom prst="rect">
              <a:avLst/>
            </a:prstGeom>
            <a:solidFill>
              <a:srgbClr val="000000"/>
            </a:solidFill>
          </p:spPr>
        </p:sp>
      </p:grpSp>
      <p:pic>
        <p:nvPicPr>
          <p:cNvPr id="11" name="Picture 11"/>
          <p:cNvPicPr>
            <a:picLocks noChangeAspect="1"/>
          </p:cNvPicPr>
          <p:nvPr/>
        </p:nvPicPr>
        <p:blipFill>
          <a:blip r:embed="rId2"/>
          <a:srcRect/>
          <a:stretch>
            <a:fillRect/>
          </a:stretch>
        </p:blipFill>
        <p:spPr>
          <a:xfrm>
            <a:off x="10280207" y="1842802"/>
            <a:ext cx="2466890" cy="2269539"/>
          </a:xfrm>
          <a:prstGeom prst="rect">
            <a:avLst/>
          </a:prstGeom>
        </p:spPr>
      </p:pic>
      <p:grpSp>
        <p:nvGrpSpPr>
          <p:cNvPr id="12" name="Group 12"/>
          <p:cNvGrpSpPr/>
          <p:nvPr/>
        </p:nvGrpSpPr>
        <p:grpSpPr>
          <a:xfrm>
            <a:off x="1726109" y="1644334"/>
            <a:ext cx="2523612" cy="2385630"/>
            <a:chOff x="0" y="0"/>
            <a:chExt cx="3364816" cy="3180840"/>
          </a:xfrm>
        </p:grpSpPr>
        <p:grpSp>
          <p:nvGrpSpPr>
            <p:cNvPr id="13" name="Group 13"/>
            <p:cNvGrpSpPr/>
            <p:nvPr/>
          </p:nvGrpSpPr>
          <p:grpSpPr>
            <a:xfrm>
              <a:off x="0" y="0"/>
              <a:ext cx="2884626" cy="2884626"/>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3D3D"/>
              </a:solidFill>
            </p:spPr>
          </p:sp>
        </p:grpSp>
        <p:pic>
          <p:nvPicPr>
            <p:cNvPr id="15" name="Picture 15"/>
            <p:cNvPicPr>
              <a:picLocks noChangeAspect="1"/>
            </p:cNvPicPr>
            <p:nvPr/>
          </p:nvPicPr>
          <p:blipFill>
            <a:blip r:embed="rId3"/>
            <a:srcRect/>
            <a:stretch>
              <a:fillRect/>
            </a:stretch>
          </p:blipFill>
          <p:spPr>
            <a:xfrm>
              <a:off x="480190" y="296215"/>
              <a:ext cx="2884626" cy="2884626"/>
            </a:xfrm>
            <a:prstGeom prst="rect">
              <a:avLst/>
            </a:prstGeom>
          </p:spPr>
        </p:pic>
      </p:grpSp>
      <p:pic>
        <p:nvPicPr>
          <p:cNvPr id="16" name="Picture 16"/>
          <p:cNvPicPr>
            <a:picLocks noChangeAspect="1"/>
          </p:cNvPicPr>
          <p:nvPr/>
        </p:nvPicPr>
        <p:blipFill>
          <a:blip r:embed="rId4"/>
          <a:srcRect/>
          <a:stretch>
            <a:fillRect/>
          </a:stretch>
        </p:blipFill>
        <p:spPr>
          <a:xfrm>
            <a:off x="5780286" y="5531176"/>
            <a:ext cx="2745257" cy="2121003"/>
          </a:xfrm>
          <a:prstGeom prst="rect">
            <a:avLst/>
          </a:prstGeom>
        </p:spPr>
      </p:pic>
      <p:pic>
        <p:nvPicPr>
          <p:cNvPr id="17" name="Picture 17"/>
          <p:cNvPicPr>
            <a:picLocks noChangeAspect="1"/>
          </p:cNvPicPr>
          <p:nvPr/>
        </p:nvPicPr>
        <p:blipFill>
          <a:blip r:embed="rId5"/>
          <a:srcRect/>
          <a:stretch>
            <a:fillRect/>
          </a:stretch>
        </p:blipFill>
        <p:spPr>
          <a:xfrm>
            <a:off x="14663601" y="5626205"/>
            <a:ext cx="2145379" cy="2145379"/>
          </a:xfrm>
          <a:prstGeom prst="rect">
            <a:avLst/>
          </a:prstGeom>
        </p:spPr>
      </p:pic>
      <p:sp>
        <p:nvSpPr>
          <p:cNvPr id="18" name="TextBox 18"/>
          <p:cNvSpPr txBox="1"/>
          <p:nvPr/>
        </p:nvSpPr>
        <p:spPr>
          <a:xfrm>
            <a:off x="1726109" y="4242698"/>
            <a:ext cx="2629707" cy="619760"/>
          </a:xfrm>
          <a:prstGeom prst="rect">
            <a:avLst/>
          </a:prstGeom>
        </p:spPr>
        <p:txBody>
          <a:bodyPr wrap="square" lIns="0" tIns="0" rIns="0" bIns="0" rtlCol="0" anchor="t">
            <a:spAutoFit/>
          </a:bodyPr>
          <a:lstStyle/>
          <a:p>
            <a:pPr algn="ctr">
              <a:lnSpc>
                <a:spcPts val="5040"/>
              </a:lnSpc>
            </a:pPr>
            <a:r>
              <a:rPr lang="en-US" sz="3600" dirty="0" err="1">
                <a:solidFill>
                  <a:srgbClr val="000000"/>
                </a:solidFill>
                <a:latin typeface="Rubik Medium"/>
              </a:rPr>
              <a:t>Profil</a:t>
            </a:r>
            <a:r>
              <a:rPr lang="en-US" sz="3600" dirty="0">
                <a:solidFill>
                  <a:srgbClr val="000000"/>
                </a:solidFill>
                <a:latin typeface="Rubik Medium"/>
              </a:rPr>
              <a:t> Murid</a:t>
            </a:r>
          </a:p>
        </p:txBody>
      </p:sp>
      <p:sp>
        <p:nvSpPr>
          <p:cNvPr id="19" name="TextBox 19"/>
          <p:cNvSpPr txBox="1"/>
          <p:nvPr/>
        </p:nvSpPr>
        <p:spPr>
          <a:xfrm>
            <a:off x="5589277" y="4231434"/>
            <a:ext cx="3127275" cy="619760"/>
          </a:xfrm>
          <a:prstGeom prst="rect">
            <a:avLst/>
          </a:prstGeom>
        </p:spPr>
        <p:txBody>
          <a:bodyPr wrap="square" lIns="0" tIns="0" rIns="0" bIns="0" rtlCol="0" anchor="t">
            <a:spAutoFit/>
          </a:bodyPr>
          <a:lstStyle/>
          <a:p>
            <a:pPr algn="ctr">
              <a:lnSpc>
                <a:spcPts val="5040"/>
              </a:lnSpc>
            </a:pPr>
            <a:r>
              <a:rPr lang="en-US" sz="3600" dirty="0">
                <a:solidFill>
                  <a:srgbClr val="000000"/>
                </a:solidFill>
                <a:latin typeface="Rubik Medium"/>
              </a:rPr>
              <a:t>List </a:t>
            </a:r>
            <a:r>
              <a:rPr lang="en-US" sz="3600" dirty="0" err="1">
                <a:solidFill>
                  <a:srgbClr val="000000"/>
                </a:solidFill>
                <a:latin typeface="Rubik Medium"/>
              </a:rPr>
              <a:t>Pengajar</a:t>
            </a:r>
            <a:endParaRPr lang="en-US" sz="3600" dirty="0">
              <a:solidFill>
                <a:srgbClr val="000000"/>
              </a:solidFill>
              <a:latin typeface="Rubik Medium"/>
            </a:endParaRPr>
          </a:p>
        </p:txBody>
      </p:sp>
      <p:sp>
        <p:nvSpPr>
          <p:cNvPr id="20" name="TextBox 20"/>
          <p:cNvSpPr txBox="1"/>
          <p:nvPr/>
        </p:nvSpPr>
        <p:spPr>
          <a:xfrm>
            <a:off x="9663698" y="4231434"/>
            <a:ext cx="3308786" cy="619760"/>
          </a:xfrm>
          <a:prstGeom prst="rect">
            <a:avLst/>
          </a:prstGeom>
        </p:spPr>
        <p:txBody>
          <a:bodyPr wrap="square" lIns="0" tIns="0" rIns="0" bIns="0" rtlCol="0" anchor="t">
            <a:spAutoFit/>
          </a:bodyPr>
          <a:lstStyle/>
          <a:p>
            <a:pPr algn="ctr">
              <a:lnSpc>
                <a:spcPts val="5040"/>
              </a:lnSpc>
            </a:pPr>
            <a:r>
              <a:rPr lang="en-US" sz="3600" dirty="0">
                <a:solidFill>
                  <a:srgbClr val="000000"/>
                </a:solidFill>
                <a:latin typeface="Rubik Medium"/>
              </a:rPr>
              <a:t>Forum </a:t>
            </a:r>
            <a:r>
              <a:rPr lang="en-US" sz="3600" dirty="0" err="1">
                <a:solidFill>
                  <a:srgbClr val="000000"/>
                </a:solidFill>
                <a:latin typeface="Rubik Medium"/>
              </a:rPr>
              <a:t>Diskusi</a:t>
            </a:r>
            <a:endParaRPr lang="en-US" sz="3600" dirty="0">
              <a:solidFill>
                <a:srgbClr val="000000"/>
              </a:solidFill>
              <a:latin typeface="Rubik Medium"/>
            </a:endParaRPr>
          </a:p>
        </p:txBody>
      </p:sp>
      <p:sp>
        <p:nvSpPr>
          <p:cNvPr id="21" name="TextBox 21"/>
          <p:cNvSpPr txBox="1"/>
          <p:nvPr/>
        </p:nvSpPr>
        <p:spPr>
          <a:xfrm>
            <a:off x="13919630" y="4280015"/>
            <a:ext cx="3633320" cy="619760"/>
          </a:xfrm>
          <a:prstGeom prst="rect">
            <a:avLst/>
          </a:prstGeom>
        </p:spPr>
        <p:txBody>
          <a:bodyPr lIns="0" tIns="0" rIns="0" bIns="0" rtlCol="0" anchor="t">
            <a:spAutoFit/>
          </a:bodyPr>
          <a:lstStyle/>
          <a:p>
            <a:pPr algn="ctr">
              <a:lnSpc>
                <a:spcPts val="5040"/>
              </a:lnSpc>
            </a:pPr>
            <a:r>
              <a:rPr lang="en-US" sz="3600" dirty="0" err="1">
                <a:solidFill>
                  <a:srgbClr val="000000"/>
                </a:solidFill>
                <a:latin typeface="Rubik Medium"/>
              </a:rPr>
              <a:t>Tahukah</a:t>
            </a:r>
            <a:r>
              <a:rPr lang="en-US" sz="3600" dirty="0">
                <a:solidFill>
                  <a:srgbClr val="000000"/>
                </a:solidFill>
                <a:latin typeface="Rubik Medium"/>
              </a:rPr>
              <a:t> </a:t>
            </a:r>
            <a:r>
              <a:rPr lang="en-US" sz="3600" dirty="0" err="1">
                <a:solidFill>
                  <a:srgbClr val="000000"/>
                </a:solidFill>
                <a:latin typeface="Rubik Medium"/>
              </a:rPr>
              <a:t>Kamu</a:t>
            </a:r>
            <a:r>
              <a:rPr lang="en-US" sz="3600" dirty="0">
                <a:solidFill>
                  <a:srgbClr val="000000"/>
                </a:solidFill>
                <a:latin typeface="Rubik Medium"/>
              </a:rPr>
              <a:t>?</a:t>
            </a:r>
          </a:p>
        </p:txBody>
      </p:sp>
      <p:sp>
        <p:nvSpPr>
          <p:cNvPr id="22" name="TextBox 22"/>
          <p:cNvSpPr txBox="1"/>
          <p:nvPr/>
        </p:nvSpPr>
        <p:spPr>
          <a:xfrm>
            <a:off x="1028700" y="5334662"/>
            <a:ext cx="3918431" cy="2871014"/>
          </a:xfrm>
          <a:prstGeom prst="rect">
            <a:avLst/>
          </a:prstGeom>
        </p:spPr>
        <p:txBody>
          <a:bodyPr lIns="0" tIns="0" rIns="0" bIns="0" rtlCol="0" anchor="t">
            <a:spAutoFit/>
          </a:bodyPr>
          <a:lstStyle/>
          <a:p>
            <a:pPr algn="just">
              <a:lnSpc>
                <a:spcPts val="2520"/>
              </a:lnSpc>
            </a:pPr>
            <a:r>
              <a:rPr lang="en-US" sz="1800" dirty="0">
                <a:solidFill>
                  <a:srgbClr val="000000"/>
                </a:solidFill>
                <a:latin typeface="Rubik Light"/>
              </a:rPr>
              <a:t>Di </a:t>
            </a:r>
            <a:r>
              <a:rPr lang="en-US" sz="1800" dirty="0" err="1">
                <a:solidFill>
                  <a:srgbClr val="000000"/>
                </a:solidFill>
                <a:latin typeface="Rubik Light"/>
              </a:rPr>
              <a:t>fitur</a:t>
            </a:r>
            <a:r>
              <a:rPr lang="en-US" sz="1800" dirty="0">
                <a:solidFill>
                  <a:srgbClr val="000000"/>
                </a:solidFill>
                <a:latin typeface="Rubik Light"/>
              </a:rPr>
              <a:t> </a:t>
            </a:r>
            <a:r>
              <a:rPr lang="en-US" sz="1800" dirty="0" err="1">
                <a:solidFill>
                  <a:srgbClr val="000000"/>
                </a:solidFill>
                <a:latin typeface="Rubik Light"/>
              </a:rPr>
              <a:t>ini</a:t>
            </a:r>
            <a:r>
              <a:rPr lang="en-US" sz="1800" dirty="0">
                <a:solidFill>
                  <a:srgbClr val="000000"/>
                </a:solidFill>
                <a:latin typeface="Rubik Light"/>
              </a:rPr>
              <a:t> </a:t>
            </a:r>
            <a:r>
              <a:rPr lang="en-US" sz="1800" dirty="0" err="1">
                <a:solidFill>
                  <a:srgbClr val="000000"/>
                </a:solidFill>
                <a:latin typeface="Rubik Light"/>
              </a:rPr>
              <a:t>selain</a:t>
            </a:r>
            <a:r>
              <a:rPr lang="en-US" sz="1800" dirty="0">
                <a:solidFill>
                  <a:srgbClr val="000000"/>
                </a:solidFill>
                <a:latin typeface="Rubik Light"/>
              </a:rPr>
              <a:t> </a:t>
            </a:r>
            <a:r>
              <a:rPr lang="en-US" sz="1800" dirty="0" err="1">
                <a:solidFill>
                  <a:srgbClr val="000000"/>
                </a:solidFill>
                <a:latin typeface="Rubik Light"/>
              </a:rPr>
              <a:t>menampung</a:t>
            </a:r>
            <a:r>
              <a:rPr lang="en-US" sz="1800" dirty="0">
                <a:solidFill>
                  <a:srgbClr val="000000"/>
                </a:solidFill>
                <a:latin typeface="Rubik Light"/>
              </a:rPr>
              <a:t> </a:t>
            </a:r>
            <a:r>
              <a:rPr lang="en-US" sz="1800" dirty="0" err="1">
                <a:solidFill>
                  <a:srgbClr val="000000"/>
                </a:solidFill>
                <a:latin typeface="Rubik Light"/>
              </a:rPr>
              <a:t>informasi</a:t>
            </a:r>
            <a:r>
              <a:rPr lang="en-US" sz="1800" dirty="0">
                <a:solidFill>
                  <a:srgbClr val="000000"/>
                </a:solidFill>
                <a:latin typeface="Rubik Light"/>
              </a:rPr>
              <a:t> murid(</a:t>
            </a:r>
            <a:r>
              <a:rPr lang="en-US" sz="1800" dirty="0" err="1">
                <a:solidFill>
                  <a:srgbClr val="000000"/>
                </a:solidFill>
                <a:latin typeface="Rubik Light"/>
              </a:rPr>
              <a:t>pengguna</a:t>
            </a:r>
            <a:r>
              <a:rPr lang="en-US" sz="1800" dirty="0">
                <a:solidFill>
                  <a:srgbClr val="000000"/>
                </a:solidFill>
                <a:latin typeface="Rubik Light"/>
              </a:rPr>
              <a:t>), juga </a:t>
            </a:r>
            <a:r>
              <a:rPr lang="en-US" sz="1800" dirty="0" err="1">
                <a:solidFill>
                  <a:srgbClr val="000000"/>
                </a:solidFill>
                <a:latin typeface="Rubik Light"/>
              </a:rPr>
              <a:t>menyediakan</a:t>
            </a:r>
            <a:r>
              <a:rPr lang="en-US" sz="1800" dirty="0">
                <a:solidFill>
                  <a:srgbClr val="000000"/>
                </a:solidFill>
                <a:latin typeface="Rubik Light"/>
              </a:rPr>
              <a:t> </a:t>
            </a:r>
            <a:r>
              <a:rPr lang="en-US" sz="1800" dirty="0" err="1">
                <a:solidFill>
                  <a:srgbClr val="000000"/>
                </a:solidFill>
                <a:latin typeface="Rubik Light"/>
              </a:rPr>
              <a:t>tampilan</a:t>
            </a:r>
            <a:r>
              <a:rPr lang="en-US" sz="1800" dirty="0">
                <a:solidFill>
                  <a:srgbClr val="000000"/>
                </a:solidFill>
                <a:latin typeface="Rubik Light"/>
              </a:rPr>
              <a:t> timeline, </a:t>
            </a:r>
            <a:r>
              <a:rPr lang="en-US" sz="1800" dirty="0" err="1">
                <a:solidFill>
                  <a:srgbClr val="000000"/>
                </a:solidFill>
                <a:latin typeface="Rubik Light"/>
              </a:rPr>
              <a:t>dimana</a:t>
            </a:r>
            <a:r>
              <a:rPr lang="en-US" sz="1800" dirty="0">
                <a:solidFill>
                  <a:srgbClr val="000000"/>
                </a:solidFill>
                <a:latin typeface="Rubik Light"/>
              </a:rPr>
              <a:t> murid </a:t>
            </a:r>
            <a:r>
              <a:rPr lang="en-US" sz="1800" dirty="0" err="1">
                <a:solidFill>
                  <a:srgbClr val="000000"/>
                </a:solidFill>
                <a:latin typeface="Rubik Light"/>
              </a:rPr>
              <a:t>dapat</a:t>
            </a:r>
            <a:r>
              <a:rPr lang="en-US" sz="1800" dirty="0">
                <a:solidFill>
                  <a:srgbClr val="000000"/>
                </a:solidFill>
                <a:latin typeface="Rubik Light"/>
              </a:rPr>
              <a:t> </a:t>
            </a:r>
            <a:r>
              <a:rPr lang="en-US" sz="1800" dirty="0" err="1">
                <a:solidFill>
                  <a:srgbClr val="000000"/>
                </a:solidFill>
                <a:latin typeface="Rubik Light"/>
              </a:rPr>
              <a:t>melihat</a:t>
            </a:r>
            <a:r>
              <a:rPr lang="en-US" sz="1800" dirty="0">
                <a:solidFill>
                  <a:srgbClr val="000000"/>
                </a:solidFill>
                <a:latin typeface="Rubik Light"/>
              </a:rPr>
              <a:t> </a:t>
            </a:r>
            <a:r>
              <a:rPr lang="en-US" sz="1800" dirty="0" err="1">
                <a:solidFill>
                  <a:srgbClr val="000000"/>
                </a:solidFill>
                <a:latin typeface="Rubik Light"/>
              </a:rPr>
              <a:t>postingan</a:t>
            </a:r>
            <a:r>
              <a:rPr lang="en-US" sz="1800" dirty="0">
                <a:solidFill>
                  <a:srgbClr val="000000"/>
                </a:solidFill>
                <a:latin typeface="Rubik Light"/>
              </a:rPr>
              <a:t> yang </a:t>
            </a:r>
            <a:r>
              <a:rPr lang="en-US" sz="1800" dirty="0" err="1">
                <a:solidFill>
                  <a:srgbClr val="000000"/>
                </a:solidFill>
                <a:latin typeface="Rubik Light"/>
              </a:rPr>
              <a:t>sebelumnya</a:t>
            </a:r>
            <a:r>
              <a:rPr lang="en-US" sz="1800" dirty="0">
                <a:solidFill>
                  <a:srgbClr val="000000"/>
                </a:solidFill>
                <a:latin typeface="Rubik Light"/>
              </a:rPr>
              <a:t> </a:t>
            </a:r>
            <a:r>
              <a:rPr lang="en-US" sz="1800" dirty="0" err="1">
                <a:solidFill>
                  <a:srgbClr val="000000"/>
                </a:solidFill>
                <a:latin typeface="Rubik Light"/>
              </a:rPr>
              <a:t>telah</a:t>
            </a:r>
            <a:r>
              <a:rPr lang="en-US" sz="1800" dirty="0">
                <a:solidFill>
                  <a:srgbClr val="000000"/>
                </a:solidFill>
                <a:latin typeface="Rubik Light"/>
              </a:rPr>
              <a:t> </a:t>
            </a:r>
            <a:r>
              <a:rPr lang="en-US" sz="1800" dirty="0" err="1">
                <a:solidFill>
                  <a:srgbClr val="000000"/>
                </a:solidFill>
                <a:latin typeface="Rubik Light"/>
              </a:rPr>
              <a:t>diupload</a:t>
            </a:r>
            <a:r>
              <a:rPr lang="en-US" sz="1800" dirty="0">
                <a:solidFill>
                  <a:srgbClr val="000000"/>
                </a:solidFill>
                <a:latin typeface="Rubik Light"/>
              </a:rPr>
              <a:t> </a:t>
            </a:r>
            <a:r>
              <a:rPr lang="en-US" sz="1800" dirty="0" err="1">
                <a:solidFill>
                  <a:srgbClr val="000000"/>
                </a:solidFill>
                <a:latin typeface="Rubik Light"/>
              </a:rPr>
              <a:t>olehnya</a:t>
            </a:r>
            <a:r>
              <a:rPr lang="en-US" sz="1800" dirty="0">
                <a:solidFill>
                  <a:srgbClr val="000000"/>
                </a:solidFill>
                <a:latin typeface="Rubik Light"/>
              </a:rPr>
              <a:t> di </a:t>
            </a:r>
            <a:r>
              <a:rPr lang="en-US" sz="1800" dirty="0" err="1">
                <a:solidFill>
                  <a:srgbClr val="000000"/>
                </a:solidFill>
                <a:latin typeface="Rubik Light"/>
              </a:rPr>
              <a:t>fitur</a:t>
            </a:r>
            <a:r>
              <a:rPr lang="en-US" sz="1800" dirty="0">
                <a:solidFill>
                  <a:srgbClr val="000000"/>
                </a:solidFill>
                <a:latin typeface="Rubik Light"/>
              </a:rPr>
              <a:t> forum </a:t>
            </a:r>
            <a:r>
              <a:rPr lang="en-US" sz="1800" dirty="0" err="1">
                <a:solidFill>
                  <a:srgbClr val="000000"/>
                </a:solidFill>
                <a:latin typeface="Rubik Light"/>
              </a:rPr>
              <a:t>diskusi</a:t>
            </a:r>
            <a:r>
              <a:rPr lang="en-US" sz="1800" dirty="0">
                <a:solidFill>
                  <a:srgbClr val="000000"/>
                </a:solidFill>
                <a:latin typeface="Rubik Light"/>
              </a:rPr>
              <a:t>. </a:t>
            </a:r>
            <a:r>
              <a:rPr lang="en-US" sz="1800" dirty="0" err="1">
                <a:solidFill>
                  <a:srgbClr val="000000"/>
                </a:solidFill>
                <a:latin typeface="Rubik Light"/>
              </a:rPr>
              <a:t>Selain</a:t>
            </a:r>
            <a:r>
              <a:rPr lang="en-US" sz="1800" dirty="0">
                <a:solidFill>
                  <a:srgbClr val="000000"/>
                </a:solidFill>
                <a:latin typeface="Rubik Light"/>
              </a:rPr>
              <a:t> </a:t>
            </a:r>
            <a:r>
              <a:rPr lang="en-US" sz="1800" dirty="0" err="1">
                <a:solidFill>
                  <a:srgbClr val="000000"/>
                </a:solidFill>
                <a:latin typeface="Rubik Light"/>
              </a:rPr>
              <a:t>itu</a:t>
            </a:r>
            <a:r>
              <a:rPr lang="en-US" sz="1800" dirty="0">
                <a:solidFill>
                  <a:srgbClr val="000000"/>
                </a:solidFill>
                <a:latin typeface="Rubik Light"/>
              </a:rPr>
              <a:t>, murid </a:t>
            </a:r>
            <a:r>
              <a:rPr lang="en-US" sz="1800" dirty="0" err="1">
                <a:solidFill>
                  <a:srgbClr val="000000"/>
                </a:solidFill>
                <a:latin typeface="Rubik Light"/>
              </a:rPr>
              <a:t>dapat</a:t>
            </a:r>
            <a:r>
              <a:rPr lang="en-US" sz="1800" dirty="0">
                <a:solidFill>
                  <a:srgbClr val="000000"/>
                </a:solidFill>
                <a:latin typeface="Rubik Light"/>
              </a:rPr>
              <a:t> </a:t>
            </a:r>
            <a:r>
              <a:rPr lang="en-US" sz="1800" dirty="0" err="1">
                <a:solidFill>
                  <a:srgbClr val="000000"/>
                </a:solidFill>
                <a:latin typeface="Rubik Light"/>
              </a:rPr>
              <a:t>mengakses</a:t>
            </a:r>
            <a:r>
              <a:rPr lang="en-US" sz="1800" dirty="0">
                <a:solidFill>
                  <a:srgbClr val="000000"/>
                </a:solidFill>
                <a:latin typeface="Rubik Light"/>
              </a:rPr>
              <a:t> </a:t>
            </a:r>
            <a:r>
              <a:rPr lang="en-US" sz="1800" dirty="0" err="1">
                <a:solidFill>
                  <a:srgbClr val="000000"/>
                </a:solidFill>
                <a:latin typeface="Rubik Light"/>
              </a:rPr>
              <a:t>kembali</a:t>
            </a:r>
            <a:r>
              <a:rPr lang="en-US" sz="1800" dirty="0">
                <a:solidFill>
                  <a:srgbClr val="000000"/>
                </a:solidFill>
                <a:latin typeface="Rubik Light"/>
              </a:rPr>
              <a:t> </a:t>
            </a:r>
            <a:r>
              <a:rPr lang="en-US" sz="1800" dirty="0" err="1">
                <a:solidFill>
                  <a:srgbClr val="000000"/>
                </a:solidFill>
                <a:latin typeface="Rubik Light"/>
              </a:rPr>
              <a:t>artikel</a:t>
            </a:r>
            <a:r>
              <a:rPr lang="en-US" sz="1800" dirty="0">
                <a:solidFill>
                  <a:srgbClr val="000000"/>
                </a:solidFill>
                <a:latin typeface="Rubik Light"/>
              </a:rPr>
              <a:t> yang </a:t>
            </a:r>
            <a:r>
              <a:rPr lang="en-US" sz="1800" dirty="0" err="1">
                <a:solidFill>
                  <a:srgbClr val="000000"/>
                </a:solidFill>
                <a:latin typeface="Rubik Light"/>
              </a:rPr>
              <a:t>telah</a:t>
            </a:r>
            <a:r>
              <a:rPr lang="en-US" sz="1800" dirty="0">
                <a:solidFill>
                  <a:srgbClr val="000000"/>
                </a:solidFill>
                <a:latin typeface="Rubik Light"/>
              </a:rPr>
              <a:t> </a:t>
            </a:r>
            <a:r>
              <a:rPr lang="en-US" sz="1800" dirty="0" err="1">
                <a:solidFill>
                  <a:srgbClr val="000000"/>
                </a:solidFill>
                <a:latin typeface="Rubik Light"/>
              </a:rPr>
              <a:t>disimpan</a:t>
            </a:r>
            <a:r>
              <a:rPr lang="en-US" sz="1800" dirty="0">
                <a:solidFill>
                  <a:srgbClr val="000000"/>
                </a:solidFill>
                <a:latin typeface="Rubik Light"/>
              </a:rPr>
              <a:t> </a:t>
            </a:r>
            <a:r>
              <a:rPr lang="en-US" sz="1800" dirty="0" err="1">
                <a:solidFill>
                  <a:srgbClr val="000000"/>
                </a:solidFill>
                <a:latin typeface="Rubik Light"/>
              </a:rPr>
              <a:t>dari</a:t>
            </a:r>
            <a:r>
              <a:rPr lang="en-US" sz="1800" dirty="0">
                <a:solidFill>
                  <a:srgbClr val="000000"/>
                </a:solidFill>
                <a:latin typeface="Rubik Light"/>
              </a:rPr>
              <a:t> </a:t>
            </a:r>
            <a:r>
              <a:rPr lang="en-US" sz="1800" dirty="0" err="1">
                <a:solidFill>
                  <a:srgbClr val="000000"/>
                </a:solidFill>
                <a:latin typeface="Rubik Light"/>
              </a:rPr>
              <a:t>fitur</a:t>
            </a:r>
            <a:r>
              <a:rPr lang="en-US" sz="1800" dirty="0">
                <a:solidFill>
                  <a:srgbClr val="000000"/>
                </a:solidFill>
                <a:latin typeface="Rubik Light"/>
              </a:rPr>
              <a:t> </a:t>
            </a:r>
            <a:r>
              <a:rPr lang="en-US" sz="1800" dirty="0" err="1">
                <a:solidFill>
                  <a:srgbClr val="000000"/>
                </a:solidFill>
                <a:latin typeface="Rubik Light"/>
              </a:rPr>
              <a:t>artikel</a:t>
            </a:r>
            <a:r>
              <a:rPr lang="en-US" sz="1800" dirty="0">
                <a:solidFill>
                  <a:srgbClr val="000000"/>
                </a:solidFill>
                <a:latin typeface="Rubik Light"/>
              </a:rPr>
              <a:t>.</a:t>
            </a:r>
          </a:p>
        </p:txBody>
      </p:sp>
      <p:sp>
        <p:nvSpPr>
          <p:cNvPr id="23" name="TextBox 23"/>
          <p:cNvSpPr txBox="1"/>
          <p:nvPr/>
        </p:nvSpPr>
        <p:spPr>
          <a:xfrm>
            <a:off x="5193700" y="2391200"/>
            <a:ext cx="3918431" cy="1595855"/>
          </a:xfrm>
          <a:prstGeom prst="rect">
            <a:avLst/>
          </a:prstGeom>
        </p:spPr>
        <p:txBody>
          <a:bodyPr lIns="0" tIns="0" rIns="0" bIns="0" rtlCol="0" anchor="t">
            <a:spAutoFit/>
          </a:bodyPr>
          <a:lstStyle/>
          <a:p>
            <a:pPr algn="just">
              <a:lnSpc>
                <a:spcPts val="2520"/>
              </a:lnSpc>
            </a:pPr>
            <a:r>
              <a:rPr lang="en-US" sz="1800">
                <a:solidFill>
                  <a:srgbClr val="000000"/>
                </a:solidFill>
                <a:latin typeface="Rubik Light"/>
              </a:rPr>
              <a:t>Fitur ini menyediakan daftar pengajar yang tersedia dengan informasi lengkap , seperti; nama lengkap, umur, kualifikasi, dan mata pelajara yang diajarkan.</a:t>
            </a:r>
          </a:p>
        </p:txBody>
      </p:sp>
      <p:sp>
        <p:nvSpPr>
          <p:cNvPr id="24" name="TextBox 24"/>
          <p:cNvSpPr txBox="1"/>
          <p:nvPr/>
        </p:nvSpPr>
        <p:spPr>
          <a:xfrm>
            <a:off x="9554436" y="5324234"/>
            <a:ext cx="3918431" cy="1595855"/>
          </a:xfrm>
          <a:prstGeom prst="rect">
            <a:avLst/>
          </a:prstGeom>
        </p:spPr>
        <p:txBody>
          <a:bodyPr lIns="0" tIns="0" rIns="0" bIns="0" rtlCol="0" anchor="t">
            <a:spAutoFit/>
          </a:bodyPr>
          <a:lstStyle/>
          <a:p>
            <a:pPr algn="just">
              <a:lnSpc>
                <a:spcPts val="2520"/>
              </a:lnSpc>
            </a:pPr>
            <a:r>
              <a:rPr lang="en-US" sz="1800">
                <a:solidFill>
                  <a:srgbClr val="000000"/>
                </a:solidFill>
                <a:latin typeface="Rubik Light"/>
              </a:rPr>
              <a:t>Di sini pengguna dapat mengupload pertanyaan berupa soal ataupun gambar, yang dimana pengguna lain</a:t>
            </a:r>
          </a:p>
          <a:p>
            <a:pPr algn="just">
              <a:lnSpc>
                <a:spcPts val="2520"/>
              </a:lnSpc>
            </a:pPr>
            <a:r>
              <a:rPr lang="en-US" sz="1800">
                <a:solidFill>
                  <a:srgbClr val="000000"/>
                </a:solidFill>
                <a:latin typeface="Rubik Light"/>
              </a:rPr>
              <a:t>dapat langsung menjawab atau berdiskusi pada kolom komentar</a:t>
            </a:r>
          </a:p>
        </p:txBody>
      </p:sp>
      <p:sp>
        <p:nvSpPr>
          <p:cNvPr id="25" name="TextBox 25"/>
          <p:cNvSpPr txBox="1"/>
          <p:nvPr/>
        </p:nvSpPr>
        <p:spPr>
          <a:xfrm>
            <a:off x="13777075" y="2713499"/>
            <a:ext cx="3918431" cy="1277065"/>
          </a:xfrm>
          <a:prstGeom prst="rect">
            <a:avLst/>
          </a:prstGeom>
        </p:spPr>
        <p:txBody>
          <a:bodyPr lIns="0" tIns="0" rIns="0" bIns="0" rtlCol="0" anchor="t">
            <a:spAutoFit/>
          </a:bodyPr>
          <a:lstStyle/>
          <a:p>
            <a:pPr algn="just">
              <a:lnSpc>
                <a:spcPts val="2520"/>
              </a:lnSpc>
            </a:pPr>
            <a:r>
              <a:rPr lang="en-US" dirty="0" err="1">
                <a:solidFill>
                  <a:srgbClr val="000000"/>
                </a:solidFill>
                <a:latin typeface="Rubik Light" panose="020B0604020202020204" charset="-79"/>
                <a:cs typeface="Rubik Light" panose="020B0604020202020204" charset="-79"/>
              </a:rPr>
              <a:t>Berisi</a:t>
            </a:r>
            <a:r>
              <a:rPr lang="id-ID" dirty="0">
                <a:solidFill>
                  <a:srgbClr val="000000"/>
                </a:solidFill>
                <a:latin typeface="Rubik Light"/>
                <a:cs typeface="Rubik Light" panose="020B0604020202020204" charset="-79"/>
              </a:rPr>
              <a:t> </a:t>
            </a:r>
            <a:r>
              <a:rPr lang="en-US" sz="1800" dirty="0" err="1">
                <a:solidFill>
                  <a:srgbClr val="000000"/>
                </a:solidFill>
                <a:latin typeface="Rubik Light"/>
              </a:rPr>
              <a:t>berita-berita</a:t>
            </a:r>
            <a:r>
              <a:rPr lang="en-US" sz="1800" dirty="0">
                <a:solidFill>
                  <a:srgbClr val="000000"/>
                </a:solidFill>
                <a:latin typeface="Rubik Light"/>
              </a:rPr>
              <a:t> </a:t>
            </a:r>
            <a:r>
              <a:rPr lang="en-US" sz="1800" dirty="0" err="1">
                <a:solidFill>
                  <a:srgbClr val="000000"/>
                </a:solidFill>
                <a:latin typeface="Rubik Light"/>
              </a:rPr>
              <a:t>terkini</a:t>
            </a:r>
            <a:r>
              <a:rPr lang="en-US" sz="1800" dirty="0">
                <a:solidFill>
                  <a:srgbClr val="000000"/>
                </a:solidFill>
                <a:latin typeface="Rubik Light"/>
              </a:rPr>
              <a:t> yang </a:t>
            </a:r>
            <a:r>
              <a:rPr lang="en-US" sz="1800" dirty="0" err="1">
                <a:solidFill>
                  <a:srgbClr val="000000"/>
                </a:solidFill>
                <a:latin typeface="Rubik Light"/>
              </a:rPr>
              <a:t>berkaitan</a:t>
            </a:r>
            <a:r>
              <a:rPr lang="en-US" sz="1800" dirty="0">
                <a:solidFill>
                  <a:srgbClr val="000000"/>
                </a:solidFill>
                <a:latin typeface="Rubik Light"/>
              </a:rPr>
              <a:t> </a:t>
            </a:r>
            <a:r>
              <a:rPr lang="en-US" sz="1800" dirty="0" err="1">
                <a:solidFill>
                  <a:srgbClr val="000000"/>
                </a:solidFill>
                <a:latin typeface="Rubik Light"/>
              </a:rPr>
              <a:t>dengan</a:t>
            </a:r>
            <a:r>
              <a:rPr lang="en-US" sz="1800" dirty="0">
                <a:solidFill>
                  <a:srgbClr val="000000"/>
                </a:solidFill>
                <a:latin typeface="Rubik Light"/>
              </a:rPr>
              <a:t> </a:t>
            </a:r>
            <a:r>
              <a:rPr lang="en-US" sz="1800" dirty="0" err="1">
                <a:solidFill>
                  <a:srgbClr val="000000"/>
                </a:solidFill>
                <a:latin typeface="Rubik Light"/>
              </a:rPr>
              <a:t>bidang</a:t>
            </a:r>
            <a:r>
              <a:rPr lang="en-US" sz="1800" dirty="0">
                <a:solidFill>
                  <a:srgbClr val="000000"/>
                </a:solidFill>
                <a:latin typeface="Rubik Light"/>
              </a:rPr>
              <a:t> </a:t>
            </a:r>
            <a:r>
              <a:rPr lang="en-US" sz="1800" dirty="0" err="1">
                <a:solidFill>
                  <a:srgbClr val="000000"/>
                </a:solidFill>
                <a:latin typeface="Rubik Light"/>
              </a:rPr>
              <a:t>pendidikan</a:t>
            </a:r>
            <a:r>
              <a:rPr lang="en-US" sz="1800" dirty="0">
                <a:solidFill>
                  <a:srgbClr val="000000"/>
                </a:solidFill>
                <a:latin typeface="Rubik Light"/>
              </a:rPr>
              <a:t>, dan juga </a:t>
            </a:r>
            <a:r>
              <a:rPr lang="en-US" sz="1800" dirty="0" err="1">
                <a:solidFill>
                  <a:srgbClr val="000000"/>
                </a:solidFill>
                <a:latin typeface="Rubik Light"/>
              </a:rPr>
              <a:t>artikel-artikel</a:t>
            </a:r>
            <a:r>
              <a:rPr lang="en-US" sz="1800" dirty="0">
                <a:solidFill>
                  <a:srgbClr val="000000"/>
                </a:solidFill>
                <a:latin typeface="Rubik Light"/>
              </a:rPr>
              <a:t> </a:t>
            </a:r>
            <a:r>
              <a:rPr lang="en-US" sz="1800" dirty="0" err="1">
                <a:solidFill>
                  <a:srgbClr val="000000"/>
                </a:solidFill>
                <a:latin typeface="Rubik Light"/>
              </a:rPr>
              <a:t>informatif</a:t>
            </a:r>
            <a:r>
              <a:rPr lang="en-US" sz="1800" dirty="0">
                <a:solidFill>
                  <a:srgbClr val="000000"/>
                </a:solidFill>
                <a:latin typeface="Rubik Light"/>
              </a:rPr>
              <a:t> </a:t>
            </a:r>
            <a:r>
              <a:rPr lang="en-US" sz="1800" dirty="0" err="1">
                <a:solidFill>
                  <a:srgbClr val="000000"/>
                </a:solidFill>
                <a:latin typeface="Rubik Light"/>
              </a:rPr>
              <a:t>untuk</a:t>
            </a:r>
            <a:r>
              <a:rPr lang="en-US" sz="1800" dirty="0">
                <a:solidFill>
                  <a:srgbClr val="000000"/>
                </a:solidFill>
                <a:latin typeface="Rubik Light"/>
              </a:rPr>
              <a:t> </a:t>
            </a:r>
            <a:r>
              <a:rPr lang="en-US" sz="1800" dirty="0" err="1">
                <a:solidFill>
                  <a:srgbClr val="000000"/>
                </a:solidFill>
                <a:latin typeface="Rubik Light"/>
              </a:rPr>
              <a:t>menambah</a:t>
            </a:r>
            <a:r>
              <a:rPr lang="en-US" sz="1800" dirty="0">
                <a:solidFill>
                  <a:srgbClr val="000000"/>
                </a:solidFill>
                <a:latin typeface="Rubik Light"/>
              </a:rPr>
              <a:t> </a:t>
            </a:r>
            <a:r>
              <a:rPr lang="en-US" sz="1800" dirty="0" err="1">
                <a:solidFill>
                  <a:srgbClr val="000000"/>
                </a:solidFill>
                <a:latin typeface="Rubik Light"/>
              </a:rPr>
              <a:t>pengetahuan</a:t>
            </a:r>
            <a:r>
              <a:rPr lang="en-US" sz="1800" dirty="0">
                <a:solidFill>
                  <a:srgbClr val="000000"/>
                </a:solidFill>
                <a:latin typeface="Rubik Light"/>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sp>
        <p:nvSpPr>
          <p:cNvPr id="2" name="TextBox 2"/>
          <p:cNvSpPr txBox="1"/>
          <p:nvPr/>
        </p:nvSpPr>
        <p:spPr>
          <a:xfrm>
            <a:off x="8078459" y="3965827"/>
            <a:ext cx="7821763" cy="929368"/>
          </a:xfrm>
          <a:prstGeom prst="rect">
            <a:avLst/>
          </a:prstGeom>
        </p:spPr>
        <p:txBody>
          <a:bodyPr lIns="0" tIns="0" rIns="0" bIns="0" rtlCol="0" anchor="t">
            <a:spAutoFit/>
          </a:bodyPr>
          <a:lstStyle/>
          <a:p>
            <a:pPr>
              <a:lnSpc>
                <a:spcPts val="6999"/>
              </a:lnSpc>
            </a:pPr>
            <a:r>
              <a:rPr lang="en-US" sz="6999">
                <a:solidFill>
                  <a:srgbClr val="FFFFFF"/>
                </a:solidFill>
                <a:latin typeface="Rubik Medium"/>
              </a:rPr>
              <a:t>Keunikan Aplikasi</a:t>
            </a:r>
          </a:p>
        </p:txBody>
      </p:sp>
      <p:sp>
        <p:nvSpPr>
          <p:cNvPr id="3" name="TextBox 3"/>
          <p:cNvSpPr txBox="1"/>
          <p:nvPr/>
        </p:nvSpPr>
        <p:spPr>
          <a:xfrm>
            <a:off x="8078459" y="5093710"/>
            <a:ext cx="7821763" cy="1360813"/>
          </a:xfrm>
          <a:prstGeom prst="rect">
            <a:avLst/>
          </a:prstGeom>
        </p:spPr>
        <p:txBody>
          <a:bodyPr lIns="0" tIns="0" rIns="0" bIns="0" rtlCol="0" anchor="t">
            <a:spAutoFit/>
          </a:bodyPr>
          <a:lstStyle/>
          <a:p>
            <a:pPr algn="just">
              <a:lnSpc>
                <a:spcPts val="2700"/>
              </a:lnSpc>
            </a:pPr>
            <a:r>
              <a:rPr lang="en-US" sz="1800" spc="72">
                <a:solidFill>
                  <a:srgbClr val="FFFFFF"/>
                </a:solidFill>
                <a:latin typeface="Rubik Light"/>
              </a:rPr>
              <a:t>Pengguna dapat berkomukasi dengan pengajar melalui chat ataupun VC. Proses pembelajaran tidak kaku sehingga akan menyenangkan, karena pengguna(murid) dapat memilih pengajar sesuai dengan kebutuhan dan kriteria keinginan pengguna.</a:t>
            </a:r>
          </a:p>
        </p:txBody>
      </p:sp>
      <p:pic>
        <p:nvPicPr>
          <p:cNvPr id="4" name="Picture 4"/>
          <p:cNvPicPr>
            <a:picLocks noChangeAspect="1"/>
          </p:cNvPicPr>
          <p:nvPr/>
        </p:nvPicPr>
        <p:blipFill>
          <a:blip r:embed="rId2"/>
          <a:srcRect/>
          <a:stretch>
            <a:fillRect/>
          </a:stretch>
        </p:blipFill>
        <p:spPr>
          <a:xfrm>
            <a:off x="1539318" y="1956369"/>
            <a:ext cx="5704871" cy="6850828"/>
          </a:xfrm>
          <a:prstGeom prst="rect">
            <a:avLst/>
          </a:prstGeom>
        </p:spPr>
      </p:pic>
      <p:grpSp>
        <p:nvGrpSpPr>
          <p:cNvPr id="5" name="Group 5"/>
          <p:cNvGrpSpPr/>
          <p:nvPr/>
        </p:nvGrpSpPr>
        <p:grpSpPr>
          <a:xfrm>
            <a:off x="1028700" y="8565486"/>
            <a:ext cx="4617663" cy="1385629"/>
            <a:chOff x="0" y="0"/>
            <a:chExt cx="1904547" cy="571500"/>
          </a:xfrm>
        </p:grpSpPr>
        <p:sp>
          <p:nvSpPr>
            <p:cNvPr id="6" name="Freeform 6"/>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FFFFFF"/>
            </a:solidFill>
          </p:spPr>
        </p:sp>
      </p:grpSp>
      <p:grpSp>
        <p:nvGrpSpPr>
          <p:cNvPr id="7" name="Group 7"/>
          <p:cNvGrpSpPr/>
          <p:nvPr/>
        </p:nvGrpSpPr>
        <p:grpSpPr>
          <a:xfrm>
            <a:off x="1028700" y="8747909"/>
            <a:ext cx="749555" cy="302142"/>
            <a:chOff x="0" y="0"/>
            <a:chExt cx="999406" cy="402856"/>
          </a:xfrm>
        </p:grpSpPr>
        <p:sp>
          <p:nvSpPr>
            <p:cNvPr id="8" name="TextBox 8"/>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11</a:t>
              </a:r>
            </a:p>
          </p:txBody>
        </p:sp>
        <p:sp>
          <p:nvSpPr>
            <p:cNvPr id="9" name="AutoShape 9"/>
            <p:cNvSpPr/>
            <p:nvPr/>
          </p:nvSpPr>
          <p:spPr>
            <a:xfrm rot="-5400000">
              <a:off x="194137" y="-11281"/>
              <a:ext cx="43972" cy="432247"/>
            </a:xfrm>
            <a:prstGeom prst="rect">
              <a:avLst/>
            </a:prstGeom>
            <a:solidFill>
              <a:srgbClr val="FFFFFF"/>
            </a:solidFill>
          </p:spPr>
        </p:sp>
      </p:grpSp>
      <p:sp>
        <p:nvSpPr>
          <p:cNvPr id="10" name="TextBox 10"/>
          <p:cNvSpPr txBox="1"/>
          <p:nvPr/>
        </p:nvSpPr>
        <p:spPr>
          <a:xfrm>
            <a:off x="8078459" y="6614938"/>
            <a:ext cx="7821763" cy="1701492"/>
          </a:xfrm>
          <a:prstGeom prst="rect">
            <a:avLst/>
          </a:prstGeom>
        </p:spPr>
        <p:txBody>
          <a:bodyPr lIns="0" tIns="0" rIns="0" bIns="0" rtlCol="0" anchor="t">
            <a:spAutoFit/>
          </a:bodyPr>
          <a:lstStyle/>
          <a:p>
            <a:pPr algn="just">
              <a:lnSpc>
                <a:spcPts val="2700"/>
              </a:lnSpc>
            </a:pPr>
            <a:r>
              <a:rPr lang="en-US" sz="1800" spc="72">
                <a:solidFill>
                  <a:srgbClr val="FFFFFF"/>
                </a:solidFill>
                <a:latin typeface="Rubik Light"/>
              </a:rPr>
              <a:t>Selain itu, pengguna juga dapat bertanya jawab dengan pengguna lain pada fitur forum diskusi. Sehingga, sarana untuk pengerjaan tugas tidak hanya buku atau internet saja. Dan tidak menutup kemungkinan pengguna dapat memperluas pertemanan dengan pengguna lain.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6887887" y="3921760"/>
            <a:ext cx="4512225" cy="2805430"/>
          </a:xfrm>
          <a:prstGeom prst="rect">
            <a:avLst/>
          </a:prstGeom>
        </p:spPr>
        <p:txBody>
          <a:bodyPr lIns="0" tIns="0" rIns="0" bIns="0" rtlCol="0" anchor="t">
            <a:spAutoFit/>
          </a:bodyPr>
          <a:lstStyle/>
          <a:p>
            <a:pPr>
              <a:lnSpc>
                <a:spcPts val="10560"/>
              </a:lnSpc>
            </a:pPr>
            <a:r>
              <a:rPr lang="en-US" sz="12000" spc="179">
                <a:solidFill>
                  <a:srgbClr val="000000"/>
                </a:solidFill>
                <a:latin typeface="Fredoka One"/>
              </a:rPr>
              <a:t>thank</a:t>
            </a:r>
          </a:p>
          <a:p>
            <a:pPr algn="l">
              <a:lnSpc>
                <a:spcPts val="10560"/>
              </a:lnSpc>
            </a:pPr>
            <a:r>
              <a:rPr lang="en-US" sz="12000" spc="179">
                <a:solidFill>
                  <a:srgbClr val="000000"/>
                </a:solidFill>
                <a:latin typeface="Fredoka One"/>
              </a:rPr>
              <a:t>you!</a:t>
            </a:r>
          </a:p>
        </p:txBody>
      </p:sp>
      <p:sp>
        <p:nvSpPr>
          <p:cNvPr id="3" name="TextBox 3"/>
          <p:cNvSpPr txBox="1"/>
          <p:nvPr/>
        </p:nvSpPr>
        <p:spPr>
          <a:xfrm>
            <a:off x="1028700" y="1171575"/>
            <a:ext cx="3011158" cy="1118997"/>
          </a:xfrm>
          <a:prstGeom prst="rect">
            <a:avLst/>
          </a:prstGeom>
        </p:spPr>
        <p:txBody>
          <a:bodyPr lIns="0" tIns="0" rIns="0" bIns="0" rtlCol="0" anchor="t">
            <a:spAutoFit/>
          </a:bodyPr>
          <a:lstStyle/>
          <a:p>
            <a:pPr algn="l">
              <a:lnSpc>
                <a:spcPts val="4224"/>
              </a:lnSpc>
            </a:pPr>
            <a:r>
              <a:rPr lang="en-US" sz="4800" spc="72">
                <a:solidFill>
                  <a:srgbClr val="363334"/>
                </a:solidFill>
                <a:latin typeface="Fredoka One"/>
              </a:rPr>
              <a:t>that's all from us</a:t>
            </a:r>
          </a:p>
        </p:txBody>
      </p:sp>
      <p:sp>
        <p:nvSpPr>
          <p:cNvPr id="4" name="TextBox 4"/>
          <p:cNvSpPr txBox="1"/>
          <p:nvPr/>
        </p:nvSpPr>
        <p:spPr>
          <a:xfrm>
            <a:off x="1028700" y="2700147"/>
            <a:ext cx="3011158" cy="585597"/>
          </a:xfrm>
          <a:prstGeom prst="rect">
            <a:avLst/>
          </a:prstGeom>
        </p:spPr>
        <p:txBody>
          <a:bodyPr lIns="0" tIns="0" rIns="0" bIns="0" rtlCol="0" anchor="t">
            <a:spAutoFit/>
          </a:bodyPr>
          <a:lstStyle/>
          <a:p>
            <a:pPr algn="l">
              <a:lnSpc>
                <a:spcPts val="4224"/>
              </a:lnSpc>
            </a:pPr>
            <a:r>
              <a:rPr lang="en-US" sz="4800" spc="72">
                <a:solidFill>
                  <a:srgbClr val="363334"/>
                </a:solidFill>
                <a:latin typeface="Fredoka One"/>
              </a:rPr>
              <a:t>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3845090" y="7574822"/>
            <a:ext cx="3575197" cy="670751"/>
            <a:chOff x="0" y="0"/>
            <a:chExt cx="4766930" cy="894335"/>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3774913"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544850" y="0"/>
              <a:ext cx="3677230" cy="894335"/>
              <a:chOff x="0" y="0"/>
              <a:chExt cx="850981" cy="206966"/>
            </a:xfrm>
          </p:grpSpPr>
          <p:sp>
            <p:nvSpPr>
              <p:cNvPr id="8" name="Freeform 8"/>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9" name="TextBox 9"/>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INF A</a:t>
              </a:r>
            </a:p>
          </p:txBody>
        </p:sp>
      </p:grpSp>
      <p:grpSp>
        <p:nvGrpSpPr>
          <p:cNvPr id="10" name="Group 10"/>
          <p:cNvGrpSpPr/>
          <p:nvPr/>
        </p:nvGrpSpPr>
        <p:grpSpPr>
          <a:xfrm>
            <a:off x="1028700" y="8587549"/>
            <a:ext cx="16230600" cy="670751"/>
            <a:chOff x="0" y="0"/>
            <a:chExt cx="21640800" cy="894335"/>
          </a:xfrm>
        </p:grpSpPr>
        <p:grpSp>
          <p:nvGrpSpPr>
            <p:cNvPr id="11" name="Group 11"/>
            <p:cNvGrpSpPr/>
            <p:nvPr/>
          </p:nvGrpSpPr>
          <p:grpSpPr>
            <a:xfrm rot="5400000">
              <a:off x="97682" y="-97682"/>
              <a:ext cx="894335" cy="1089699"/>
              <a:chOff x="0" y="0"/>
              <a:chExt cx="2354580" cy="2868930"/>
            </a:xfrm>
          </p:grpSpPr>
          <p:sp>
            <p:nvSpPr>
              <p:cNvPr id="12" name="Freeform 12"/>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3" name="Group 13"/>
            <p:cNvGrpSpPr/>
            <p:nvPr/>
          </p:nvGrpSpPr>
          <p:grpSpPr>
            <a:xfrm rot="-5400000">
              <a:off x="20648783" y="-97682"/>
              <a:ext cx="894335" cy="1089699"/>
              <a:chOff x="0" y="0"/>
              <a:chExt cx="2354580" cy="2868930"/>
            </a:xfrm>
          </p:grpSpPr>
          <p:sp>
            <p:nvSpPr>
              <p:cNvPr id="14" name="Freeform 1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5" name="Group 15"/>
            <p:cNvGrpSpPr/>
            <p:nvPr/>
          </p:nvGrpSpPr>
          <p:grpSpPr>
            <a:xfrm>
              <a:off x="544850" y="0"/>
              <a:ext cx="20551101" cy="894335"/>
              <a:chOff x="0" y="0"/>
              <a:chExt cx="4755916" cy="206966"/>
            </a:xfrm>
          </p:grpSpPr>
          <p:sp>
            <p:nvSpPr>
              <p:cNvPr id="16" name="Freeform 16"/>
              <p:cNvSpPr/>
              <p:nvPr/>
            </p:nvSpPr>
            <p:spPr>
              <a:xfrm>
                <a:off x="0" y="0"/>
                <a:ext cx="4755916" cy="206966"/>
              </a:xfrm>
              <a:custGeom>
                <a:avLst/>
                <a:gdLst/>
                <a:ahLst/>
                <a:cxnLst/>
                <a:rect l="l" t="t" r="r" b="b"/>
                <a:pathLst>
                  <a:path w="4755916" h="206966">
                    <a:moveTo>
                      <a:pt x="0" y="0"/>
                    </a:moveTo>
                    <a:lnTo>
                      <a:pt x="4755916" y="0"/>
                    </a:lnTo>
                    <a:lnTo>
                      <a:pt x="4755916" y="206966"/>
                    </a:lnTo>
                    <a:lnTo>
                      <a:pt x="0" y="206966"/>
                    </a:lnTo>
                    <a:close/>
                  </a:path>
                </a:pathLst>
              </a:custGeom>
              <a:solidFill>
                <a:srgbClr val="000000"/>
              </a:solidFill>
            </p:spPr>
          </p:sp>
        </p:grpSp>
        <p:sp>
          <p:nvSpPr>
            <p:cNvPr id="17" name="TextBox 17"/>
            <p:cNvSpPr txBox="1"/>
            <p:nvPr/>
          </p:nvSpPr>
          <p:spPr>
            <a:xfrm>
              <a:off x="6333316" y="129788"/>
              <a:ext cx="8974169" cy="558560"/>
            </a:xfrm>
            <a:prstGeom prst="rect">
              <a:avLst/>
            </a:prstGeom>
          </p:spPr>
          <p:txBody>
            <a:bodyPr lIns="0" tIns="0" rIns="0" bIns="0" rtlCol="0" anchor="t">
              <a:spAutoFit/>
            </a:bodyPr>
            <a:lstStyle/>
            <a:p>
              <a:pPr marL="0" lvl="0" indent="0" algn="ctr">
                <a:lnSpc>
                  <a:spcPts val="3120"/>
                </a:lnSpc>
                <a:spcBef>
                  <a:spcPct val="0"/>
                </a:spcBef>
              </a:pPr>
              <a:r>
                <a:rPr lang="en-US" sz="2400" u="none" spc="96">
                  <a:solidFill>
                    <a:srgbClr val="FFFFFF"/>
                  </a:solidFill>
                  <a:latin typeface="Alegreya Sans Bold"/>
                </a:rPr>
                <a:t>Analisis dan Perancangan Sistem Informasi</a:t>
              </a:r>
            </a:p>
          </p:txBody>
        </p:sp>
      </p:grpSp>
      <p:grpSp>
        <p:nvGrpSpPr>
          <p:cNvPr id="18" name="Group 18"/>
          <p:cNvGrpSpPr/>
          <p:nvPr/>
        </p:nvGrpSpPr>
        <p:grpSpPr>
          <a:xfrm>
            <a:off x="7356401" y="7574822"/>
            <a:ext cx="3575197" cy="670751"/>
            <a:chOff x="0" y="0"/>
            <a:chExt cx="4766930" cy="894335"/>
          </a:xfrm>
        </p:grpSpPr>
        <p:grpSp>
          <p:nvGrpSpPr>
            <p:cNvPr id="19" name="Group 19"/>
            <p:cNvGrpSpPr/>
            <p:nvPr/>
          </p:nvGrpSpPr>
          <p:grpSpPr>
            <a:xfrm rot="5400000">
              <a:off x="97682" y="-97682"/>
              <a:ext cx="894335" cy="1089699"/>
              <a:chOff x="0" y="0"/>
              <a:chExt cx="2354580" cy="2868930"/>
            </a:xfrm>
          </p:grpSpPr>
          <p:sp>
            <p:nvSpPr>
              <p:cNvPr id="20" name="Freeform 2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1" name="Group 21"/>
            <p:cNvGrpSpPr/>
            <p:nvPr/>
          </p:nvGrpSpPr>
          <p:grpSpPr>
            <a:xfrm rot="-5400000">
              <a:off x="3774913" y="-97682"/>
              <a:ext cx="894335" cy="1089699"/>
              <a:chOff x="0" y="0"/>
              <a:chExt cx="2354580" cy="2868930"/>
            </a:xfrm>
          </p:grpSpPr>
          <p:sp>
            <p:nvSpPr>
              <p:cNvPr id="22" name="Freeform 22"/>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3" name="Group 23"/>
            <p:cNvGrpSpPr/>
            <p:nvPr/>
          </p:nvGrpSpPr>
          <p:grpSpPr>
            <a:xfrm>
              <a:off x="544850" y="0"/>
              <a:ext cx="3677230" cy="894335"/>
              <a:chOff x="0" y="0"/>
              <a:chExt cx="850981" cy="206966"/>
            </a:xfrm>
          </p:grpSpPr>
          <p:sp>
            <p:nvSpPr>
              <p:cNvPr id="24" name="Freeform 24"/>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25" name="TextBox 25"/>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Tema: Pendidikan</a:t>
              </a:r>
            </a:p>
          </p:txBody>
        </p:sp>
      </p:grpSp>
      <p:grpSp>
        <p:nvGrpSpPr>
          <p:cNvPr id="26" name="Group 26"/>
          <p:cNvGrpSpPr/>
          <p:nvPr/>
        </p:nvGrpSpPr>
        <p:grpSpPr>
          <a:xfrm>
            <a:off x="1028700" y="7574822"/>
            <a:ext cx="3575197" cy="670751"/>
            <a:chOff x="0" y="0"/>
            <a:chExt cx="4766930" cy="894335"/>
          </a:xfrm>
        </p:grpSpPr>
        <p:grpSp>
          <p:nvGrpSpPr>
            <p:cNvPr id="27" name="Group 27"/>
            <p:cNvGrpSpPr/>
            <p:nvPr/>
          </p:nvGrpSpPr>
          <p:grpSpPr>
            <a:xfrm rot="5400000">
              <a:off x="97682" y="-97682"/>
              <a:ext cx="894335" cy="1089699"/>
              <a:chOff x="0" y="0"/>
              <a:chExt cx="2354580" cy="2868930"/>
            </a:xfrm>
          </p:grpSpPr>
          <p:sp>
            <p:nvSpPr>
              <p:cNvPr id="28" name="Freeform 28"/>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9" name="Group 29"/>
            <p:cNvGrpSpPr/>
            <p:nvPr/>
          </p:nvGrpSpPr>
          <p:grpSpPr>
            <a:xfrm rot="-5400000">
              <a:off x="3774913" y="-97682"/>
              <a:ext cx="894335" cy="1089699"/>
              <a:chOff x="0" y="0"/>
              <a:chExt cx="2354580" cy="2868930"/>
            </a:xfrm>
          </p:grpSpPr>
          <p:sp>
            <p:nvSpPr>
              <p:cNvPr id="30" name="Freeform 3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31" name="Group 31"/>
            <p:cNvGrpSpPr/>
            <p:nvPr/>
          </p:nvGrpSpPr>
          <p:grpSpPr>
            <a:xfrm>
              <a:off x="544850" y="0"/>
              <a:ext cx="3677230" cy="894335"/>
              <a:chOff x="0" y="0"/>
              <a:chExt cx="850981" cy="206966"/>
            </a:xfrm>
          </p:grpSpPr>
          <p:sp>
            <p:nvSpPr>
              <p:cNvPr id="32" name="Freeform 32"/>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33" name="TextBox 33"/>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Kelompok 4</a:t>
              </a:r>
            </a:p>
          </p:txBody>
        </p:sp>
      </p:grpSp>
      <p:pic>
        <p:nvPicPr>
          <p:cNvPr id="34" name="Picture 34"/>
          <p:cNvPicPr>
            <a:picLocks noChangeAspect="1"/>
          </p:cNvPicPr>
          <p:nvPr/>
        </p:nvPicPr>
        <p:blipFill>
          <a:blip r:embed="rId2"/>
          <a:srcRect/>
          <a:stretch>
            <a:fillRect/>
          </a:stretch>
        </p:blipFill>
        <p:spPr>
          <a:xfrm>
            <a:off x="11003824" y="2669780"/>
            <a:ext cx="5682532" cy="3502506"/>
          </a:xfrm>
          <a:prstGeom prst="rect">
            <a:avLst/>
          </a:prstGeom>
        </p:spPr>
      </p:pic>
      <p:grpSp>
        <p:nvGrpSpPr>
          <p:cNvPr id="35" name="Group 35"/>
          <p:cNvGrpSpPr/>
          <p:nvPr/>
        </p:nvGrpSpPr>
        <p:grpSpPr>
          <a:xfrm>
            <a:off x="1028700" y="5479472"/>
            <a:ext cx="4617663" cy="1385629"/>
            <a:chOff x="0" y="0"/>
            <a:chExt cx="1904547" cy="571500"/>
          </a:xfrm>
        </p:grpSpPr>
        <p:sp>
          <p:nvSpPr>
            <p:cNvPr id="36" name="Freeform 36"/>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37" name="Group 37"/>
          <p:cNvGrpSpPr/>
          <p:nvPr/>
        </p:nvGrpSpPr>
        <p:grpSpPr>
          <a:xfrm>
            <a:off x="1028700" y="5661896"/>
            <a:ext cx="749555" cy="302142"/>
            <a:chOff x="0" y="0"/>
            <a:chExt cx="999406" cy="402856"/>
          </a:xfrm>
        </p:grpSpPr>
        <p:sp>
          <p:nvSpPr>
            <p:cNvPr id="38" name="TextBox 38"/>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02</a:t>
              </a:r>
            </a:p>
          </p:txBody>
        </p:sp>
        <p:sp>
          <p:nvSpPr>
            <p:cNvPr id="39" name="AutoShape 39"/>
            <p:cNvSpPr/>
            <p:nvPr/>
          </p:nvSpPr>
          <p:spPr>
            <a:xfrm rot="-5400000">
              <a:off x="194137" y="-11281"/>
              <a:ext cx="43972" cy="432247"/>
            </a:xfrm>
            <a:prstGeom prst="rect">
              <a:avLst/>
            </a:prstGeom>
            <a:solidFill>
              <a:srgbClr val="000000"/>
            </a:solidFill>
          </p:spPr>
        </p:sp>
      </p:grpSp>
      <p:sp>
        <p:nvSpPr>
          <p:cNvPr id="40" name="TextBox 40"/>
          <p:cNvSpPr txBox="1"/>
          <p:nvPr/>
        </p:nvSpPr>
        <p:spPr>
          <a:xfrm>
            <a:off x="1028700" y="819150"/>
            <a:ext cx="7140893" cy="1850630"/>
          </a:xfrm>
          <a:prstGeom prst="rect">
            <a:avLst/>
          </a:prstGeom>
        </p:spPr>
        <p:txBody>
          <a:bodyPr lIns="0" tIns="0" rIns="0" bIns="0" rtlCol="0" anchor="t">
            <a:spAutoFit/>
          </a:bodyPr>
          <a:lstStyle/>
          <a:p>
            <a:pPr algn="ctr">
              <a:lnSpc>
                <a:spcPts val="15148"/>
              </a:lnSpc>
            </a:pPr>
            <a:r>
              <a:rPr lang="en-US" sz="10820">
                <a:solidFill>
                  <a:srgbClr val="000000"/>
                </a:solidFill>
                <a:latin typeface="Rubik Medium"/>
              </a:rPr>
              <a:t>Our Profile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3D3D"/>
        </a:solidFill>
        <a:effectLst/>
      </p:bgPr>
    </p:bg>
    <p:spTree>
      <p:nvGrpSpPr>
        <p:cNvPr id="1" name=""/>
        <p:cNvGrpSpPr/>
        <p:nvPr/>
      </p:nvGrpSpPr>
      <p:grpSpPr>
        <a:xfrm>
          <a:off x="0" y="0"/>
          <a:ext cx="0" cy="0"/>
          <a:chOff x="0" y="0"/>
          <a:chExt cx="0" cy="0"/>
        </a:xfrm>
      </p:grpSpPr>
      <p:sp>
        <p:nvSpPr>
          <p:cNvPr id="2" name="TextBox 2"/>
          <p:cNvSpPr txBox="1"/>
          <p:nvPr/>
        </p:nvSpPr>
        <p:spPr>
          <a:xfrm>
            <a:off x="4979778" y="1809433"/>
            <a:ext cx="8328444" cy="1262097"/>
          </a:xfrm>
          <a:prstGeom prst="rect">
            <a:avLst/>
          </a:prstGeom>
        </p:spPr>
        <p:txBody>
          <a:bodyPr lIns="0" tIns="0" rIns="0" bIns="0" rtlCol="0" anchor="t">
            <a:spAutoFit/>
          </a:bodyPr>
          <a:lstStyle/>
          <a:p>
            <a:pPr algn="ctr">
              <a:lnSpc>
                <a:spcPts val="9899"/>
              </a:lnSpc>
            </a:pPr>
            <a:r>
              <a:rPr lang="en-US" sz="8999">
                <a:solidFill>
                  <a:srgbClr val="FFFFFF"/>
                </a:solidFill>
                <a:latin typeface="Rubik Medium"/>
              </a:rPr>
              <a:t>Our Members</a:t>
            </a:r>
          </a:p>
        </p:txBody>
      </p:sp>
      <p:sp>
        <p:nvSpPr>
          <p:cNvPr id="3" name="TextBox 3"/>
          <p:cNvSpPr txBox="1"/>
          <p:nvPr/>
        </p:nvSpPr>
        <p:spPr>
          <a:xfrm>
            <a:off x="4727306" y="7125190"/>
            <a:ext cx="4111407" cy="814325"/>
          </a:xfrm>
          <a:prstGeom prst="rect">
            <a:avLst/>
          </a:prstGeom>
        </p:spPr>
        <p:txBody>
          <a:bodyPr wrap="square" lIns="0" tIns="0" rIns="0" bIns="0" rtlCol="0" anchor="t">
            <a:spAutoFit/>
          </a:bodyPr>
          <a:lstStyle/>
          <a:p>
            <a:pPr algn="ctr">
              <a:lnSpc>
                <a:spcPts val="3250"/>
              </a:lnSpc>
            </a:pPr>
            <a:r>
              <a:rPr lang="en-US" sz="2500" spc="100" dirty="0">
                <a:solidFill>
                  <a:srgbClr val="FFFFFF"/>
                </a:solidFill>
                <a:latin typeface="Open Sauce Light Bold"/>
              </a:rPr>
              <a:t>Annisa Ajeng</a:t>
            </a:r>
            <a:r>
              <a:rPr lang="id-ID" sz="2500" spc="100" dirty="0">
                <a:solidFill>
                  <a:srgbClr val="FFFFFF"/>
                </a:solidFill>
                <a:latin typeface="Open Sauce Light Bold"/>
              </a:rPr>
              <a:t> Nur Jaelani</a:t>
            </a:r>
            <a:r>
              <a:rPr lang="en-US" sz="2500" spc="100" dirty="0">
                <a:solidFill>
                  <a:srgbClr val="FFFFFF"/>
                </a:solidFill>
                <a:latin typeface="Open Sauce Light Bold"/>
              </a:rPr>
              <a:t> </a:t>
            </a:r>
          </a:p>
          <a:p>
            <a:pPr algn="ctr">
              <a:lnSpc>
                <a:spcPts val="3250"/>
              </a:lnSpc>
            </a:pPr>
            <a:r>
              <a:rPr lang="en-US" sz="2500" spc="100" dirty="0">
                <a:solidFill>
                  <a:srgbClr val="FFFFFF"/>
                </a:solidFill>
                <a:latin typeface="Open Sauce Light Bold"/>
              </a:rPr>
              <a:t>J3C219136</a:t>
            </a:r>
          </a:p>
        </p:txBody>
      </p:sp>
      <p:sp>
        <p:nvSpPr>
          <p:cNvPr id="4" name="TextBox 4"/>
          <p:cNvSpPr txBox="1"/>
          <p:nvPr/>
        </p:nvSpPr>
        <p:spPr>
          <a:xfrm>
            <a:off x="1028700" y="7140457"/>
            <a:ext cx="2946359" cy="803306"/>
          </a:xfrm>
          <a:prstGeom prst="rect">
            <a:avLst/>
          </a:prstGeom>
        </p:spPr>
        <p:txBody>
          <a:bodyPr lIns="0" tIns="0" rIns="0" bIns="0" rtlCol="0" anchor="t">
            <a:spAutoFit/>
          </a:bodyPr>
          <a:lstStyle/>
          <a:p>
            <a:pPr algn="ctr">
              <a:lnSpc>
                <a:spcPts val="3250"/>
              </a:lnSpc>
            </a:pPr>
            <a:r>
              <a:rPr lang="en-US" sz="2500" spc="100">
                <a:solidFill>
                  <a:srgbClr val="FFFFFF"/>
                </a:solidFill>
                <a:latin typeface="Open Sauce Light Bold"/>
              </a:rPr>
              <a:t>Alya Syifa Ardiani</a:t>
            </a:r>
          </a:p>
          <a:p>
            <a:pPr algn="ctr">
              <a:lnSpc>
                <a:spcPts val="3250"/>
              </a:lnSpc>
            </a:pPr>
            <a:r>
              <a:rPr lang="en-US" sz="2500" spc="100">
                <a:solidFill>
                  <a:srgbClr val="FFFFFF"/>
                </a:solidFill>
                <a:latin typeface="Open Sauce Light Bold"/>
              </a:rPr>
              <a:t>J3C219135</a:t>
            </a:r>
          </a:p>
        </p:txBody>
      </p:sp>
      <p:sp>
        <p:nvSpPr>
          <p:cNvPr id="5" name="TextBox 5"/>
          <p:cNvSpPr txBox="1"/>
          <p:nvPr/>
        </p:nvSpPr>
        <p:spPr>
          <a:xfrm>
            <a:off x="9815293" y="7138333"/>
            <a:ext cx="3403710" cy="814325"/>
          </a:xfrm>
          <a:prstGeom prst="rect">
            <a:avLst/>
          </a:prstGeom>
        </p:spPr>
        <p:txBody>
          <a:bodyPr wrap="square" lIns="0" tIns="0" rIns="0" bIns="0" rtlCol="0" anchor="t">
            <a:spAutoFit/>
          </a:bodyPr>
          <a:lstStyle/>
          <a:p>
            <a:pPr algn="ctr">
              <a:lnSpc>
                <a:spcPts val="3250"/>
              </a:lnSpc>
            </a:pPr>
            <a:r>
              <a:rPr lang="en-US" sz="2500" spc="100" dirty="0">
                <a:solidFill>
                  <a:srgbClr val="FFFFFF"/>
                </a:solidFill>
                <a:latin typeface="Open Sauce Light Bold"/>
              </a:rPr>
              <a:t>Saskia </a:t>
            </a:r>
            <a:r>
              <a:rPr lang="en-US" sz="2500" spc="100" dirty="0" err="1">
                <a:solidFill>
                  <a:srgbClr val="FFFFFF"/>
                </a:solidFill>
                <a:latin typeface="Open Sauce Light Bold"/>
              </a:rPr>
              <a:t>Rifqah</a:t>
            </a:r>
            <a:r>
              <a:rPr lang="id-ID" sz="2500" spc="100" dirty="0">
                <a:solidFill>
                  <a:srgbClr val="FFFFFF"/>
                </a:solidFill>
                <a:latin typeface="Open Sauce Light Bold"/>
              </a:rPr>
              <a:t> Utami</a:t>
            </a:r>
            <a:endParaRPr lang="en-US" sz="2500" spc="100" dirty="0">
              <a:solidFill>
                <a:srgbClr val="FFFFFF"/>
              </a:solidFill>
              <a:latin typeface="Open Sauce Light Bold"/>
            </a:endParaRPr>
          </a:p>
          <a:p>
            <a:pPr algn="ctr">
              <a:lnSpc>
                <a:spcPts val="3250"/>
              </a:lnSpc>
            </a:pPr>
            <a:r>
              <a:rPr lang="en-US" sz="2500" spc="100" dirty="0">
                <a:solidFill>
                  <a:srgbClr val="FFFFFF"/>
                </a:solidFill>
                <a:latin typeface="Open Sauce Light Bold"/>
              </a:rPr>
              <a:t>J3C219178</a:t>
            </a:r>
          </a:p>
        </p:txBody>
      </p:sp>
      <p:sp>
        <p:nvSpPr>
          <p:cNvPr id="6" name="TextBox 6"/>
          <p:cNvSpPr txBox="1"/>
          <p:nvPr/>
        </p:nvSpPr>
        <p:spPr>
          <a:xfrm>
            <a:off x="14312941" y="7138333"/>
            <a:ext cx="3403710" cy="814325"/>
          </a:xfrm>
          <a:prstGeom prst="rect">
            <a:avLst/>
          </a:prstGeom>
        </p:spPr>
        <p:txBody>
          <a:bodyPr wrap="square" lIns="0" tIns="0" rIns="0" bIns="0" rtlCol="0" anchor="t">
            <a:spAutoFit/>
          </a:bodyPr>
          <a:lstStyle/>
          <a:p>
            <a:pPr algn="ctr">
              <a:lnSpc>
                <a:spcPts val="3250"/>
              </a:lnSpc>
            </a:pPr>
            <a:r>
              <a:rPr lang="en-US" sz="2500" spc="100" dirty="0" err="1">
                <a:solidFill>
                  <a:srgbClr val="FFFFFF"/>
                </a:solidFill>
                <a:latin typeface="Open Sauce Light Bold"/>
              </a:rPr>
              <a:t>Yulian</a:t>
            </a:r>
            <a:r>
              <a:rPr lang="en-US" sz="2500" spc="100" dirty="0">
                <a:solidFill>
                  <a:srgbClr val="FFFFFF"/>
                </a:solidFill>
                <a:latin typeface="Open Sauce Light Bold"/>
              </a:rPr>
              <a:t> </a:t>
            </a:r>
            <a:r>
              <a:rPr lang="en-US" sz="2500" spc="100" dirty="0" err="1">
                <a:solidFill>
                  <a:srgbClr val="FFFFFF"/>
                </a:solidFill>
                <a:latin typeface="Open Sauce Light Bold"/>
              </a:rPr>
              <a:t>Rizki</a:t>
            </a:r>
            <a:r>
              <a:rPr lang="id-ID" sz="2500" spc="100" dirty="0">
                <a:solidFill>
                  <a:srgbClr val="FFFFFF"/>
                </a:solidFill>
                <a:latin typeface="Open Sauce Light Bold"/>
              </a:rPr>
              <a:t> Nugraha</a:t>
            </a:r>
            <a:endParaRPr lang="en-US" sz="2500" spc="100" dirty="0">
              <a:solidFill>
                <a:srgbClr val="FFFFFF"/>
              </a:solidFill>
              <a:latin typeface="Open Sauce Light Bold"/>
            </a:endParaRPr>
          </a:p>
          <a:p>
            <a:pPr algn="ctr">
              <a:lnSpc>
                <a:spcPts val="3250"/>
              </a:lnSpc>
            </a:pPr>
            <a:r>
              <a:rPr lang="en-US" sz="2500" spc="100" dirty="0">
                <a:solidFill>
                  <a:srgbClr val="FFFFFF"/>
                </a:solidFill>
                <a:latin typeface="Open Sauce Light Bold"/>
              </a:rPr>
              <a:t>J3C219184</a:t>
            </a:r>
          </a:p>
        </p:txBody>
      </p:sp>
      <p:sp>
        <p:nvSpPr>
          <p:cNvPr id="7" name="TextBox 7"/>
          <p:cNvSpPr txBox="1"/>
          <p:nvPr/>
        </p:nvSpPr>
        <p:spPr>
          <a:xfrm>
            <a:off x="1211366"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AS</a:t>
            </a:r>
          </a:p>
        </p:txBody>
      </p:sp>
      <p:sp>
        <p:nvSpPr>
          <p:cNvPr id="8" name="TextBox 8"/>
          <p:cNvSpPr txBox="1"/>
          <p:nvPr/>
        </p:nvSpPr>
        <p:spPr>
          <a:xfrm>
            <a:off x="5492497"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AA</a:t>
            </a:r>
          </a:p>
        </p:txBody>
      </p:sp>
      <p:sp>
        <p:nvSpPr>
          <p:cNvPr id="9" name="TextBox 9"/>
          <p:cNvSpPr txBox="1"/>
          <p:nvPr/>
        </p:nvSpPr>
        <p:spPr>
          <a:xfrm>
            <a:off x="10226635"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SR</a:t>
            </a:r>
          </a:p>
        </p:txBody>
      </p:sp>
      <p:sp>
        <p:nvSpPr>
          <p:cNvPr id="10" name="TextBox 10"/>
          <p:cNvSpPr txBox="1"/>
          <p:nvPr/>
        </p:nvSpPr>
        <p:spPr>
          <a:xfrm>
            <a:off x="14495607"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YR</a:t>
            </a:r>
          </a:p>
        </p:txBody>
      </p:sp>
      <p:grpSp>
        <p:nvGrpSpPr>
          <p:cNvPr id="11" name="Group 11"/>
          <p:cNvGrpSpPr/>
          <p:nvPr/>
        </p:nvGrpSpPr>
        <p:grpSpPr>
          <a:xfrm>
            <a:off x="1028700" y="8565486"/>
            <a:ext cx="4617663" cy="1385629"/>
            <a:chOff x="0" y="0"/>
            <a:chExt cx="1904547" cy="571500"/>
          </a:xfrm>
        </p:grpSpPr>
        <p:sp>
          <p:nvSpPr>
            <p:cNvPr id="12" name="Freeform 12"/>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3" name="Group 13"/>
          <p:cNvGrpSpPr/>
          <p:nvPr/>
        </p:nvGrpSpPr>
        <p:grpSpPr>
          <a:xfrm>
            <a:off x="1028700" y="8747909"/>
            <a:ext cx="749555" cy="302142"/>
            <a:chOff x="0" y="0"/>
            <a:chExt cx="999406" cy="402856"/>
          </a:xfrm>
        </p:grpSpPr>
        <p:sp>
          <p:nvSpPr>
            <p:cNvPr id="14" name="TextBox 14"/>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03</a:t>
              </a:r>
            </a:p>
          </p:txBody>
        </p:sp>
        <p:sp>
          <p:nvSpPr>
            <p:cNvPr id="15" name="AutoShape 15"/>
            <p:cNvSpPr/>
            <p:nvPr/>
          </p:nvSpPr>
          <p:spPr>
            <a:xfrm rot="-5400000">
              <a:off x="194137" y="-11281"/>
              <a:ext cx="43972" cy="432247"/>
            </a:xfrm>
            <a:prstGeom prst="rect">
              <a:avLst/>
            </a:prstGeom>
            <a:solidFill>
              <a:srgbClr val="000000"/>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AutoShape 2"/>
          <p:cNvSpPr/>
          <p:nvPr/>
        </p:nvSpPr>
        <p:spPr>
          <a:xfrm rot="-10800000">
            <a:off x="12457135" y="829111"/>
            <a:ext cx="9525" cy="1472412"/>
          </a:xfrm>
          <a:prstGeom prst="rect">
            <a:avLst/>
          </a:prstGeom>
          <a:solidFill>
            <a:srgbClr val="000000"/>
          </a:solidFill>
        </p:spPr>
      </p:sp>
      <p:sp>
        <p:nvSpPr>
          <p:cNvPr id="3" name="AutoShape 3"/>
          <p:cNvSpPr/>
          <p:nvPr/>
        </p:nvSpPr>
        <p:spPr>
          <a:xfrm rot="-10800000">
            <a:off x="12457135" y="8054991"/>
            <a:ext cx="9525" cy="1472412"/>
          </a:xfrm>
          <a:prstGeom prst="rect">
            <a:avLst/>
          </a:prstGeom>
          <a:solidFill>
            <a:srgbClr val="000000"/>
          </a:solidFill>
        </p:spPr>
      </p:sp>
      <p:grpSp>
        <p:nvGrpSpPr>
          <p:cNvPr id="4" name="Group 4"/>
          <p:cNvGrpSpPr/>
          <p:nvPr/>
        </p:nvGrpSpPr>
        <p:grpSpPr>
          <a:xfrm>
            <a:off x="1535492" y="2301523"/>
            <a:ext cx="4894808" cy="489480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3D3D"/>
            </a:solidFill>
          </p:spPr>
        </p:sp>
      </p:grpSp>
      <p:grpSp>
        <p:nvGrpSpPr>
          <p:cNvPr id="6" name="Group 6"/>
          <p:cNvGrpSpPr/>
          <p:nvPr/>
        </p:nvGrpSpPr>
        <p:grpSpPr>
          <a:xfrm>
            <a:off x="3427202" y="3160184"/>
            <a:ext cx="4894808" cy="489480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48AB"/>
            </a:solidFill>
          </p:spPr>
        </p:sp>
      </p:grpSp>
      <p:pic>
        <p:nvPicPr>
          <p:cNvPr id="8" name="Picture 8"/>
          <p:cNvPicPr>
            <a:picLocks noChangeAspect="1"/>
          </p:cNvPicPr>
          <p:nvPr/>
        </p:nvPicPr>
        <p:blipFill>
          <a:blip r:embed="rId2"/>
          <a:srcRect/>
          <a:stretch>
            <a:fillRect/>
          </a:stretch>
        </p:blipFill>
        <p:spPr>
          <a:xfrm>
            <a:off x="2572662" y="2786074"/>
            <a:ext cx="4720752" cy="4714851"/>
          </a:xfrm>
          <a:prstGeom prst="rect">
            <a:avLst/>
          </a:prstGeom>
        </p:spPr>
      </p:pic>
      <p:sp>
        <p:nvSpPr>
          <p:cNvPr id="9" name="TextBox 9"/>
          <p:cNvSpPr txBox="1"/>
          <p:nvPr/>
        </p:nvSpPr>
        <p:spPr>
          <a:xfrm>
            <a:off x="9372554" y="3966639"/>
            <a:ext cx="6169162" cy="2439447"/>
          </a:xfrm>
          <a:prstGeom prst="rect">
            <a:avLst/>
          </a:prstGeom>
        </p:spPr>
        <p:txBody>
          <a:bodyPr lIns="0" tIns="0" rIns="0" bIns="0" rtlCol="0" anchor="t">
            <a:spAutoFit/>
          </a:bodyPr>
          <a:lstStyle/>
          <a:p>
            <a:pPr algn="ctr">
              <a:lnSpc>
                <a:spcPts val="9680"/>
              </a:lnSpc>
            </a:pPr>
            <a:r>
              <a:rPr lang="en-US" sz="8800">
                <a:solidFill>
                  <a:srgbClr val="000000"/>
                </a:solidFill>
                <a:latin typeface="Rubik Medium"/>
              </a:rPr>
              <a:t>Our Application</a:t>
            </a:r>
          </a:p>
        </p:txBody>
      </p:sp>
      <p:grpSp>
        <p:nvGrpSpPr>
          <p:cNvPr id="10" name="Group 10"/>
          <p:cNvGrpSpPr/>
          <p:nvPr/>
        </p:nvGrpSpPr>
        <p:grpSpPr>
          <a:xfrm>
            <a:off x="1028700" y="8565486"/>
            <a:ext cx="4617663" cy="1385629"/>
            <a:chOff x="0" y="0"/>
            <a:chExt cx="1904547" cy="571500"/>
          </a:xfrm>
        </p:grpSpPr>
        <p:sp>
          <p:nvSpPr>
            <p:cNvPr id="11" name="Freeform 11"/>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2" name="Group 12"/>
          <p:cNvGrpSpPr/>
          <p:nvPr/>
        </p:nvGrpSpPr>
        <p:grpSpPr>
          <a:xfrm>
            <a:off x="1028700" y="8747909"/>
            <a:ext cx="749555" cy="302142"/>
            <a:chOff x="0" y="0"/>
            <a:chExt cx="999406" cy="402856"/>
          </a:xfrm>
        </p:grpSpPr>
        <p:sp>
          <p:nvSpPr>
            <p:cNvPr id="13" name="TextBox 13"/>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04</a:t>
              </a:r>
            </a:p>
          </p:txBody>
        </p:sp>
        <p:sp>
          <p:nvSpPr>
            <p:cNvPr id="14" name="AutoShape 14"/>
            <p:cNvSpPr/>
            <p:nvPr/>
          </p:nvSpPr>
          <p:spPr>
            <a:xfrm rot="-5400000">
              <a:off x="194137" y="-11281"/>
              <a:ext cx="43972" cy="432247"/>
            </a:xfrm>
            <a:prstGeom prst="rect">
              <a:avLst/>
            </a:pr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187631" y="3674021"/>
            <a:ext cx="4604065" cy="670751"/>
            <a:chOff x="0" y="0"/>
            <a:chExt cx="6138753" cy="894335"/>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5146736"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698002" y="0"/>
              <a:ext cx="4895902" cy="894335"/>
              <a:chOff x="0" y="0"/>
              <a:chExt cx="1133005" cy="206966"/>
            </a:xfrm>
          </p:grpSpPr>
          <p:sp>
            <p:nvSpPr>
              <p:cNvPr id="8" name="Freeform 8"/>
              <p:cNvSpPr/>
              <p:nvPr/>
            </p:nvSpPr>
            <p:spPr>
              <a:xfrm>
                <a:off x="0" y="0"/>
                <a:ext cx="1133005" cy="206966"/>
              </a:xfrm>
              <a:custGeom>
                <a:avLst/>
                <a:gdLst/>
                <a:ahLst/>
                <a:cxnLst/>
                <a:rect l="l" t="t" r="r" b="b"/>
                <a:pathLst>
                  <a:path w="1133005" h="206966">
                    <a:moveTo>
                      <a:pt x="0" y="0"/>
                    </a:moveTo>
                    <a:lnTo>
                      <a:pt x="1133005" y="0"/>
                    </a:lnTo>
                    <a:lnTo>
                      <a:pt x="1133005" y="206966"/>
                    </a:lnTo>
                    <a:lnTo>
                      <a:pt x="0" y="206966"/>
                    </a:lnTo>
                    <a:close/>
                  </a:path>
                </a:pathLst>
              </a:custGeom>
              <a:solidFill>
                <a:srgbClr val="000000"/>
              </a:solidFill>
            </p:spPr>
          </p:sp>
        </p:grpSp>
      </p:grpSp>
      <p:sp>
        <p:nvSpPr>
          <p:cNvPr id="9" name="TextBox 9"/>
          <p:cNvSpPr txBox="1"/>
          <p:nvPr/>
        </p:nvSpPr>
        <p:spPr>
          <a:xfrm>
            <a:off x="1187631" y="2012488"/>
            <a:ext cx="7146415" cy="1367454"/>
          </a:xfrm>
          <a:prstGeom prst="rect">
            <a:avLst/>
          </a:prstGeom>
        </p:spPr>
        <p:txBody>
          <a:bodyPr lIns="0" tIns="0" rIns="0" bIns="0" rtlCol="0" anchor="t">
            <a:spAutoFit/>
          </a:bodyPr>
          <a:lstStyle/>
          <a:p>
            <a:pPr>
              <a:lnSpc>
                <a:spcPts val="10560"/>
              </a:lnSpc>
            </a:pPr>
            <a:r>
              <a:rPr lang="en-US" sz="9600">
                <a:solidFill>
                  <a:srgbClr val="000000"/>
                </a:solidFill>
                <a:latin typeface="Rubik One"/>
              </a:rPr>
              <a:t>LesOn!</a:t>
            </a:r>
          </a:p>
        </p:txBody>
      </p:sp>
      <p:sp>
        <p:nvSpPr>
          <p:cNvPr id="10" name="TextBox 10"/>
          <p:cNvSpPr txBox="1"/>
          <p:nvPr/>
        </p:nvSpPr>
        <p:spPr>
          <a:xfrm>
            <a:off x="1187631" y="4677438"/>
            <a:ext cx="7821983" cy="3607879"/>
          </a:xfrm>
          <a:prstGeom prst="rect">
            <a:avLst/>
          </a:prstGeom>
        </p:spPr>
        <p:txBody>
          <a:bodyPr lIns="0" tIns="0" rIns="0" bIns="0" rtlCol="0" anchor="t">
            <a:spAutoFit/>
          </a:bodyPr>
          <a:lstStyle/>
          <a:p>
            <a:pPr algn="just">
              <a:lnSpc>
                <a:spcPts val="3579"/>
              </a:lnSpc>
            </a:pPr>
            <a:r>
              <a:rPr lang="en-US" sz="2000" spc="400" dirty="0" err="1">
                <a:solidFill>
                  <a:srgbClr val="000000"/>
                </a:solidFill>
                <a:latin typeface="Rubik Light"/>
              </a:rPr>
              <a:t>S</a:t>
            </a:r>
            <a:r>
              <a:rPr lang="en-US" sz="2000" spc="400" dirty="0" err="1" smtClean="0">
                <a:solidFill>
                  <a:srgbClr val="000000"/>
                </a:solidFill>
                <a:latin typeface="Rubik Light"/>
              </a:rPr>
              <a:t>istem</a:t>
            </a:r>
            <a:r>
              <a:rPr lang="en-US" sz="2000" spc="400" dirty="0" smtClean="0">
                <a:solidFill>
                  <a:srgbClr val="000000"/>
                </a:solidFill>
                <a:latin typeface="Rubik Light"/>
              </a:rPr>
              <a:t> </a:t>
            </a:r>
            <a:r>
              <a:rPr lang="en-US" sz="2000" spc="400" dirty="0" err="1">
                <a:solidFill>
                  <a:srgbClr val="000000"/>
                </a:solidFill>
                <a:latin typeface="Rubik Light"/>
              </a:rPr>
              <a:t>informasi</a:t>
            </a:r>
            <a:r>
              <a:rPr lang="en-US" sz="2000" spc="400" dirty="0">
                <a:solidFill>
                  <a:srgbClr val="000000"/>
                </a:solidFill>
                <a:latin typeface="Rubik Light"/>
              </a:rPr>
              <a:t> yang kami </a:t>
            </a:r>
            <a:r>
              <a:rPr lang="en-US" sz="2000" spc="400" dirty="0" err="1">
                <a:solidFill>
                  <a:srgbClr val="000000"/>
                </a:solidFill>
                <a:latin typeface="Rubik Light"/>
              </a:rPr>
              <a:t>rancang</a:t>
            </a:r>
            <a:r>
              <a:rPr lang="en-US" sz="2000" spc="400" dirty="0">
                <a:solidFill>
                  <a:srgbClr val="000000"/>
                </a:solidFill>
                <a:latin typeface="Rubik Light"/>
              </a:rPr>
              <a:t> </a:t>
            </a:r>
            <a:r>
              <a:rPr lang="en-US" sz="2000" spc="400" dirty="0" err="1">
                <a:solidFill>
                  <a:srgbClr val="000000"/>
                </a:solidFill>
                <a:latin typeface="Rubik Light"/>
              </a:rPr>
              <a:t>dengan</a:t>
            </a:r>
            <a:r>
              <a:rPr lang="en-US" sz="2000" spc="400" dirty="0">
                <a:solidFill>
                  <a:srgbClr val="000000"/>
                </a:solidFill>
                <a:latin typeface="Rubik Light"/>
              </a:rPr>
              <a:t> </a:t>
            </a:r>
            <a:r>
              <a:rPr lang="en-US" sz="2000" spc="400" dirty="0" err="1">
                <a:solidFill>
                  <a:srgbClr val="000000"/>
                </a:solidFill>
                <a:latin typeface="Rubik Light"/>
              </a:rPr>
              <a:t>prinsip</a:t>
            </a:r>
            <a:r>
              <a:rPr lang="en-US" sz="2000" spc="400" dirty="0">
                <a:solidFill>
                  <a:srgbClr val="000000"/>
                </a:solidFill>
                <a:latin typeface="Rubik Light"/>
              </a:rPr>
              <a:t> </a:t>
            </a:r>
            <a:r>
              <a:rPr lang="en-US" sz="2000" spc="400" dirty="0" err="1">
                <a:solidFill>
                  <a:srgbClr val="000000"/>
                </a:solidFill>
                <a:latin typeface="Rubik Light"/>
              </a:rPr>
              <a:t>berbasis</a:t>
            </a:r>
            <a:r>
              <a:rPr lang="en-US" sz="2000" spc="400" dirty="0">
                <a:solidFill>
                  <a:srgbClr val="000000"/>
                </a:solidFill>
                <a:latin typeface="Rubik Light"/>
              </a:rPr>
              <a:t> </a:t>
            </a:r>
            <a:r>
              <a:rPr lang="en-US" sz="2000" spc="400" dirty="0" err="1">
                <a:solidFill>
                  <a:srgbClr val="000000"/>
                </a:solidFill>
                <a:latin typeface="Rubik Light"/>
              </a:rPr>
              <a:t>pendidikan</a:t>
            </a:r>
            <a:r>
              <a:rPr lang="en-US" sz="2000" spc="400" dirty="0">
                <a:solidFill>
                  <a:srgbClr val="000000"/>
                </a:solidFill>
                <a:latin typeface="Rubik Light"/>
              </a:rPr>
              <a:t> yang </a:t>
            </a:r>
            <a:r>
              <a:rPr lang="en-US" sz="2000" spc="400" dirty="0" err="1">
                <a:solidFill>
                  <a:srgbClr val="000000"/>
                </a:solidFill>
                <a:latin typeface="Rubik Light"/>
              </a:rPr>
              <a:t>berisikan</a:t>
            </a:r>
            <a:r>
              <a:rPr lang="en-US" sz="2000" spc="400" dirty="0">
                <a:solidFill>
                  <a:srgbClr val="000000"/>
                </a:solidFill>
                <a:latin typeface="Rubik Light"/>
              </a:rPr>
              <a:t> </a:t>
            </a:r>
            <a:r>
              <a:rPr lang="en-US" sz="2000" spc="400" dirty="0" err="1">
                <a:solidFill>
                  <a:srgbClr val="000000"/>
                </a:solidFill>
                <a:latin typeface="Rubik Light"/>
              </a:rPr>
              <a:t>bimbingan</a:t>
            </a:r>
            <a:r>
              <a:rPr lang="en-US" sz="2000" spc="400" dirty="0">
                <a:solidFill>
                  <a:srgbClr val="000000"/>
                </a:solidFill>
                <a:latin typeface="Rubik Light"/>
              </a:rPr>
              <a:t> </a:t>
            </a:r>
            <a:r>
              <a:rPr lang="en-US" sz="2000" spc="400" dirty="0" err="1">
                <a:solidFill>
                  <a:srgbClr val="000000"/>
                </a:solidFill>
                <a:latin typeface="Rubik Light"/>
              </a:rPr>
              <a:t>belajar</a:t>
            </a:r>
            <a:r>
              <a:rPr lang="en-US" sz="2000" spc="400" dirty="0">
                <a:solidFill>
                  <a:srgbClr val="000000"/>
                </a:solidFill>
                <a:latin typeface="Rubik Light"/>
              </a:rPr>
              <a:t> online di Indonesia yang </a:t>
            </a:r>
            <a:r>
              <a:rPr lang="en-US" sz="2000" spc="400" dirty="0" err="1">
                <a:solidFill>
                  <a:srgbClr val="000000"/>
                </a:solidFill>
                <a:latin typeface="Rubik Light"/>
              </a:rPr>
              <a:t>mempermudah</a:t>
            </a:r>
            <a:r>
              <a:rPr lang="en-US" sz="2000" spc="400" dirty="0">
                <a:solidFill>
                  <a:srgbClr val="000000"/>
                </a:solidFill>
                <a:latin typeface="Rubik Light"/>
              </a:rPr>
              <a:t> murid </a:t>
            </a:r>
            <a:r>
              <a:rPr lang="en-US" sz="2000" spc="400" dirty="0" err="1">
                <a:solidFill>
                  <a:srgbClr val="000000"/>
                </a:solidFill>
                <a:latin typeface="Rubik Light"/>
              </a:rPr>
              <a:t>mendapatkan</a:t>
            </a:r>
            <a:r>
              <a:rPr lang="en-US" sz="2000" spc="400" dirty="0">
                <a:solidFill>
                  <a:srgbClr val="000000"/>
                </a:solidFill>
                <a:latin typeface="Rubik Light"/>
              </a:rPr>
              <a:t> </a:t>
            </a:r>
            <a:r>
              <a:rPr lang="en-US" sz="2000" spc="400" dirty="0" err="1">
                <a:solidFill>
                  <a:srgbClr val="000000"/>
                </a:solidFill>
                <a:latin typeface="Rubik Light"/>
              </a:rPr>
              <a:t>ilmu</a:t>
            </a:r>
            <a:r>
              <a:rPr lang="en-US" sz="2000" spc="400" dirty="0">
                <a:solidFill>
                  <a:srgbClr val="000000"/>
                </a:solidFill>
                <a:latin typeface="Rubik Light"/>
              </a:rPr>
              <a:t> </a:t>
            </a:r>
            <a:r>
              <a:rPr lang="en-US" sz="2000" spc="400" dirty="0" err="1">
                <a:solidFill>
                  <a:srgbClr val="000000"/>
                </a:solidFill>
                <a:latin typeface="Rubik Light"/>
              </a:rPr>
              <a:t>sampai</a:t>
            </a:r>
            <a:r>
              <a:rPr lang="en-US" sz="2000" spc="400" dirty="0">
                <a:solidFill>
                  <a:srgbClr val="000000"/>
                </a:solidFill>
                <a:latin typeface="Rubik Light"/>
              </a:rPr>
              <a:t> </a:t>
            </a:r>
            <a:r>
              <a:rPr lang="en-US" sz="2000" spc="400" dirty="0" err="1">
                <a:solidFill>
                  <a:srgbClr val="000000"/>
                </a:solidFill>
                <a:latin typeface="Rubik Light"/>
              </a:rPr>
              <a:t>dimengerti</a:t>
            </a:r>
            <a:r>
              <a:rPr lang="en-US" sz="2000" spc="400" dirty="0">
                <a:solidFill>
                  <a:srgbClr val="000000"/>
                </a:solidFill>
                <a:latin typeface="Rubik Light"/>
              </a:rPr>
              <a:t>. </a:t>
            </a:r>
            <a:r>
              <a:rPr lang="en-US" sz="2000" spc="400" dirty="0" err="1">
                <a:solidFill>
                  <a:srgbClr val="000000"/>
                </a:solidFill>
                <a:latin typeface="Rubik Light"/>
              </a:rPr>
              <a:t>Mulai</a:t>
            </a:r>
            <a:r>
              <a:rPr lang="en-US" sz="2000" spc="400" dirty="0">
                <a:solidFill>
                  <a:srgbClr val="000000"/>
                </a:solidFill>
                <a:latin typeface="Rubik Light"/>
              </a:rPr>
              <a:t> </a:t>
            </a:r>
            <a:r>
              <a:rPr lang="en-US" sz="2000" spc="400" dirty="0" err="1">
                <a:solidFill>
                  <a:srgbClr val="000000"/>
                </a:solidFill>
                <a:latin typeface="Rubik Light"/>
              </a:rPr>
              <a:t>dari</a:t>
            </a:r>
            <a:r>
              <a:rPr lang="en-US" sz="2000" spc="400" dirty="0">
                <a:solidFill>
                  <a:srgbClr val="000000"/>
                </a:solidFill>
                <a:latin typeface="Rubik Light"/>
              </a:rPr>
              <a:t> forum </a:t>
            </a:r>
            <a:r>
              <a:rPr lang="en-US" sz="2000" spc="400" dirty="0" err="1">
                <a:solidFill>
                  <a:srgbClr val="000000"/>
                </a:solidFill>
                <a:latin typeface="Rubik Light"/>
              </a:rPr>
              <a:t>tanya-jawab</a:t>
            </a:r>
            <a:r>
              <a:rPr lang="en-US" sz="2000" spc="400" dirty="0">
                <a:solidFill>
                  <a:srgbClr val="000000"/>
                </a:solidFill>
                <a:latin typeface="Rubik Light"/>
              </a:rPr>
              <a:t>, les </a:t>
            </a:r>
            <a:r>
              <a:rPr lang="en-US" sz="2000" spc="400" dirty="0" err="1">
                <a:solidFill>
                  <a:srgbClr val="000000"/>
                </a:solidFill>
                <a:latin typeface="Rubik Light"/>
              </a:rPr>
              <a:t>privat</a:t>
            </a:r>
            <a:r>
              <a:rPr lang="en-US" sz="2000" spc="400" dirty="0">
                <a:solidFill>
                  <a:srgbClr val="000000"/>
                </a:solidFill>
                <a:latin typeface="Rubik Light"/>
              </a:rPr>
              <a:t>, </a:t>
            </a:r>
            <a:r>
              <a:rPr lang="en-US" sz="2000" spc="400" dirty="0" err="1">
                <a:solidFill>
                  <a:srgbClr val="000000"/>
                </a:solidFill>
                <a:latin typeface="Rubik Light"/>
              </a:rPr>
              <a:t>serta</a:t>
            </a:r>
            <a:r>
              <a:rPr lang="en-US" sz="2000" spc="400" dirty="0">
                <a:solidFill>
                  <a:srgbClr val="000000"/>
                </a:solidFill>
                <a:latin typeface="Rubik Light"/>
              </a:rPr>
              <a:t> </a:t>
            </a:r>
            <a:r>
              <a:rPr lang="en-US" sz="2000" spc="400" dirty="0" err="1">
                <a:solidFill>
                  <a:srgbClr val="000000"/>
                </a:solidFill>
                <a:latin typeface="Rubik Light"/>
              </a:rPr>
              <a:t>artikel</a:t>
            </a:r>
            <a:r>
              <a:rPr lang="en-US" sz="2000" spc="400" dirty="0">
                <a:solidFill>
                  <a:srgbClr val="000000"/>
                </a:solidFill>
                <a:latin typeface="Rubik Light"/>
              </a:rPr>
              <a:t> yang </a:t>
            </a:r>
            <a:r>
              <a:rPr lang="en-US" sz="2000" spc="400" dirty="0" err="1">
                <a:solidFill>
                  <a:srgbClr val="000000"/>
                </a:solidFill>
                <a:latin typeface="Rubik Light"/>
              </a:rPr>
              <a:t>dapat</a:t>
            </a:r>
            <a:r>
              <a:rPr lang="en-US" sz="2000" spc="400" dirty="0">
                <a:solidFill>
                  <a:srgbClr val="000000"/>
                </a:solidFill>
                <a:latin typeface="Rubik Light"/>
              </a:rPr>
              <a:t> </a:t>
            </a:r>
            <a:r>
              <a:rPr lang="en-US" sz="2000" spc="400" dirty="0" err="1">
                <a:solidFill>
                  <a:srgbClr val="000000"/>
                </a:solidFill>
                <a:latin typeface="Rubik Light"/>
              </a:rPr>
              <a:t>diakses</a:t>
            </a:r>
            <a:r>
              <a:rPr lang="en-US" sz="2000" spc="400" dirty="0">
                <a:solidFill>
                  <a:srgbClr val="000000"/>
                </a:solidFill>
                <a:latin typeface="Rubik Light"/>
              </a:rPr>
              <a:t> </a:t>
            </a:r>
            <a:r>
              <a:rPr lang="en-US" sz="2000" spc="400" dirty="0" err="1">
                <a:solidFill>
                  <a:srgbClr val="000000"/>
                </a:solidFill>
                <a:latin typeface="Rubik Light"/>
              </a:rPr>
              <a:t>oleh</a:t>
            </a:r>
            <a:r>
              <a:rPr lang="en-US" sz="2000" spc="400" dirty="0">
                <a:solidFill>
                  <a:srgbClr val="000000"/>
                </a:solidFill>
                <a:latin typeface="Rubik Light"/>
              </a:rPr>
              <a:t> murid. </a:t>
            </a:r>
            <a:r>
              <a:rPr lang="en-US" sz="2000" spc="400" dirty="0" err="1">
                <a:solidFill>
                  <a:srgbClr val="000000"/>
                </a:solidFill>
                <a:latin typeface="Rubik Light"/>
              </a:rPr>
              <a:t>Konten</a:t>
            </a:r>
            <a:r>
              <a:rPr lang="en-US" sz="2000" spc="400" dirty="0">
                <a:solidFill>
                  <a:srgbClr val="000000"/>
                </a:solidFill>
                <a:latin typeface="Rubik Light"/>
              </a:rPr>
              <a:t> </a:t>
            </a:r>
            <a:r>
              <a:rPr lang="en-US" sz="2000" spc="400" dirty="0" err="1">
                <a:solidFill>
                  <a:srgbClr val="000000"/>
                </a:solidFill>
                <a:latin typeface="Rubik Light"/>
              </a:rPr>
              <a:t>ini</a:t>
            </a:r>
            <a:r>
              <a:rPr lang="en-US" sz="2000" spc="400" dirty="0">
                <a:solidFill>
                  <a:srgbClr val="000000"/>
                </a:solidFill>
                <a:latin typeface="Rubik Light"/>
              </a:rPr>
              <a:t> </a:t>
            </a:r>
            <a:r>
              <a:rPr lang="en-US" sz="2000" spc="400" dirty="0" err="1">
                <a:solidFill>
                  <a:srgbClr val="000000"/>
                </a:solidFill>
                <a:latin typeface="Rubik Light"/>
              </a:rPr>
              <a:t>tersedia</a:t>
            </a:r>
            <a:r>
              <a:rPr lang="en-US" sz="2000" spc="400" dirty="0">
                <a:solidFill>
                  <a:srgbClr val="000000"/>
                </a:solidFill>
                <a:latin typeface="Rubik Light"/>
              </a:rPr>
              <a:t> </a:t>
            </a:r>
            <a:r>
              <a:rPr lang="en-US" sz="2000" spc="400" dirty="0" err="1">
                <a:solidFill>
                  <a:srgbClr val="000000"/>
                </a:solidFill>
                <a:latin typeface="Rubik Light"/>
              </a:rPr>
              <a:t>untuk</a:t>
            </a:r>
            <a:r>
              <a:rPr lang="en-US" sz="2000" spc="400" dirty="0">
                <a:solidFill>
                  <a:srgbClr val="000000"/>
                </a:solidFill>
                <a:latin typeface="Rubik Light"/>
              </a:rPr>
              <a:t> </a:t>
            </a:r>
            <a:r>
              <a:rPr lang="en-US" sz="2000" spc="400" dirty="0" err="1">
                <a:solidFill>
                  <a:srgbClr val="000000"/>
                </a:solidFill>
                <a:latin typeface="Rubik Light"/>
              </a:rPr>
              <a:t>jenjang</a:t>
            </a:r>
            <a:r>
              <a:rPr lang="en-US" sz="2000" spc="400" dirty="0">
                <a:solidFill>
                  <a:srgbClr val="000000"/>
                </a:solidFill>
                <a:latin typeface="Rubik Light"/>
              </a:rPr>
              <a:t> </a:t>
            </a:r>
            <a:r>
              <a:rPr lang="en-US" sz="2000" spc="400" dirty="0" err="1">
                <a:solidFill>
                  <a:srgbClr val="000000"/>
                </a:solidFill>
                <a:latin typeface="Rubik Light"/>
              </a:rPr>
              <a:t>mulai</a:t>
            </a:r>
            <a:r>
              <a:rPr lang="en-US" sz="2000" spc="400" dirty="0">
                <a:solidFill>
                  <a:srgbClr val="000000"/>
                </a:solidFill>
                <a:latin typeface="Rubik Light"/>
              </a:rPr>
              <a:t> </a:t>
            </a:r>
            <a:r>
              <a:rPr lang="en-US" sz="2000" spc="400" dirty="0" err="1">
                <a:solidFill>
                  <a:srgbClr val="000000"/>
                </a:solidFill>
                <a:latin typeface="Rubik Light"/>
              </a:rPr>
              <a:t>dari</a:t>
            </a:r>
            <a:r>
              <a:rPr lang="en-US" sz="2000" spc="400" dirty="0">
                <a:solidFill>
                  <a:srgbClr val="000000"/>
                </a:solidFill>
                <a:latin typeface="Rubik Light"/>
              </a:rPr>
              <a:t> SD, SMP, </a:t>
            </a:r>
            <a:r>
              <a:rPr lang="en-US" sz="2000" spc="400" dirty="0" err="1">
                <a:solidFill>
                  <a:srgbClr val="000000"/>
                </a:solidFill>
                <a:latin typeface="Rubik Light"/>
              </a:rPr>
              <a:t>hingga</a:t>
            </a:r>
            <a:r>
              <a:rPr lang="en-US" sz="2000" spc="400" dirty="0">
                <a:solidFill>
                  <a:srgbClr val="000000"/>
                </a:solidFill>
                <a:latin typeface="Rubik Light"/>
              </a:rPr>
              <a:t> SMA.</a:t>
            </a:r>
          </a:p>
        </p:txBody>
      </p:sp>
      <p:sp>
        <p:nvSpPr>
          <p:cNvPr id="11" name="TextBox 11"/>
          <p:cNvSpPr txBox="1"/>
          <p:nvPr/>
        </p:nvSpPr>
        <p:spPr>
          <a:xfrm>
            <a:off x="1450460" y="3794980"/>
            <a:ext cx="3932599" cy="397545"/>
          </a:xfrm>
          <a:prstGeom prst="rect">
            <a:avLst/>
          </a:prstGeom>
        </p:spPr>
        <p:txBody>
          <a:bodyPr lIns="0" tIns="0" rIns="0" bIns="0" rtlCol="0" anchor="t">
            <a:spAutoFit/>
          </a:bodyPr>
          <a:lstStyle/>
          <a:p>
            <a:pPr algn="ctr">
              <a:lnSpc>
                <a:spcPts val="3112"/>
              </a:lnSpc>
            </a:pPr>
            <a:r>
              <a:rPr lang="en-US" sz="2394" spc="95" dirty="0" err="1">
                <a:solidFill>
                  <a:srgbClr val="FFFFFF"/>
                </a:solidFill>
                <a:latin typeface="Rubik Light"/>
              </a:rPr>
              <a:t>M</a:t>
            </a:r>
            <a:r>
              <a:rPr lang="en-US" sz="2394" spc="95" dirty="0" err="1" smtClean="0">
                <a:solidFill>
                  <a:srgbClr val="FFFFFF"/>
                </a:solidFill>
                <a:latin typeface="Rubik Light"/>
              </a:rPr>
              <a:t>erupakan</a:t>
            </a:r>
            <a:r>
              <a:rPr lang="en-US" sz="2394" spc="95" dirty="0">
                <a:solidFill>
                  <a:srgbClr val="FFFFFF"/>
                </a:solidFill>
                <a:latin typeface="Rubik Light"/>
              </a:rPr>
              <a:t>...</a:t>
            </a:r>
          </a:p>
        </p:txBody>
      </p:sp>
      <p:pic>
        <p:nvPicPr>
          <p:cNvPr id="12" name="Picture 12"/>
          <p:cNvPicPr>
            <a:picLocks noChangeAspect="1"/>
          </p:cNvPicPr>
          <p:nvPr/>
        </p:nvPicPr>
        <p:blipFill>
          <a:blip r:embed="rId2"/>
          <a:srcRect/>
          <a:stretch>
            <a:fillRect/>
          </a:stretch>
        </p:blipFill>
        <p:spPr>
          <a:xfrm>
            <a:off x="9814895" y="1762825"/>
            <a:ext cx="6626123" cy="6761350"/>
          </a:xfrm>
          <a:prstGeom prst="rect">
            <a:avLst/>
          </a:prstGeom>
        </p:spPr>
      </p:pic>
      <p:grpSp>
        <p:nvGrpSpPr>
          <p:cNvPr id="13" name="Group 13"/>
          <p:cNvGrpSpPr/>
          <p:nvPr/>
        </p:nvGrpSpPr>
        <p:grpSpPr>
          <a:xfrm>
            <a:off x="1028700" y="8524175"/>
            <a:ext cx="4617663" cy="1385629"/>
            <a:chOff x="0" y="0"/>
            <a:chExt cx="1904547" cy="571500"/>
          </a:xfrm>
        </p:grpSpPr>
        <p:sp>
          <p:nvSpPr>
            <p:cNvPr id="14" name="Freeform 14"/>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5" name="Group 15"/>
          <p:cNvGrpSpPr/>
          <p:nvPr/>
        </p:nvGrpSpPr>
        <p:grpSpPr>
          <a:xfrm>
            <a:off x="1028700" y="8706599"/>
            <a:ext cx="749555" cy="302142"/>
            <a:chOff x="0" y="0"/>
            <a:chExt cx="999406" cy="402856"/>
          </a:xfrm>
        </p:grpSpPr>
        <p:sp>
          <p:nvSpPr>
            <p:cNvPr id="16" name="TextBox 16"/>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05</a:t>
              </a:r>
            </a:p>
          </p:txBody>
        </p:sp>
        <p:sp>
          <p:nvSpPr>
            <p:cNvPr id="17" name="AutoShape 17"/>
            <p:cNvSpPr/>
            <p:nvPr/>
          </p:nvSpPr>
          <p:spPr>
            <a:xfrm rot="-5400000">
              <a:off x="194137" y="-11281"/>
              <a:ext cx="43972" cy="432247"/>
            </a:xfrm>
            <a:prstGeom prst="rect">
              <a:avLst/>
            </a:pr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8631050" y="1423238"/>
            <a:ext cx="8628250" cy="2439447"/>
          </a:xfrm>
          <a:prstGeom prst="rect">
            <a:avLst/>
          </a:prstGeom>
        </p:spPr>
        <p:txBody>
          <a:bodyPr lIns="0" tIns="0" rIns="0" bIns="0" rtlCol="0" anchor="t">
            <a:spAutoFit/>
          </a:bodyPr>
          <a:lstStyle/>
          <a:p>
            <a:pPr algn="ctr">
              <a:lnSpc>
                <a:spcPts val="9680"/>
              </a:lnSpc>
            </a:pPr>
            <a:r>
              <a:rPr lang="en-US" sz="8800">
                <a:solidFill>
                  <a:srgbClr val="000000"/>
                </a:solidFill>
                <a:latin typeface="Rubik Medium"/>
              </a:rPr>
              <a:t>Our Application Name</a:t>
            </a:r>
          </a:p>
        </p:txBody>
      </p:sp>
      <p:sp>
        <p:nvSpPr>
          <p:cNvPr id="3" name="TextBox 3"/>
          <p:cNvSpPr txBox="1"/>
          <p:nvPr/>
        </p:nvSpPr>
        <p:spPr>
          <a:xfrm>
            <a:off x="1899889" y="4878399"/>
            <a:ext cx="14488222" cy="3399618"/>
          </a:xfrm>
          <a:prstGeom prst="rect">
            <a:avLst/>
          </a:prstGeom>
        </p:spPr>
        <p:txBody>
          <a:bodyPr lIns="0" tIns="0" rIns="0" bIns="0" rtlCol="0" anchor="t">
            <a:spAutoFit/>
          </a:bodyPr>
          <a:lstStyle/>
          <a:p>
            <a:pPr algn="just">
              <a:lnSpc>
                <a:spcPts val="3367"/>
              </a:lnSpc>
            </a:pPr>
            <a:r>
              <a:rPr lang="en-US" sz="2405">
                <a:solidFill>
                  <a:srgbClr val="000000"/>
                </a:solidFill>
                <a:latin typeface="Rubik Light"/>
              </a:rPr>
              <a:t>Les: pelajaran atau pelajaran tambahan di luar jam sekolah, belajar kepada seseorang di luar jam sekolah</a:t>
            </a:r>
          </a:p>
          <a:p>
            <a:pPr algn="just">
              <a:lnSpc>
                <a:spcPts val="3367"/>
              </a:lnSpc>
            </a:pPr>
            <a:endParaRPr lang="en-US" sz="2405">
              <a:solidFill>
                <a:srgbClr val="000000"/>
              </a:solidFill>
              <a:latin typeface="Rubik Light"/>
            </a:endParaRPr>
          </a:p>
          <a:p>
            <a:pPr algn="just">
              <a:lnSpc>
                <a:spcPts val="3367"/>
              </a:lnSpc>
            </a:pPr>
            <a:r>
              <a:rPr lang="en-US" sz="2405">
                <a:solidFill>
                  <a:srgbClr val="000000"/>
                </a:solidFill>
                <a:latin typeface="Rubik Light"/>
              </a:rPr>
              <a:t>On: kependekan kata dari ONline(daring), secara umum menunjukkan keadaan terhubung</a:t>
            </a:r>
          </a:p>
          <a:p>
            <a:pPr algn="just">
              <a:lnSpc>
                <a:spcPts val="3367"/>
              </a:lnSpc>
            </a:pPr>
            <a:endParaRPr lang="en-US" sz="2405">
              <a:solidFill>
                <a:srgbClr val="000000"/>
              </a:solidFill>
              <a:latin typeface="Rubik Light"/>
            </a:endParaRPr>
          </a:p>
          <a:p>
            <a:pPr algn="just">
              <a:lnSpc>
                <a:spcPts val="3367"/>
              </a:lnSpc>
            </a:pPr>
            <a:r>
              <a:rPr lang="en-US" sz="2405">
                <a:solidFill>
                  <a:srgbClr val="000000"/>
                </a:solidFill>
                <a:latin typeface="Rubik Medium"/>
              </a:rPr>
              <a:t>Jika digabung...</a:t>
            </a:r>
          </a:p>
          <a:p>
            <a:pPr algn="just">
              <a:lnSpc>
                <a:spcPts val="3367"/>
              </a:lnSpc>
            </a:pPr>
            <a:endParaRPr lang="en-US" sz="2405">
              <a:solidFill>
                <a:srgbClr val="000000"/>
              </a:solidFill>
              <a:latin typeface="Rubik Medium"/>
            </a:endParaRPr>
          </a:p>
          <a:p>
            <a:pPr algn="just">
              <a:lnSpc>
                <a:spcPts val="3367"/>
              </a:lnSpc>
            </a:pPr>
            <a:r>
              <a:rPr lang="en-US" sz="2405">
                <a:solidFill>
                  <a:srgbClr val="000000"/>
                </a:solidFill>
                <a:latin typeface="Rubik Light"/>
              </a:rPr>
              <a:t>Leson: penulisannya hampir mirip dengan kata lesson dalam bahasa Inggris, yang berarti pelajaran</a:t>
            </a:r>
          </a:p>
          <a:p>
            <a:pPr algn="just">
              <a:lnSpc>
                <a:spcPts val="3367"/>
              </a:lnSpc>
            </a:pPr>
            <a:endParaRPr lang="en-US" sz="2405">
              <a:solidFill>
                <a:srgbClr val="000000"/>
              </a:solidFill>
              <a:latin typeface="Rubik Light"/>
            </a:endParaRPr>
          </a:p>
        </p:txBody>
      </p:sp>
      <p:grpSp>
        <p:nvGrpSpPr>
          <p:cNvPr id="4" name="Group 4"/>
          <p:cNvGrpSpPr/>
          <p:nvPr/>
        </p:nvGrpSpPr>
        <p:grpSpPr>
          <a:xfrm>
            <a:off x="1028700" y="8565486"/>
            <a:ext cx="4617663" cy="1385629"/>
            <a:chOff x="0" y="0"/>
            <a:chExt cx="1904547" cy="571500"/>
          </a:xfrm>
        </p:grpSpPr>
        <p:sp>
          <p:nvSpPr>
            <p:cNvPr id="5" name="Freeform 5"/>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6" name="Group 6"/>
          <p:cNvGrpSpPr/>
          <p:nvPr/>
        </p:nvGrpSpPr>
        <p:grpSpPr>
          <a:xfrm>
            <a:off x="1028700" y="8747909"/>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06</a:t>
              </a:r>
            </a:p>
          </p:txBody>
        </p:sp>
        <p:sp>
          <p:nvSpPr>
            <p:cNvPr id="8" name="AutoShape 8"/>
            <p:cNvSpPr/>
            <p:nvPr/>
          </p:nvSpPr>
          <p:spPr>
            <a:xfrm rot="-5400000">
              <a:off x="194137" y="-11281"/>
              <a:ext cx="43972" cy="432247"/>
            </a:xfrm>
            <a:prstGeom prst="rect">
              <a:avLst/>
            </a:prstGeom>
            <a:solidFill>
              <a:srgbClr val="000000"/>
            </a:solidFill>
          </p:spPr>
        </p:sp>
      </p:grpSp>
      <p:pic>
        <p:nvPicPr>
          <p:cNvPr id="9" name="Picture 9"/>
          <p:cNvPicPr>
            <a:picLocks noChangeAspect="1"/>
          </p:cNvPicPr>
          <p:nvPr/>
        </p:nvPicPr>
        <p:blipFill>
          <a:blip r:embed="rId2"/>
          <a:srcRect/>
          <a:stretch>
            <a:fillRect/>
          </a:stretch>
        </p:blipFill>
        <p:spPr>
          <a:xfrm>
            <a:off x="7641171" y="1028700"/>
            <a:ext cx="1502829" cy="3142798"/>
          </a:xfrm>
          <a:prstGeom prst="rect">
            <a:avLst/>
          </a:prstGeom>
        </p:spPr>
      </p:pic>
      <p:sp>
        <p:nvSpPr>
          <p:cNvPr id="10" name="TextBox 10"/>
          <p:cNvSpPr txBox="1"/>
          <p:nvPr/>
        </p:nvSpPr>
        <p:spPr>
          <a:xfrm>
            <a:off x="1778255" y="3888929"/>
            <a:ext cx="2946145" cy="899862"/>
          </a:xfrm>
          <a:prstGeom prst="rect">
            <a:avLst/>
          </a:prstGeom>
        </p:spPr>
        <p:txBody>
          <a:bodyPr wrap="square" lIns="0" tIns="0" rIns="0" bIns="0" rtlCol="0" anchor="t">
            <a:spAutoFit/>
          </a:bodyPr>
          <a:lstStyle/>
          <a:p>
            <a:pPr algn="ctr">
              <a:lnSpc>
                <a:spcPts val="7280"/>
              </a:lnSpc>
            </a:pPr>
            <a:r>
              <a:rPr lang="en-US" sz="5200" dirty="0">
                <a:solidFill>
                  <a:srgbClr val="000000"/>
                </a:solidFill>
                <a:latin typeface="Rubik One"/>
              </a:rPr>
              <a:t>Les 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1887859" y="3292979"/>
            <a:ext cx="6276620" cy="3701042"/>
            <a:chOff x="0" y="0"/>
            <a:chExt cx="8368827" cy="4934723"/>
          </a:xfrm>
        </p:grpSpPr>
        <p:sp>
          <p:nvSpPr>
            <p:cNvPr id="3" name="TextBox 3"/>
            <p:cNvSpPr txBox="1"/>
            <p:nvPr/>
          </p:nvSpPr>
          <p:spPr>
            <a:xfrm>
              <a:off x="0" y="76200"/>
              <a:ext cx="8368827" cy="3365591"/>
            </a:xfrm>
            <a:prstGeom prst="rect">
              <a:avLst/>
            </a:prstGeom>
          </p:spPr>
          <p:txBody>
            <a:bodyPr lIns="0" tIns="0" rIns="0" bIns="0" rtlCol="0" anchor="t">
              <a:spAutoFit/>
            </a:bodyPr>
            <a:lstStyle/>
            <a:p>
              <a:pPr>
                <a:lnSpc>
                  <a:spcPts val="9900"/>
                </a:lnSpc>
              </a:pPr>
              <a:r>
                <a:rPr lang="en-US" sz="9000">
                  <a:solidFill>
                    <a:srgbClr val="000000"/>
                  </a:solidFill>
                  <a:latin typeface="Rubik Medium"/>
                </a:rPr>
                <a:t>Latar Belakang</a:t>
              </a:r>
            </a:p>
          </p:txBody>
        </p:sp>
        <p:sp>
          <p:nvSpPr>
            <p:cNvPr id="4" name="TextBox 4"/>
            <p:cNvSpPr txBox="1"/>
            <p:nvPr/>
          </p:nvSpPr>
          <p:spPr>
            <a:xfrm>
              <a:off x="0" y="3695495"/>
              <a:ext cx="7409956" cy="1239228"/>
            </a:xfrm>
            <a:prstGeom prst="rect">
              <a:avLst/>
            </a:prstGeom>
          </p:spPr>
          <p:txBody>
            <a:bodyPr lIns="0" tIns="0" rIns="0" bIns="0" rtlCol="0" anchor="t">
              <a:spAutoFit/>
            </a:bodyPr>
            <a:lstStyle/>
            <a:p>
              <a:pPr>
                <a:lnSpc>
                  <a:spcPts val="7150"/>
                </a:lnSpc>
              </a:pPr>
              <a:r>
                <a:rPr lang="en-US" sz="6500">
                  <a:solidFill>
                    <a:srgbClr val="000000"/>
                  </a:solidFill>
                  <a:latin typeface="Rubik One"/>
                </a:rPr>
                <a:t>LesOn!</a:t>
              </a:r>
            </a:p>
          </p:txBody>
        </p:sp>
      </p:grpSp>
      <p:sp>
        <p:nvSpPr>
          <p:cNvPr id="5" name="TextBox 5"/>
          <p:cNvSpPr txBox="1"/>
          <p:nvPr/>
        </p:nvSpPr>
        <p:spPr>
          <a:xfrm>
            <a:off x="8774291" y="1905681"/>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Belakangan ini dunia sedang menghadapi musibah pandemi Covid19 yang sangat memengaruhi segala aspek kehidupan, mulai dari ekonomi, industri, sosial, dan masih banyak lagi tak terkecuali bidang pendidikan. </a:t>
            </a:r>
          </a:p>
        </p:txBody>
      </p:sp>
      <p:sp>
        <p:nvSpPr>
          <p:cNvPr id="6" name="TextBox 6"/>
          <p:cNvSpPr txBox="1"/>
          <p:nvPr/>
        </p:nvSpPr>
        <p:spPr>
          <a:xfrm>
            <a:off x="8774291" y="3519827"/>
            <a:ext cx="7194395" cy="2123531"/>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Dikarenakan pandemi ini, munculah istilah sekolah online/daring untuk menerapkan protokol kesehatan yaitu </a:t>
            </a:r>
            <a:r>
              <a:rPr lang="en-US" sz="1899" spc="75">
                <a:solidFill>
                  <a:srgbClr val="000000"/>
                </a:solidFill>
                <a:latin typeface="Rubik Light Italics"/>
              </a:rPr>
              <a:t>social distancing</a:t>
            </a:r>
            <a:r>
              <a:rPr lang="en-US" sz="1899" spc="75">
                <a:solidFill>
                  <a:srgbClr val="000000"/>
                </a:solidFill>
                <a:latin typeface="Rubik Light"/>
              </a:rPr>
              <a:t>. Dari sini munculah kesadaran orang tua bahwa beberapa dari mereka kurang mampu membimbing seluruh proses pembelajaran di rumah dikarenakan kesibukan pekerjaan maupun kesibukan lainnya. </a:t>
            </a:r>
          </a:p>
        </p:txBody>
      </p:sp>
      <p:sp>
        <p:nvSpPr>
          <p:cNvPr id="7" name="TextBox 7"/>
          <p:cNvSpPr txBox="1"/>
          <p:nvPr/>
        </p:nvSpPr>
        <p:spPr>
          <a:xfrm>
            <a:off x="8774291" y="5863674"/>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Tidak hanya orang tua, sebagian murid juga merasakan bahwa sekolah online kurang efektif dikarenakan terbatasnya proses pembelajaran maupun banyaknya tugas yang diberikan.</a:t>
            </a:r>
          </a:p>
        </p:txBody>
      </p:sp>
      <p:sp>
        <p:nvSpPr>
          <p:cNvPr id="8" name="TextBox 8"/>
          <p:cNvSpPr txBox="1"/>
          <p:nvPr/>
        </p:nvSpPr>
        <p:spPr>
          <a:xfrm>
            <a:off x="8774291" y="7445700"/>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Pentingnya pendidikan bagi suatu negara, menunjukkan kualitas negara itu sendiri. Maka dari itu dibuatlah aplikasi LesOn! untuk meringankan beban orang tua maupun murid dalam proses pembelajaran online dari rumah.</a:t>
            </a:r>
          </a:p>
        </p:txBody>
      </p:sp>
      <p:grpSp>
        <p:nvGrpSpPr>
          <p:cNvPr id="9" name="Group 9"/>
          <p:cNvGrpSpPr/>
          <p:nvPr/>
        </p:nvGrpSpPr>
        <p:grpSpPr>
          <a:xfrm>
            <a:off x="1028700" y="8565486"/>
            <a:ext cx="4617663" cy="1385629"/>
            <a:chOff x="0" y="0"/>
            <a:chExt cx="1904547" cy="571500"/>
          </a:xfrm>
        </p:grpSpPr>
        <p:sp>
          <p:nvSpPr>
            <p:cNvPr id="10" name="Freeform 10"/>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1" name="Group 11"/>
          <p:cNvGrpSpPr/>
          <p:nvPr/>
        </p:nvGrpSpPr>
        <p:grpSpPr>
          <a:xfrm>
            <a:off x="1028700" y="8747909"/>
            <a:ext cx="749555" cy="302142"/>
            <a:chOff x="0" y="0"/>
            <a:chExt cx="999406" cy="402856"/>
          </a:xfrm>
        </p:grpSpPr>
        <p:sp>
          <p:nvSpPr>
            <p:cNvPr id="12" name="TextBox 12"/>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07</a:t>
              </a:r>
            </a:p>
          </p:txBody>
        </p:sp>
        <p:sp>
          <p:nvSpPr>
            <p:cNvPr id="13" name="AutoShape 13"/>
            <p:cNvSpPr/>
            <p:nvPr/>
          </p:nvSpPr>
          <p:spPr>
            <a:xfrm rot="-5400000">
              <a:off x="194137" y="-11281"/>
              <a:ext cx="43972" cy="432247"/>
            </a:xfrm>
            <a:prstGeom prst="rect">
              <a:avLst/>
            </a:pr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5927569"/>
            <a:ext cx="3729943" cy="3180624"/>
          </a:xfrm>
          <a:prstGeom prst="rect">
            <a:avLst/>
          </a:prstGeom>
        </p:spPr>
      </p:pic>
      <p:pic>
        <p:nvPicPr>
          <p:cNvPr id="3" name="Picture 3"/>
          <p:cNvPicPr>
            <a:picLocks noChangeAspect="1"/>
          </p:cNvPicPr>
          <p:nvPr/>
        </p:nvPicPr>
        <p:blipFill>
          <a:blip r:embed="rId3"/>
          <a:srcRect/>
          <a:stretch>
            <a:fillRect/>
          </a:stretch>
        </p:blipFill>
        <p:spPr>
          <a:xfrm>
            <a:off x="5740888" y="1028700"/>
            <a:ext cx="6329255" cy="2301547"/>
          </a:xfrm>
          <a:prstGeom prst="rect">
            <a:avLst/>
          </a:prstGeom>
        </p:spPr>
      </p:pic>
      <p:pic>
        <p:nvPicPr>
          <p:cNvPr id="4" name="Picture 4"/>
          <p:cNvPicPr>
            <a:picLocks noChangeAspect="1"/>
          </p:cNvPicPr>
          <p:nvPr/>
        </p:nvPicPr>
        <p:blipFill>
          <a:blip r:embed="rId4"/>
          <a:srcRect/>
          <a:stretch>
            <a:fillRect/>
          </a:stretch>
        </p:blipFill>
        <p:spPr>
          <a:xfrm>
            <a:off x="12624065" y="6402902"/>
            <a:ext cx="4635235" cy="2705292"/>
          </a:xfrm>
          <a:prstGeom prst="rect">
            <a:avLst/>
          </a:prstGeom>
        </p:spPr>
      </p:pic>
      <p:sp>
        <p:nvSpPr>
          <p:cNvPr id="5" name="TextBox 5"/>
          <p:cNvSpPr txBox="1"/>
          <p:nvPr/>
        </p:nvSpPr>
        <p:spPr>
          <a:xfrm>
            <a:off x="3945413" y="3673954"/>
            <a:ext cx="9920204" cy="2253615"/>
          </a:xfrm>
          <a:prstGeom prst="rect">
            <a:avLst/>
          </a:prstGeom>
        </p:spPr>
        <p:txBody>
          <a:bodyPr lIns="0" tIns="0" rIns="0" bIns="0" rtlCol="0" anchor="t">
            <a:spAutoFit/>
          </a:bodyPr>
          <a:lstStyle/>
          <a:p>
            <a:pPr algn="ctr">
              <a:lnSpc>
                <a:spcPts val="8960"/>
              </a:lnSpc>
            </a:pPr>
            <a:r>
              <a:rPr lang="en-US" sz="6400">
                <a:solidFill>
                  <a:srgbClr val="000000"/>
                </a:solidFill>
                <a:latin typeface="Rubik Medium"/>
              </a:rPr>
              <a:t>Target Pengguna Aplikasi</a:t>
            </a:r>
          </a:p>
        </p:txBody>
      </p:sp>
      <p:grpSp>
        <p:nvGrpSpPr>
          <p:cNvPr id="6" name="Group 6"/>
          <p:cNvGrpSpPr/>
          <p:nvPr/>
        </p:nvGrpSpPr>
        <p:grpSpPr>
          <a:xfrm>
            <a:off x="8530738" y="8957122"/>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08</a:t>
              </a:r>
            </a:p>
          </p:txBody>
        </p:sp>
        <p:sp>
          <p:nvSpPr>
            <p:cNvPr id="8" name="AutoShape 8"/>
            <p:cNvSpPr/>
            <p:nvPr/>
          </p:nvSpPr>
          <p:spPr>
            <a:xfrm rot="-5400000">
              <a:off x="194137" y="-11281"/>
              <a:ext cx="43972" cy="432247"/>
            </a:xfrm>
            <a:prstGeom prst="rect">
              <a:avLst/>
            </a:prstGeom>
            <a:solidFill>
              <a:srgbClr val="000000"/>
            </a:solidFill>
          </p:spPr>
        </p:sp>
      </p:grpSp>
      <p:sp>
        <p:nvSpPr>
          <p:cNvPr id="9" name="TextBox 9"/>
          <p:cNvSpPr txBox="1"/>
          <p:nvPr/>
        </p:nvSpPr>
        <p:spPr>
          <a:xfrm>
            <a:off x="5005403" y="6054319"/>
            <a:ext cx="7800224" cy="1701229"/>
          </a:xfrm>
          <a:prstGeom prst="rect">
            <a:avLst/>
          </a:prstGeom>
        </p:spPr>
        <p:txBody>
          <a:bodyPr lIns="0" tIns="0" rIns="0" bIns="0" rtlCol="0" anchor="t">
            <a:spAutoFit/>
          </a:bodyPr>
          <a:lstStyle/>
          <a:p>
            <a:pPr algn="ctr">
              <a:lnSpc>
                <a:spcPts val="3359"/>
              </a:lnSpc>
            </a:pPr>
            <a:r>
              <a:rPr lang="en-US" sz="2400">
                <a:solidFill>
                  <a:srgbClr val="000000"/>
                </a:solidFill>
                <a:latin typeface="Rubik Light"/>
              </a:rPr>
              <a:t>Murid yang merasa kesulitan dalam proses pembelajaran, dan ingin mengeksplor tenaga pengajar yang memilki cara pengajaran yang berbeda dengan tenaga pendidik formal di sekolah.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1536071" y="3420602"/>
            <a:ext cx="6069091" cy="2505143"/>
          </a:xfrm>
          <a:prstGeom prst="rect">
            <a:avLst/>
          </a:prstGeom>
        </p:spPr>
        <p:txBody>
          <a:bodyPr lIns="0" tIns="0" rIns="0" bIns="0" rtlCol="0" anchor="t">
            <a:spAutoFit/>
          </a:bodyPr>
          <a:lstStyle/>
          <a:p>
            <a:pPr algn="ctr">
              <a:lnSpc>
                <a:spcPts val="9900"/>
              </a:lnSpc>
            </a:pPr>
            <a:r>
              <a:rPr lang="en-US" sz="9000">
                <a:solidFill>
                  <a:srgbClr val="000000"/>
                </a:solidFill>
                <a:latin typeface="Rubik Medium"/>
              </a:rPr>
              <a:t>Fitur Aplikasi</a:t>
            </a:r>
          </a:p>
        </p:txBody>
      </p:sp>
      <p:grpSp>
        <p:nvGrpSpPr>
          <p:cNvPr id="3" name="Group 3"/>
          <p:cNvGrpSpPr/>
          <p:nvPr/>
        </p:nvGrpSpPr>
        <p:grpSpPr>
          <a:xfrm>
            <a:off x="1028700" y="8565486"/>
            <a:ext cx="4617663" cy="1385629"/>
            <a:chOff x="0" y="0"/>
            <a:chExt cx="1904547" cy="571500"/>
          </a:xfrm>
        </p:grpSpPr>
        <p:sp>
          <p:nvSpPr>
            <p:cNvPr id="4" name="Freeform 4"/>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5" name="Group 5"/>
          <p:cNvGrpSpPr/>
          <p:nvPr/>
        </p:nvGrpSpPr>
        <p:grpSpPr>
          <a:xfrm>
            <a:off x="1028700" y="8747909"/>
            <a:ext cx="749555" cy="302142"/>
            <a:chOff x="0" y="0"/>
            <a:chExt cx="999406" cy="402856"/>
          </a:xfrm>
        </p:grpSpPr>
        <p:sp>
          <p:nvSpPr>
            <p:cNvPr id="6" name="TextBox 6"/>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09</a:t>
              </a:r>
            </a:p>
          </p:txBody>
        </p:sp>
        <p:sp>
          <p:nvSpPr>
            <p:cNvPr id="7" name="AutoShape 7"/>
            <p:cNvSpPr/>
            <p:nvPr/>
          </p:nvSpPr>
          <p:spPr>
            <a:xfrm rot="-5400000">
              <a:off x="194137" y="-11281"/>
              <a:ext cx="43972" cy="432247"/>
            </a:xfrm>
            <a:prstGeom prst="rect">
              <a:avLst/>
            </a:prstGeom>
            <a:solidFill>
              <a:srgbClr val="000000"/>
            </a:solidFill>
          </p:spPr>
        </p:sp>
      </p:grpSp>
      <p:pic>
        <p:nvPicPr>
          <p:cNvPr id="8" name="Picture 8"/>
          <p:cNvPicPr>
            <a:picLocks noChangeAspect="1"/>
          </p:cNvPicPr>
          <p:nvPr/>
        </p:nvPicPr>
        <p:blipFill>
          <a:blip r:embed="rId2"/>
          <a:srcRect/>
          <a:stretch>
            <a:fillRect/>
          </a:stretch>
        </p:blipFill>
        <p:spPr>
          <a:xfrm>
            <a:off x="9144000" y="2291785"/>
            <a:ext cx="5703429" cy="5703429"/>
          </a:xfrm>
          <a:prstGeom prst="rect">
            <a:avLst/>
          </a:prstGeom>
        </p:spPr>
      </p:pic>
      <p:sp>
        <p:nvSpPr>
          <p:cNvPr id="9" name="TextBox 9"/>
          <p:cNvSpPr txBox="1"/>
          <p:nvPr/>
        </p:nvSpPr>
        <p:spPr>
          <a:xfrm>
            <a:off x="1536071" y="6125670"/>
            <a:ext cx="6069091" cy="883920"/>
          </a:xfrm>
          <a:prstGeom prst="rect">
            <a:avLst/>
          </a:prstGeom>
        </p:spPr>
        <p:txBody>
          <a:bodyPr lIns="0" tIns="0" rIns="0" bIns="0" rtlCol="0" anchor="t">
            <a:spAutoFit/>
          </a:bodyPr>
          <a:lstStyle/>
          <a:p>
            <a:pPr algn="ctr">
              <a:lnSpc>
                <a:spcPts val="7280"/>
              </a:lnSpc>
            </a:pPr>
            <a:r>
              <a:rPr lang="en-US" sz="5200">
                <a:solidFill>
                  <a:srgbClr val="000000"/>
                </a:solidFill>
                <a:latin typeface="Rubik One"/>
              </a:rPr>
              <a:t>LesOn!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508</Words>
  <Application>Microsoft Office PowerPoint</Application>
  <PresentationFormat>Custom</PresentationFormat>
  <Paragraphs>70</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Rubik Light Italics</vt:lpstr>
      <vt:lpstr>Arial</vt:lpstr>
      <vt:lpstr>Anton</vt:lpstr>
      <vt:lpstr>Glacial Indifference Bold</vt:lpstr>
      <vt:lpstr>Rubik Medium</vt:lpstr>
      <vt:lpstr>Rubik Light</vt:lpstr>
      <vt:lpstr>Open Sauce Light Bold</vt:lpstr>
      <vt:lpstr>Rubik One</vt:lpstr>
      <vt:lpstr>Calibri</vt:lpstr>
      <vt:lpstr>Fredoka One</vt:lpstr>
      <vt:lpstr>Alegreya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Technology on Learning</dc:title>
  <cp:lastModifiedBy>User</cp:lastModifiedBy>
  <cp:revision>3</cp:revision>
  <dcterms:created xsi:type="dcterms:W3CDTF">2006-08-16T00:00:00Z</dcterms:created>
  <dcterms:modified xsi:type="dcterms:W3CDTF">2020-09-11T01:34:31Z</dcterms:modified>
  <dc:identifier>DAEHaN3Av7g</dc:identifier>
</cp:coreProperties>
</file>