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verpass Mon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verpassMono-bold.fntdata"/><Relationship Id="rId14" Type="http://schemas.openxmlformats.org/officeDocument/2006/relationships/font" Target="fonts/Overpass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49b0e0b95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449b0e0b9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49b0e0b95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449b0e0b9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49b0e0b95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449b0e0b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49b0e0b95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449b0e0b9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49b0e0b95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449b0e0b9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49b0e0b95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449b0e0b9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49b0e0b95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449b0e0b9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49b0e0b95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449b0e0b9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3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indent="-330200" lvl="1" marL="914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5"/>
          <p:cNvGrpSpPr/>
          <p:nvPr/>
        </p:nvGrpSpPr>
        <p:grpSpPr>
          <a:xfrm>
            <a:off x="-15433" y="3950066"/>
            <a:ext cx="9159816" cy="1193647"/>
            <a:chOff x="-11575" y="3955525"/>
            <a:chExt cx="9167150" cy="1194602"/>
          </a:xfrm>
        </p:grpSpPr>
        <p:pic>
          <p:nvPicPr>
            <p:cNvPr id="84" name="Google Shape;84;p15"/>
            <p:cNvPicPr preferRelativeResize="0"/>
            <p:nvPr/>
          </p:nvPicPr>
          <p:blipFill rotWithShape="1">
            <a:blip r:embed="rId3">
              <a:alphaModFix/>
            </a:blip>
            <a:srcRect b="34736" l="0" r="0" t="22134"/>
            <a:stretch/>
          </p:blipFill>
          <p:spPr>
            <a:xfrm>
              <a:off x="-11575" y="3955525"/>
              <a:ext cx="9167150" cy="1194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50674" y="4619199"/>
              <a:ext cx="471000" cy="4380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6" name="Google Shape;86;p15"/>
          <p:cNvPicPr preferRelativeResize="0"/>
          <p:nvPr/>
        </p:nvPicPr>
        <p:blipFill rotWithShape="1">
          <a:blip r:embed="rId5">
            <a:alphaModFix/>
          </a:blip>
          <a:srcRect b="8191" l="0" r="0" t="1294"/>
          <a:stretch/>
        </p:blipFill>
        <p:spPr>
          <a:xfrm>
            <a:off x="0" y="0"/>
            <a:ext cx="768595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type="ctrTitle"/>
          </p:nvPr>
        </p:nvSpPr>
        <p:spPr>
          <a:xfrm>
            <a:off x="720725" y="1058450"/>
            <a:ext cx="58941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</a:pPr>
            <a:r>
              <a:rPr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MERN Stack for 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</a:pPr>
            <a:r>
              <a:rPr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Full Stack Web Developer</a:t>
            </a:r>
            <a:endParaRPr b="0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720725" y="2350650"/>
            <a:ext cx="3138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 by Eduwork.id</a:t>
            </a:r>
            <a:endParaRPr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2" type="title"/>
          </p:nvPr>
        </p:nvSpPr>
        <p:spPr>
          <a:xfrm>
            <a:off x="359400" y="24673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Destructuring</a:t>
            </a:r>
            <a:endParaRPr sz="4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6"/>
          <p:cNvGrpSpPr/>
          <p:nvPr/>
        </p:nvGrpSpPr>
        <p:grpSpPr>
          <a:xfrm>
            <a:off x="-15433" y="3950066"/>
            <a:ext cx="9159816" cy="1193647"/>
            <a:chOff x="-11575" y="3955525"/>
            <a:chExt cx="9167150" cy="1194602"/>
          </a:xfrm>
        </p:grpSpPr>
        <p:pic>
          <p:nvPicPr>
            <p:cNvPr id="95" name="Google Shape;95;p16"/>
            <p:cNvPicPr preferRelativeResize="0"/>
            <p:nvPr/>
          </p:nvPicPr>
          <p:blipFill rotWithShape="1">
            <a:blip r:embed="rId3">
              <a:alphaModFix/>
            </a:blip>
            <a:srcRect b="34736" l="0" r="0" t="22134"/>
            <a:stretch/>
          </p:blipFill>
          <p:spPr>
            <a:xfrm>
              <a:off x="-11575" y="3955525"/>
              <a:ext cx="9167150" cy="1194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50674" y="4619199"/>
              <a:ext cx="471000" cy="4380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7" name="Google Shape;97;p16"/>
          <p:cNvPicPr preferRelativeResize="0"/>
          <p:nvPr/>
        </p:nvPicPr>
        <p:blipFill rotWithShape="1">
          <a:blip r:embed="rId5">
            <a:alphaModFix/>
          </a:blip>
          <a:srcRect b="29906" l="1078" r="0" t="52406"/>
          <a:stretch/>
        </p:blipFill>
        <p:spPr>
          <a:xfrm rot="10800000">
            <a:off x="0" y="4"/>
            <a:ext cx="9144000" cy="694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7"/>
          <p:cNvGrpSpPr/>
          <p:nvPr/>
        </p:nvGrpSpPr>
        <p:grpSpPr>
          <a:xfrm>
            <a:off x="-15433" y="3950066"/>
            <a:ext cx="9159816" cy="1193647"/>
            <a:chOff x="-11575" y="3955525"/>
            <a:chExt cx="9167150" cy="1194602"/>
          </a:xfrm>
        </p:grpSpPr>
        <p:pic>
          <p:nvPicPr>
            <p:cNvPr id="103" name="Google Shape;103;p17"/>
            <p:cNvPicPr preferRelativeResize="0"/>
            <p:nvPr/>
          </p:nvPicPr>
          <p:blipFill rotWithShape="1">
            <a:blip r:embed="rId3">
              <a:alphaModFix/>
            </a:blip>
            <a:srcRect b="34736" l="0" r="0" t="22134"/>
            <a:stretch/>
          </p:blipFill>
          <p:spPr>
            <a:xfrm>
              <a:off x="-11575" y="3955525"/>
              <a:ext cx="9167150" cy="1194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50674" y="4619199"/>
              <a:ext cx="471000" cy="438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p17"/>
          <p:cNvSpPr txBox="1"/>
          <p:nvPr/>
        </p:nvSpPr>
        <p:spPr>
          <a:xfrm>
            <a:off x="528900" y="231950"/>
            <a:ext cx="80862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Destructuring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yang digunakan untuk mengambil value dari array atau object dan disimpan ke dalam variabel-variabel baru secara masif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8"/>
          <p:cNvGrpSpPr/>
          <p:nvPr/>
        </p:nvGrpSpPr>
        <p:grpSpPr>
          <a:xfrm>
            <a:off x="-15433" y="3950066"/>
            <a:ext cx="9159816" cy="1193647"/>
            <a:chOff x="-11575" y="3955525"/>
            <a:chExt cx="9167150" cy="1194602"/>
          </a:xfrm>
        </p:grpSpPr>
        <p:pic>
          <p:nvPicPr>
            <p:cNvPr id="111" name="Google Shape;111;p18"/>
            <p:cNvPicPr preferRelativeResize="0"/>
            <p:nvPr/>
          </p:nvPicPr>
          <p:blipFill rotWithShape="1">
            <a:blip r:embed="rId3">
              <a:alphaModFix/>
            </a:blip>
            <a:srcRect b="34736" l="0" r="0" t="22134"/>
            <a:stretch/>
          </p:blipFill>
          <p:spPr>
            <a:xfrm>
              <a:off x="-11575" y="3955525"/>
              <a:ext cx="9167150" cy="1194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50674" y="4619199"/>
              <a:ext cx="471000" cy="438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8"/>
          <p:cNvSpPr txBox="1"/>
          <p:nvPr/>
        </p:nvSpPr>
        <p:spPr>
          <a:xfrm>
            <a:off x="528900" y="231950"/>
            <a:ext cx="8086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Destructuring Array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723" y="753650"/>
            <a:ext cx="4972049" cy="169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9"/>
          <p:cNvGrpSpPr/>
          <p:nvPr/>
        </p:nvGrpSpPr>
        <p:grpSpPr>
          <a:xfrm>
            <a:off x="-15433" y="3950066"/>
            <a:ext cx="9159816" cy="1193647"/>
            <a:chOff x="-11575" y="3955525"/>
            <a:chExt cx="9167150" cy="1194602"/>
          </a:xfrm>
        </p:grpSpPr>
        <p:pic>
          <p:nvPicPr>
            <p:cNvPr id="120" name="Google Shape;120;p19"/>
            <p:cNvPicPr preferRelativeResize="0"/>
            <p:nvPr/>
          </p:nvPicPr>
          <p:blipFill rotWithShape="1">
            <a:blip r:embed="rId3">
              <a:alphaModFix/>
            </a:blip>
            <a:srcRect b="34736" l="0" r="0" t="22134"/>
            <a:stretch/>
          </p:blipFill>
          <p:spPr>
            <a:xfrm>
              <a:off x="-11575" y="3955525"/>
              <a:ext cx="9167150" cy="1194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50674" y="4619199"/>
              <a:ext cx="471000" cy="438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9"/>
          <p:cNvSpPr txBox="1"/>
          <p:nvPr/>
        </p:nvSpPr>
        <p:spPr>
          <a:xfrm>
            <a:off x="528900" y="231950"/>
            <a:ext cx="8086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Destructuring Object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775" y="719100"/>
            <a:ext cx="2438287" cy="2765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0"/>
          <p:cNvGrpSpPr/>
          <p:nvPr/>
        </p:nvGrpSpPr>
        <p:grpSpPr>
          <a:xfrm>
            <a:off x="-15433" y="3950066"/>
            <a:ext cx="9159816" cy="1193647"/>
            <a:chOff x="-11575" y="3955525"/>
            <a:chExt cx="9167150" cy="1194602"/>
          </a:xfrm>
        </p:grpSpPr>
        <p:pic>
          <p:nvPicPr>
            <p:cNvPr id="129" name="Google Shape;129;p20"/>
            <p:cNvPicPr preferRelativeResize="0"/>
            <p:nvPr/>
          </p:nvPicPr>
          <p:blipFill rotWithShape="1">
            <a:blip r:embed="rId3">
              <a:alphaModFix/>
            </a:blip>
            <a:srcRect b="34736" l="0" r="0" t="22134"/>
            <a:stretch/>
          </p:blipFill>
          <p:spPr>
            <a:xfrm>
              <a:off x="-11575" y="3955525"/>
              <a:ext cx="9167150" cy="1194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50674" y="4619199"/>
              <a:ext cx="471000" cy="438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20"/>
          <p:cNvSpPr txBox="1"/>
          <p:nvPr/>
        </p:nvSpPr>
        <p:spPr>
          <a:xfrm>
            <a:off x="528900" y="231950"/>
            <a:ext cx="8086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Destructuring di Function Parameter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475" y="687775"/>
            <a:ext cx="6391532" cy="2765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-15433" y="3950066"/>
            <a:ext cx="9159816" cy="1193647"/>
            <a:chOff x="-11575" y="3955525"/>
            <a:chExt cx="9167150" cy="1194602"/>
          </a:xfrm>
        </p:grpSpPr>
        <p:pic>
          <p:nvPicPr>
            <p:cNvPr id="138" name="Google Shape;138;p21"/>
            <p:cNvPicPr preferRelativeResize="0"/>
            <p:nvPr/>
          </p:nvPicPr>
          <p:blipFill rotWithShape="1">
            <a:blip r:embed="rId3">
              <a:alphaModFix/>
            </a:blip>
            <a:srcRect b="34736" l="0" r="0" t="22134"/>
            <a:stretch/>
          </p:blipFill>
          <p:spPr>
            <a:xfrm>
              <a:off x="-11575" y="3955525"/>
              <a:ext cx="9167150" cy="1194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50674" y="4619199"/>
              <a:ext cx="471000" cy="438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21"/>
          <p:cNvSpPr txBox="1"/>
          <p:nvPr/>
        </p:nvSpPr>
        <p:spPr>
          <a:xfrm>
            <a:off x="528900" y="231950"/>
            <a:ext cx="8086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Default Value dan Alias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350" y="749400"/>
            <a:ext cx="3498725" cy="2765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2"/>
          <p:cNvGrpSpPr/>
          <p:nvPr/>
        </p:nvGrpSpPr>
        <p:grpSpPr>
          <a:xfrm>
            <a:off x="-15433" y="3950066"/>
            <a:ext cx="9159816" cy="1193647"/>
            <a:chOff x="-11575" y="3955525"/>
            <a:chExt cx="9167150" cy="1194602"/>
          </a:xfrm>
        </p:grpSpPr>
        <p:pic>
          <p:nvPicPr>
            <p:cNvPr id="147" name="Google Shape;147;p22"/>
            <p:cNvPicPr preferRelativeResize="0"/>
            <p:nvPr/>
          </p:nvPicPr>
          <p:blipFill rotWithShape="1">
            <a:blip r:embed="rId3">
              <a:alphaModFix/>
            </a:blip>
            <a:srcRect b="34736" l="0" r="0" t="22134"/>
            <a:stretch/>
          </p:blipFill>
          <p:spPr>
            <a:xfrm>
              <a:off x="-11575" y="3955525"/>
              <a:ext cx="9167150" cy="1194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50674" y="4619199"/>
              <a:ext cx="471000" cy="438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" name="Google Shape;149;p22"/>
          <p:cNvSpPr txBox="1"/>
          <p:nvPr/>
        </p:nvSpPr>
        <p:spPr>
          <a:xfrm>
            <a:off x="528900" y="231950"/>
            <a:ext cx="80862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 Demo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https://codesandbox.io/s/destructuring-variable-i8igrw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Tugas 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Berlatih menggunakan destructuring array, object, function, alias dan default value menggunakan contoh data lain. Misalnya data list siswa atau list product.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