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6" r:id="rId7"/>
    <p:sldId id="267" r:id="rId8"/>
    <p:sldId id="264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537"/>
    <a:srgbClr val="780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436DAB-57BB-4CD6-8D11-F53F3ECD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96DB34-B2A3-436E-9379-AE3B2D07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3D8D0E-6C91-4B0E-AC03-7F91B6A7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96800C-4C1E-4345-8F00-8E32B1D6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BDE16E-8CAB-4123-A7BD-64EE5614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350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88AB-B798-4B56-9915-D3EDE08C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C0A0A6-22C3-4B46-9EB6-DEEA006B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D82D95-4D00-46D0-80D9-9C168A23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8E1B66-EA88-4081-AA04-6B9CE89E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41D8C3-5228-4858-BE5A-9FA667A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5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23BCDA3-F1BE-4619-956D-F5D5B63CA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FC684A-2558-439C-89BC-DB3ED32E8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5A4B63-BFE4-4DE3-8107-E896A668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08A74D-1E53-4D04-9D53-56E2ACA0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140BD7-569C-4597-9B35-5167D8C0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5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09D2E-264C-42F5-BF30-C1CB41C0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9EA733-608D-4491-B2EF-B13612BE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B416C0-5C4B-42D1-862A-D32F0973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D59144-9D15-4EC6-B913-5F81911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4DA68F-28E0-432B-B5D4-EB0AE5AB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5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0E666-D9D9-4A80-B222-DD35BAA3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413840-284D-4782-8858-1935110F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2FA409-822B-476F-B4B5-8EE912C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DAB31C-2828-429B-8CD9-B9615131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895921-1D33-48DA-BF9D-FED88FB9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73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0E4C12-8272-464D-AD3F-1E6589B3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DC65C5-B2AB-4C69-A055-3052BC80C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FB6446-B2F3-4F86-8E33-A62C1011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546A36-1315-4325-86C0-B7149F55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35DE47-F948-4882-B655-5C195BE3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C17C69-8C39-466E-B8EC-23DC3C67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02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9D8BC-C43C-4A36-9709-5AB60C1C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88718-AB6B-4C1A-8AEC-B11B8CAB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6E8CFA-EB4B-4BC4-8654-256E748F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465CBC-56F6-4188-807F-ED0B0E0EA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34108D-DA11-4EED-9312-2F68369B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9FDCE0-530E-46BF-8C8F-81F93DC6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7FF1DE3-97D1-4EF0-89E3-5CB1B20C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5A0310-6AF4-4C97-968C-8FE789AA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03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9AD2C-DB82-485B-9C38-2983ABBC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88B5E0-DA4F-43B0-BD40-66099736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54B69A-4389-4DCC-B454-3DEC3AAD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9EAA5D-710F-4F4C-BA00-DB3DB75E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9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CBE4C1-3B14-4B68-A609-4F873D9C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4DFF06-08AF-448E-85B9-0ACD2696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ACFBAD-FB37-4BA0-ABA2-15504EF2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90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FA8F4-B154-4CC4-99FA-EECC1986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FD4646-3EEE-4535-92FB-3B5AC163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CBE05D-E604-4422-8C93-84100F40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27C5FA-9E2B-4F0F-9C97-3AF9F3A6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165B53-6873-4CCE-B8CA-E2D11B2C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370CC5-6E69-48D8-85A9-2EBAB04E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14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C0A1A-C3F3-4831-81AC-FCAC5474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E2C5A42-AACA-4612-A46D-B3200EE45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3C48E5-3823-496D-AC81-C1C50E5D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D7023B-C1BD-4E28-A422-46738A53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3F06AE-4F25-458B-97AF-707183DC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1DAB13-EDB4-4694-830A-B0B1EB0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35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4BA865-CF3B-4358-AFEE-832176E8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87DC19-B346-440B-A500-70F8A805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6589EE-2482-442F-A1F9-5E277451F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FBB6-BCF0-4151-B5C1-2EA56C0BD185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1EF5C5-03DE-4516-96AB-9C4DA680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2F9947-EF45-411E-9835-8902CE916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33B6-41AC-4887-90A5-ECC7E6B195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7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E49FF5-E240-48A7-8A26-519D72A753D5}"/>
              </a:ext>
            </a:extLst>
          </p:cNvPr>
          <p:cNvSpPr txBox="1"/>
          <p:nvPr/>
        </p:nvSpPr>
        <p:spPr>
          <a:xfrm>
            <a:off x="1510829" y="477405"/>
            <a:ext cx="921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4800" b="1" dirty="0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pPr algn="ctr"/>
            <a:r>
              <a:rPr lang="en-US" sz="2400" i="1" dirty="0" err="1" smtClean="0">
                <a:solidFill>
                  <a:srgbClr val="F6B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Praktikum</a:t>
            </a:r>
            <a:r>
              <a:rPr lang="en-US" sz="2400" i="1" dirty="0" smtClean="0">
                <a:solidFill>
                  <a:srgbClr val="F6B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F6B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2400" i="1" dirty="0" smtClean="0">
                <a:solidFill>
                  <a:srgbClr val="F6B5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id-ID" sz="2400" i="1" dirty="0">
              <a:solidFill>
                <a:srgbClr val="F6B5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DE74258-8643-4F15-99FE-EFE8A54A7660}"/>
              </a:ext>
            </a:extLst>
          </p:cNvPr>
          <p:cNvSpPr/>
          <p:nvPr/>
        </p:nvSpPr>
        <p:spPr>
          <a:xfrm>
            <a:off x="649309" y="4446918"/>
            <a:ext cx="2184400" cy="850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Kadek Ari Surya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1808561026</a:t>
            </a:r>
            <a:endParaRPr lang="id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47DE968A-E0D3-4FE7-BE4A-0E21A380E838}"/>
              </a:ext>
            </a:extLst>
          </p:cNvPr>
          <p:cNvGrpSpPr/>
          <p:nvPr/>
        </p:nvGrpSpPr>
        <p:grpSpPr>
          <a:xfrm>
            <a:off x="324181" y="2105660"/>
            <a:ext cx="2766529" cy="3439160"/>
            <a:chOff x="324181" y="2105660"/>
            <a:chExt cx="2766529" cy="343916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9E808E6F-DCA8-4A77-8AC4-3C2C30FB8630}"/>
                </a:ext>
              </a:extLst>
            </p:cNvPr>
            <p:cNvSpPr/>
            <p:nvPr/>
          </p:nvSpPr>
          <p:spPr>
            <a:xfrm>
              <a:off x="324181" y="2105660"/>
              <a:ext cx="2766529" cy="34391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6B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E463DCCF-7624-4EB8-8569-59D9091183C4}"/>
                </a:ext>
              </a:extLst>
            </p:cNvPr>
            <p:cNvGrpSpPr/>
            <p:nvPr/>
          </p:nvGrpSpPr>
          <p:grpSpPr>
            <a:xfrm>
              <a:off x="820516" y="2470458"/>
              <a:ext cx="1819787" cy="1937404"/>
              <a:chOff x="874888" y="2280743"/>
              <a:chExt cx="1665524" cy="181149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21874CA9-DBEE-424B-BAB9-E941ABD5497D}"/>
                  </a:ext>
                </a:extLst>
              </p:cNvPr>
              <p:cNvSpPr/>
              <p:nvPr/>
            </p:nvSpPr>
            <p:spPr>
              <a:xfrm>
                <a:off x="874888" y="2280743"/>
                <a:ext cx="1665524" cy="1793417"/>
              </a:xfrm>
              <a:prstGeom prst="roundRect">
                <a:avLst/>
              </a:prstGeom>
              <a:solidFill>
                <a:srgbClr val="F6B53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="" xmlns:a16="http://schemas.microsoft.com/office/drawing/2014/main" id="{F966FCF2-C533-4671-8EE9-6FF99BFEA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888" y="2426713"/>
                <a:ext cx="1665524" cy="1665524"/>
              </a:xfrm>
              <a:prstGeom prst="rect">
                <a:avLst/>
              </a:prstGeom>
            </p:spPr>
          </p:pic>
        </p:grp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5A5F30F9-D225-4996-922E-4F6A590B749F}"/>
                </a:ext>
              </a:extLst>
            </p:cNvPr>
            <p:cNvSpPr/>
            <p:nvPr/>
          </p:nvSpPr>
          <p:spPr>
            <a:xfrm>
              <a:off x="638209" y="4457078"/>
              <a:ext cx="2184400" cy="85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Kadek Ari Surya</a:t>
              </a:r>
              <a:endPara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l-P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1808561026</a:t>
              </a:r>
              <a:endParaRPr lang="id-ID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310AB036-4035-4705-9352-9B84FEC86726}"/>
              </a:ext>
            </a:extLst>
          </p:cNvPr>
          <p:cNvGrpSpPr/>
          <p:nvPr/>
        </p:nvGrpSpPr>
        <p:grpSpPr>
          <a:xfrm>
            <a:off x="6185935" y="2095500"/>
            <a:ext cx="2766529" cy="3439160"/>
            <a:chOff x="293702" y="2095500"/>
            <a:chExt cx="2766529" cy="343916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125E3997-A220-403B-B2E7-BBC84ADA8198}"/>
                </a:ext>
              </a:extLst>
            </p:cNvPr>
            <p:cNvSpPr/>
            <p:nvPr/>
          </p:nvSpPr>
          <p:spPr>
            <a:xfrm>
              <a:off x="293702" y="2095500"/>
              <a:ext cx="2766529" cy="34391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6B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F397827C-7964-48C4-A951-745A42AC60E2}"/>
                </a:ext>
              </a:extLst>
            </p:cNvPr>
            <p:cNvGrpSpPr/>
            <p:nvPr/>
          </p:nvGrpSpPr>
          <p:grpSpPr>
            <a:xfrm>
              <a:off x="790037" y="2460299"/>
              <a:ext cx="1819787" cy="1937402"/>
              <a:chOff x="874888" y="2280743"/>
              <a:chExt cx="1665524" cy="181149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29378E30-9359-4BE4-9D84-18CBF8999C42}"/>
                  </a:ext>
                </a:extLst>
              </p:cNvPr>
              <p:cNvSpPr/>
              <p:nvPr/>
            </p:nvSpPr>
            <p:spPr>
              <a:xfrm>
                <a:off x="874888" y="2280743"/>
                <a:ext cx="1665524" cy="1793417"/>
              </a:xfrm>
              <a:prstGeom prst="roundRect">
                <a:avLst/>
              </a:prstGeom>
              <a:solidFill>
                <a:srgbClr val="F6B53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21098851-A569-44E8-B07A-CD8A3B7D1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888" y="2426713"/>
                <a:ext cx="1665524" cy="1665524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B0CCC1F-3419-4642-8A0D-3BE4A8E9CF41}"/>
                </a:ext>
              </a:extLst>
            </p:cNvPr>
            <p:cNvSpPr/>
            <p:nvPr/>
          </p:nvSpPr>
          <p:spPr>
            <a:xfrm>
              <a:off x="433881" y="4480523"/>
              <a:ext cx="2532098" cy="85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Gede Aditya</a:t>
              </a:r>
              <a:r>
                <a:rPr lang="en-US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l-PL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pl-PL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pl-P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180856102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id-ID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9B5D56FE-86B0-4060-9E0E-A766CB8E5F44}"/>
              </a:ext>
            </a:extLst>
          </p:cNvPr>
          <p:cNvGrpSpPr/>
          <p:nvPr/>
        </p:nvGrpSpPr>
        <p:grpSpPr>
          <a:xfrm>
            <a:off x="3259857" y="2095500"/>
            <a:ext cx="2766529" cy="3439160"/>
            <a:chOff x="3259857" y="2095500"/>
            <a:chExt cx="2766529" cy="3439160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A5E2EA29-3E13-4398-B5D1-10215CAFDFED}"/>
                </a:ext>
              </a:extLst>
            </p:cNvPr>
            <p:cNvGrpSpPr/>
            <p:nvPr/>
          </p:nvGrpSpPr>
          <p:grpSpPr>
            <a:xfrm>
              <a:off x="3259857" y="2095500"/>
              <a:ext cx="2766529" cy="3439160"/>
              <a:chOff x="293702" y="2095500"/>
              <a:chExt cx="2766529" cy="343916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ED1A14D0-76FA-4C1C-A4EE-CD878DED5738}"/>
                  </a:ext>
                </a:extLst>
              </p:cNvPr>
              <p:cNvSpPr/>
              <p:nvPr/>
            </p:nvSpPr>
            <p:spPr>
              <a:xfrm>
                <a:off x="293702" y="2095500"/>
                <a:ext cx="2766529" cy="34391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6B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1EC8A133-858D-4858-88B5-646ECB85C155}"/>
                  </a:ext>
                </a:extLst>
              </p:cNvPr>
              <p:cNvSpPr/>
              <p:nvPr/>
            </p:nvSpPr>
            <p:spPr>
              <a:xfrm>
                <a:off x="790037" y="2460298"/>
                <a:ext cx="1819787" cy="1918071"/>
              </a:xfrm>
              <a:prstGeom prst="roundRect">
                <a:avLst/>
              </a:prstGeom>
              <a:solidFill>
                <a:srgbClr val="F6B53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F6711E74-9EE9-41EA-A56D-B48D711A7BFA}"/>
                  </a:ext>
                </a:extLst>
              </p:cNvPr>
              <p:cNvSpPr/>
              <p:nvPr/>
            </p:nvSpPr>
            <p:spPr>
              <a:xfrm>
                <a:off x="433881" y="4480523"/>
                <a:ext cx="2532098" cy="850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Ni Made Yuli Cahyani</a:t>
                </a:r>
                <a:endParaRPr lang="en-US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l-PL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180856102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id-ID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169EF94A-8669-47C7-B477-D0B0341BF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979" y="2596369"/>
              <a:ext cx="1782000" cy="17820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CABB42D5-84A5-466F-B281-52341A74D30E}"/>
              </a:ext>
            </a:extLst>
          </p:cNvPr>
          <p:cNvGrpSpPr/>
          <p:nvPr/>
        </p:nvGrpSpPr>
        <p:grpSpPr>
          <a:xfrm>
            <a:off x="9121611" y="2095500"/>
            <a:ext cx="2766529" cy="3439160"/>
            <a:chOff x="9121611" y="2095500"/>
            <a:chExt cx="2766529" cy="343916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FA35258-E08F-4FB7-8551-97266A796F1B}"/>
                </a:ext>
              </a:extLst>
            </p:cNvPr>
            <p:cNvGrpSpPr/>
            <p:nvPr/>
          </p:nvGrpSpPr>
          <p:grpSpPr>
            <a:xfrm>
              <a:off x="9121611" y="2095500"/>
              <a:ext cx="2766529" cy="3439160"/>
              <a:chOff x="293702" y="2095500"/>
              <a:chExt cx="2766529" cy="34391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B9A4D52A-23F3-46C6-B0EE-8B2E51321738}"/>
                  </a:ext>
                </a:extLst>
              </p:cNvPr>
              <p:cNvSpPr/>
              <p:nvPr/>
            </p:nvSpPr>
            <p:spPr>
              <a:xfrm>
                <a:off x="293702" y="2095500"/>
                <a:ext cx="2766529" cy="34391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6B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="" xmlns:a16="http://schemas.microsoft.com/office/drawing/2014/main" id="{C2B0D8EE-1ECC-43CA-A89F-98E269D2DD14}"/>
                  </a:ext>
                </a:extLst>
              </p:cNvPr>
              <p:cNvSpPr/>
              <p:nvPr/>
            </p:nvSpPr>
            <p:spPr>
              <a:xfrm>
                <a:off x="790037" y="2460298"/>
                <a:ext cx="1819787" cy="1918071"/>
              </a:xfrm>
              <a:prstGeom prst="roundRect">
                <a:avLst/>
              </a:prstGeom>
              <a:solidFill>
                <a:srgbClr val="F6B53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1DA24CDA-C5D9-408E-9BBE-6BDC6D3733A2}"/>
                  </a:ext>
                </a:extLst>
              </p:cNvPr>
              <p:cNvSpPr/>
              <p:nvPr/>
            </p:nvSpPr>
            <p:spPr>
              <a:xfrm>
                <a:off x="433881" y="4480523"/>
                <a:ext cx="2532098" cy="850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Ni Made Rai N.S.</a:t>
                </a:r>
              </a:p>
              <a:p>
                <a:pPr algn="ctr"/>
                <a:r>
                  <a:rPr lang="pl-PL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18085610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id-ID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9E746A8C-CDC7-4CBF-A88E-7AEBB4B8A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733" y="2607398"/>
              <a:ext cx="1782000" cy="178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50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95CC4A-8DFD-4734-8E0E-6938862B9F34}"/>
              </a:ext>
            </a:extLst>
          </p:cNvPr>
          <p:cNvSpPr txBox="1"/>
          <p:nvPr/>
        </p:nvSpPr>
        <p:spPr>
          <a:xfrm>
            <a:off x="365760" y="274320"/>
            <a:ext cx="400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F6B537"/>
                </a:solidFill>
                <a:latin typeface="Bauhaus 93" panose="04030905020B02020C02" pitchFamily="82" charset="0"/>
              </a:rPr>
              <a:t>Latar</a:t>
            </a:r>
            <a:r>
              <a:rPr lang="en-US" sz="4400" dirty="0">
                <a:solidFill>
                  <a:srgbClr val="F6B537"/>
                </a:solidFill>
                <a:latin typeface="Bauhaus 93" panose="04030905020B02020C02" pitchFamily="82" charset="0"/>
              </a:rPr>
              <a:t> </a:t>
            </a:r>
            <a:r>
              <a:rPr lang="en-US" sz="4400" dirty="0" err="1">
                <a:solidFill>
                  <a:srgbClr val="F6B537"/>
                </a:solidFill>
                <a:latin typeface="Bauhaus 93" panose="04030905020B02020C02" pitchFamily="82" charset="0"/>
              </a:rPr>
              <a:t>Belakang</a:t>
            </a:r>
            <a:endParaRPr lang="id-ID" sz="4400" dirty="0">
              <a:solidFill>
                <a:srgbClr val="F6B537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0EDF0BD-CB04-4444-806A-5DA5048BB0AA}"/>
              </a:ext>
            </a:extLst>
          </p:cNvPr>
          <p:cNvSpPr/>
          <p:nvPr/>
        </p:nvSpPr>
        <p:spPr>
          <a:xfrm>
            <a:off x="894080" y="1529080"/>
            <a:ext cx="3911600" cy="4246880"/>
          </a:xfrm>
          <a:prstGeom prst="rect">
            <a:avLst/>
          </a:prstGeom>
          <a:solidFill>
            <a:schemeClr val="bg1"/>
          </a:solidFill>
          <a:ln w="76200">
            <a:solidFill>
              <a:srgbClr val="F6B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seniman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mampu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karya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kurangnya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wadah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mempromosikan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karya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seniman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susah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menjualnya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042B37FE-ECF7-4B7D-8D3D-E45F2B2DAE12}"/>
              </a:ext>
            </a:extLst>
          </p:cNvPr>
          <p:cNvSpPr/>
          <p:nvPr/>
        </p:nvSpPr>
        <p:spPr>
          <a:xfrm>
            <a:off x="5562600" y="2984500"/>
            <a:ext cx="1249680" cy="889000"/>
          </a:xfrm>
          <a:prstGeom prst="rightArrow">
            <a:avLst/>
          </a:prstGeom>
          <a:solidFill>
            <a:srgbClr val="F6B537"/>
          </a:solidFill>
          <a:ln>
            <a:solidFill>
              <a:srgbClr val="F6B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58CC56-1945-464E-A2E0-576A836352B5}"/>
              </a:ext>
            </a:extLst>
          </p:cNvPr>
          <p:cNvSpPr/>
          <p:nvPr/>
        </p:nvSpPr>
        <p:spPr>
          <a:xfrm>
            <a:off x="7569200" y="1529080"/>
            <a:ext cx="3911600" cy="4246880"/>
          </a:xfrm>
          <a:prstGeom prst="rect">
            <a:avLst/>
          </a:prstGeom>
          <a:solidFill>
            <a:schemeClr val="bg1"/>
          </a:solidFill>
          <a:ln w="76200">
            <a:solidFill>
              <a:srgbClr val="F6B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Diperlukan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flatform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memf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asilitasi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toko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jual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beli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barang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dijual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yang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berupa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peralatan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berkreasi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karya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sendiri</a:t>
            </a:r>
            <a:r>
              <a:rPr lang="en-US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id-ID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017D44-5114-4881-AA11-66F01BEBC526}"/>
              </a:ext>
            </a:extLst>
          </p:cNvPr>
          <p:cNvSpPr txBox="1"/>
          <p:nvPr/>
        </p:nvSpPr>
        <p:spPr>
          <a:xfrm>
            <a:off x="3628724" y="4056766"/>
            <a:ext cx="508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6B53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Art </a:t>
            </a:r>
            <a:r>
              <a:rPr lang="en-US" sz="4000" i="1" dirty="0">
                <a:solidFill>
                  <a:srgbClr val="F6B53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Handicraft</a:t>
            </a:r>
            <a:endParaRPr lang="id-ID" sz="4000" i="1" dirty="0">
              <a:solidFill>
                <a:srgbClr val="F6B53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AB45F8-9D47-4805-8F9D-35BF9D1B1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83" y="1217569"/>
            <a:ext cx="6857535" cy="29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1209970" y="324605"/>
            <a:ext cx="9895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id-ID" sz="60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92614" y="2067397"/>
            <a:ext cx="1696916" cy="1858160"/>
            <a:chOff x="2312377" y="2945424"/>
            <a:chExt cx="1943100" cy="2127738"/>
          </a:xfrm>
        </p:grpSpPr>
        <p:grpSp>
          <p:nvGrpSpPr>
            <p:cNvPr id="4" name="Group 3"/>
            <p:cNvGrpSpPr/>
            <p:nvPr/>
          </p:nvGrpSpPr>
          <p:grpSpPr>
            <a:xfrm>
              <a:off x="2312377" y="2945424"/>
              <a:ext cx="1943100" cy="1943100"/>
              <a:chOff x="2312377" y="2945424"/>
              <a:chExt cx="1943100" cy="19431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312377" y="2945424"/>
                <a:ext cx="1943100" cy="1943100"/>
              </a:xfrm>
              <a:prstGeom prst="ellipse">
                <a:avLst/>
              </a:prstGeom>
              <a:solidFill>
                <a:srgbClr val="F6B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966439" y="3186981"/>
                <a:ext cx="634975" cy="655027"/>
              </a:xfrm>
              <a:prstGeom prst="ellipse">
                <a:avLst/>
              </a:prstGeom>
              <a:solidFill>
                <a:srgbClr val="7801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2593732" y="4018085"/>
              <a:ext cx="1424354" cy="1055077"/>
            </a:xfrm>
            <a:prstGeom prst="ellipse">
              <a:avLst/>
            </a:prstGeom>
            <a:solidFill>
              <a:srgbClr val="780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38322" y="4059708"/>
            <a:ext cx="120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6B537"/>
                </a:solidFill>
              </a:rPr>
              <a:t>ADMIN</a:t>
            </a:r>
            <a:endParaRPr lang="en-US" sz="2400" b="1" dirty="0">
              <a:solidFill>
                <a:srgbClr val="F6B5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625" y="4655524"/>
            <a:ext cx="253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Melihat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mengontrol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aktivitas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penjual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11548" y="2075075"/>
            <a:ext cx="1696916" cy="1858160"/>
            <a:chOff x="2312377" y="2945424"/>
            <a:chExt cx="1943100" cy="2127738"/>
          </a:xfrm>
        </p:grpSpPr>
        <p:grpSp>
          <p:nvGrpSpPr>
            <p:cNvPr id="12" name="Group 11"/>
            <p:cNvGrpSpPr/>
            <p:nvPr/>
          </p:nvGrpSpPr>
          <p:grpSpPr>
            <a:xfrm>
              <a:off x="2312377" y="2945424"/>
              <a:ext cx="1943100" cy="1943100"/>
              <a:chOff x="2312377" y="2945424"/>
              <a:chExt cx="1943100" cy="19431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312377" y="2945424"/>
                <a:ext cx="1943100" cy="1943100"/>
              </a:xfrm>
              <a:prstGeom prst="ellipse">
                <a:avLst/>
              </a:prstGeom>
              <a:solidFill>
                <a:srgbClr val="F6B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66439" y="3186981"/>
                <a:ext cx="634975" cy="655027"/>
              </a:xfrm>
              <a:prstGeom prst="ellipse">
                <a:avLst/>
              </a:prstGeom>
              <a:solidFill>
                <a:srgbClr val="7801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2593732" y="4018085"/>
              <a:ext cx="1424354" cy="1055077"/>
            </a:xfrm>
            <a:prstGeom prst="ellipse">
              <a:avLst/>
            </a:prstGeom>
            <a:solidFill>
              <a:srgbClr val="780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53598" y="4067386"/>
            <a:ext cx="145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6B537"/>
                </a:solidFill>
              </a:rPr>
              <a:t>Pembeli</a:t>
            </a:r>
            <a:endParaRPr lang="en-US" sz="2400" b="1" dirty="0">
              <a:solidFill>
                <a:srgbClr val="F6B537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1559" y="4663202"/>
            <a:ext cx="25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Melihat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toko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415405" y="2082753"/>
            <a:ext cx="1696916" cy="1858160"/>
            <a:chOff x="2312377" y="2945424"/>
            <a:chExt cx="1943100" cy="2127738"/>
          </a:xfrm>
        </p:grpSpPr>
        <p:grpSp>
          <p:nvGrpSpPr>
            <p:cNvPr id="19" name="Group 18"/>
            <p:cNvGrpSpPr/>
            <p:nvPr/>
          </p:nvGrpSpPr>
          <p:grpSpPr>
            <a:xfrm>
              <a:off x="2312377" y="2945424"/>
              <a:ext cx="1943100" cy="1943100"/>
              <a:chOff x="2312377" y="2945424"/>
              <a:chExt cx="1943100" cy="19431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312377" y="2945424"/>
                <a:ext cx="1943100" cy="1943100"/>
              </a:xfrm>
              <a:prstGeom prst="ellipse">
                <a:avLst/>
              </a:prstGeom>
              <a:solidFill>
                <a:srgbClr val="F6B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966439" y="3186981"/>
                <a:ext cx="634975" cy="655027"/>
              </a:xfrm>
              <a:prstGeom prst="ellipse">
                <a:avLst/>
              </a:prstGeom>
              <a:solidFill>
                <a:srgbClr val="7801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593732" y="4018085"/>
              <a:ext cx="1424354" cy="1055077"/>
            </a:xfrm>
            <a:prstGeom prst="ellipse">
              <a:avLst/>
            </a:prstGeom>
            <a:solidFill>
              <a:srgbClr val="780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557455" y="4075064"/>
            <a:ext cx="145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6B537"/>
                </a:solidFill>
              </a:rPr>
              <a:t>Penjual</a:t>
            </a:r>
            <a:endParaRPr lang="en-US" sz="2400" b="1" dirty="0">
              <a:solidFill>
                <a:srgbClr val="F6B53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5416" y="4670880"/>
            <a:ext cx="253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toko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menerima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2538256" y="2210705"/>
            <a:ext cx="250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id-ID" sz="48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792" y="3692546"/>
            <a:ext cx="25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8256" y="3048828"/>
            <a:ext cx="253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C000"/>
                </a:solidFill>
              </a:rPr>
              <a:t>(</a:t>
            </a:r>
            <a:r>
              <a:rPr lang="en-US" sz="2000" i="1" dirty="0" err="1" smtClean="0">
                <a:solidFill>
                  <a:srgbClr val="FFC000"/>
                </a:solidFill>
              </a:rPr>
              <a:t>Penjual</a:t>
            </a:r>
            <a:r>
              <a:rPr lang="en-US" sz="2000" i="1" dirty="0" smtClean="0">
                <a:solidFill>
                  <a:srgbClr val="FFC000"/>
                </a:solidFill>
              </a:rPr>
              <a:t>, </a:t>
            </a:r>
            <a:r>
              <a:rPr lang="en-US" sz="2000" i="1" dirty="0" err="1" smtClean="0">
                <a:solidFill>
                  <a:srgbClr val="FFC000"/>
                </a:solidFill>
              </a:rPr>
              <a:t>Pembeli</a:t>
            </a:r>
            <a:r>
              <a:rPr lang="en-US" sz="2000" i="1" dirty="0" smtClean="0">
                <a:solidFill>
                  <a:srgbClr val="FFC000"/>
                </a:solidFill>
              </a:rPr>
              <a:t>)</a:t>
            </a:r>
            <a:endParaRPr lang="en-US" sz="2000" i="1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6704390" y="972472"/>
            <a:ext cx="250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endParaRPr lang="id-ID" sz="48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6926" y="2454313"/>
            <a:ext cx="2532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depan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No. </a:t>
            </a:r>
            <a:r>
              <a:rPr lang="en-US" dirty="0" err="1" smtClean="0">
                <a:solidFill>
                  <a:schemeClr val="bg1"/>
                </a:solidFill>
              </a:rPr>
              <a:t>Handphone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Lahir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Alamat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Kota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Provinsi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Konfirmasi</a:t>
            </a:r>
            <a:r>
              <a:rPr lang="en-US" dirty="0" smtClean="0">
                <a:solidFill>
                  <a:schemeClr val="bg1"/>
                </a:solidFill>
              </a:rPr>
              <a:t> 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4390" y="1810595"/>
            <a:ext cx="253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C000"/>
                </a:solidFill>
              </a:rPr>
              <a:t>(</a:t>
            </a:r>
            <a:r>
              <a:rPr lang="en-US" sz="2000" i="1" dirty="0" err="1" smtClean="0">
                <a:solidFill>
                  <a:srgbClr val="FFC000"/>
                </a:solidFill>
              </a:rPr>
              <a:t>Penjual</a:t>
            </a:r>
            <a:r>
              <a:rPr lang="en-US" sz="2000" i="1" dirty="0" smtClean="0">
                <a:solidFill>
                  <a:srgbClr val="FFC000"/>
                </a:solidFill>
              </a:rPr>
              <a:t>, </a:t>
            </a:r>
            <a:r>
              <a:rPr lang="en-US" sz="2000" i="1" dirty="0" err="1" smtClean="0">
                <a:solidFill>
                  <a:srgbClr val="FFC000"/>
                </a:solidFill>
              </a:rPr>
              <a:t>Pembeli</a:t>
            </a:r>
            <a:r>
              <a:rPr lang="en-US" sz="2000" i="1" dirty="0" smtClean="0">
                <a:solidFill>
                  <a:srgbClr val="FFC000"/>
                </a:solidFill>
              </a:rPr>
              <a:t>)</a:t>
            </a:r>
            <a:endParaRPr lang="en-US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1142593" y="883345"/>
            <a:ext cx="337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  <a:endParaRPr lang="id-ID" sz="48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991" y="2191930"/>
            <a:ext cx="9785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Homepage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profil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toko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Detail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tentang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Add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menambahkan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keranjang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FFC000"/>
                </a:solidFill>
              </a:rPr>
              <a:t>Keranjang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daftar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di add, </a:t>
            </a:r>
            <a:r>
              <a:rPr lang="en-US" dirty="0" err="1" smtClean="0">
                <a:solidFill>
                  <a:schemeClr val="bg1"/>
                </a:solidFill>
              </a:rPr>
              <a:t>menambahkan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mengurangi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kuantitas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Checkout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konfirmasi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alamat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jenis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pengiriman</a:t>
            </a:r>
            <a:r>
              <a:rPr lang="en-US" dirty="0" smtClean="0">
                <a:solidFill>
                  <a:schemeClr val="bg1"/>
                </a:solidFill>
              </a:rPr>
              <a:t>, total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pembayaran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My order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status </a:t>
            </a:r>
            <a:r>
              <a:rPr lang="en-US" dirty="0" err="1" smtClean="0">
                <a:solidFill>
                  <a:schemeClr val="bg1"/>
                </a:solidFill>
              </a:rPr>
              <a:t>orderan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bayar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dikemas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dikirim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dibatalkan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selesai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FFC000"/>
                </a:solidFill>
              </a:rPr>
              <a:t>Notifikasi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pemberitahuan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diproses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dibatalkan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dikirim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1142593" y="883345"/>
            <a:ext cx="337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endParaRPr lang="id-ID" sz="48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991" y="2191930"/>
            <a:ext cx="9785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Homepage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profil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penjual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toko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gambar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toko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deskripsi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alamat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FFC000"/>
                </a:solidFill>
              </a:rPr>
              <a:t>Etalase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dijual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kategori</a:t>
            </a:r>
            <a:r>
              <a:rPr lang="en-US" dirty="0" smtClean="0">
                <a:solidFill>
                  <a:schemeClr val="bg1"/>
                </a:solidFill>
              </a:rPr>
              <a:t> (Furniture, Paint, Statue, </a:t>
            </a:r>
            <a:r>
              <a:rPr lang="en-US" dirty="0" err="1" smtClean="0">
                <a:solidFill>
                  <a:schemeClr val="bg1"/>
                </a:solidFill>
              </a:rPr>
              <a:t>Handicraf</a:t>
            </a:r>
            <a:r>
              <a:rPr lang="en-US" dirty="0" smtClean="0">
                <a:solidFill>
                  <a:schemeClr val="bg1"/>
                </a:solidFill>
              </a:rPr>
              <a:t>, Souvenir)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FFC000"/>
                </a:solidFill>
              </a:rPr>
              <a:t>Tambah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barang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menambahkan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gambar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kategori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deskripsi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FFC000"/>
                </a:solidFill>
              </a:rPr>
              <a:t>Pesanan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berisi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baru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terkirim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selesai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1042202" y="2852538"/>
            <a:ext cx="9895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id-ID" sz="60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DBCC5D-921C-45EC-8BB7-58A96E552BB1}"/>
              </a:ext>
            </a:extLst>
          </p:cNvPr>
          <p:cNvSpPr txBox="1"/>
          <p:nvPr/>
        </p:nvSpPr>
        <p:spPr>
          <a:xfrm>
            <a:off x="883920" y="2921168"/>
            <a:ext cx="9895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Terima</a:t>
            </a:r>
            <a:r>
              <a:rPr lang="en-US" sz="6000" b="1" dirty="0">
                <a:solidFill>
                  <a:srgbClr val="F6B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Kasih ~</a:t>
            </a:r>
            <a:endParaRPr lang="id-ID" sz="6000" b="1" dirty="0">
              <a:solidFill>
                <a:srgbClr val="F6B5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ni.made.rai.nirmala.santhi@gmail.com</dc:creator>
  <cp:lastModifiedBy>ari surya</cp:lastModifiedBy>
  <cp:revision>16</cp:revision>
  <dcterms:created xsi:type="dcterms:W3CDTF">2020-11-03T15:40:56Z</dcterms:created>
  <dcterms:modified xsi:type="dcterms:W3CDTF">2020-11-04T01:51:50Z</dcterms:modified>
</cp:coreProperties>
</file>